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8865E-3ABD-456C-A4B1-585F841780C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580E6-FFB3-4ECC-A2F9-BBE670B1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mix and match to mimic the behavior of existing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41EAE-E37C-B341-86F0-94D1B2C85E2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2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676F-A983-4CD2-AD34-B872455E6A9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E833-71A9-472D-87FE-D0B0C280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616046" y="518582"/>
            <a:ext cx="9097947" cy="6295175"/>
            <a:chOff x="92046" y="518581"/>
            <a:chExt cx="9097946" cy="6295174"/>
          </a:xfrm>
        </p:grpSpPr>
        <p:grpSp>
          <p:nvGrpSpPr>
            <p:cNvPr id="157" name="Group 156"/>
            <p:cNvGrpSpPr/>
            <p:nvPr/>
          </p:nvGrpSpPr>
          <p:grpSpPr>
            <a:xfrm>
              <a:off x="6888611" y="662885"/>
              <a:ext cx="2008374" cy="1401189"/>
              <a:chOff x="6869133" y="169605"/>
              <a:chExt cx="2008374" cy="1401189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6869133" y="169605"/>
                <a:ext cx="1947887" cy="140118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7211666" y="745849"/>
                <a:ext cx="16658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Conservation equations</a:t>
                </a: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6954566" y="792908"/>
                <a:ext cx="274320" cy="182880"/>
              </a:xfrm>
              <a:prstGeom prst="ellips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endParaRPr lang="en-US" sz="10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7211666" y="238893"/>
                <a:ext cx="5757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Water</a:t>
                </a: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6954566" y="285952"/>
                <a:ext cx="274320" cy="182880"/>
              </a:xfrm>
              <a:prstGeom prst="ellipse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905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endParaRPr lang="en-US" sz="10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7211666" y="492372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Energy</a:t>
                </a: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6954566" y="539430"/>
                <a:ext cx="274320" cy="182880"/>
              </a:xfrm>
              <a:prstGeom prst="ellips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90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endParaRPr lang="en-US" sz="10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6954566" y="1046386"/>
                <a:ext cx="274320" cy="182880"/>
              </a:xfrm>
              <a:prstGeom prst="ellips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endParaRPr lang="en-US" sz="10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211666" y="999327"/>
                <a:ext cx="1337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Physical processes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6914722" y="1268193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XXX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7216586" y="1252803"/>
                <a:ext cx="10967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Model options</a:t>
                </a: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12946" y="609600"/>
              <a:ext cx="8480322" cy="620415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3010360" y="2329706"/>
              <a:ext cx="3508978" cy="25483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5589089" y="5207480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 err="1">
                  <a:solidFill>
                    <a:prstClr val="black"/>
                  </a:solidFill>
                  <a:latin typeface="Calibri" panose="020F0502020204030204"/>
                </a:rPr>
                <a:t>Evapo</a:t>
              </a: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-transpiration 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6862906" y="4093401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Infiltration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370572" y="4718283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Surface runoff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4353369" y="3290166"/>
              <a:ext cx="822960" cy="64008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 panose="020F0502020204030204"/>
                </a:rPr>
                <a:t>Solver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39436" y="3486610"/>
              <a:ext cx="82296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Canopy storage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356493" y="3486610"/>
              <a:ext cx="82296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Aquifer storage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4261929" y="2557879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Snow temperature 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1814303" y="4424167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Snow Unloading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339240" y="3148632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Canopy interception</a:t>
              </a:r>
            </a:p>
          </p:txBody>
        </p:sp>
        <p:sp>
          <p:nvSpPr>
            <p:cNvPr id="169" name="Oval 168"/>
            <p:cNvSpPr/>
            <p:nvPr/>
          </p:nvSpPr>
          <p:spPr>
            <a:xfrm>
              <a:off x="1720105" y="2454448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Canopy evaporation</a:t>
              </a:r>
            </a:p>
          </p:txBody>
        </p:sp>
        <p:sp>
          <p:nvSpPr>
            <p:cNvPr id="170" name="Oval 169"/>
            <p:cNvSpPr/>
            <p:nvPr/>
          </p:nvSpPr>
          <p:spPr>
            <a:xfrm>
              <a:off x="7162637" y="5323085"/>
              <a:ext cx="2027355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Water table (TOPMODEL)</a:t>
              </a:r>
            </a:p>
          </p:txBody>
        </p:sp>
        <p:sp>
          <p:nvSpPr>
            <p:cNvPr id="171" name="Oval 170"/>
            <p:cNvSpPr/>
            <p:nvPr/>
          </p:nvSpPr>
          <p:spPr>
            <a:xfrm>
              <a:off x="7329064" y="5533700"/>
              <a:ext cx="120339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 err="1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Xinanjiang</a:t>
              </a: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 (VIC)                       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6304250" y="5823871"/>
              <a:ext cx="1186605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Rooting profile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7904545" y="4619403"/>
              <a:ext cx="991025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Green-</a:t>
              </a:r>
              <a:r>
                <a:rPr lang="en-US" sz="1000" b="1" i="1" kern="0" dirty="0" err="1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Ampt</a:t>
              </a:r>
              <a:endParaRPr lang="en-US" sz="1000" b="1" i="1" kern="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7795219" y="4478000"/>
              <a:ext cx="82296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Darcy</a:t>
              </a:r>
            </a:p>
          </p:txBody>
        </p:sp>
        <p:sp>
          <p:nvSpPr>
            <p:cNvPr id="175" name="Oval 174"/>
            <p:cNvSpPr/>
            <p:nvPr/>
          </p:nvSpPr>
          <p:spPr>
            <a:xfrm>
              <a:off x="7441812" y="4785777"/>
              <a:ext cx="1156516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Frozen ground</a:t>
              </a:r>
            </a:p>
          </p:txBody>
        </p:sp>
        <p:sp>
          <p:nvSpPr>
            <p:cNvPr id="176" name="Oval 175"/>
            <p:cNvSpPr/>
            <p:nvPr/>
          </p:nvSpPr>
          <p:spPr>
            <a:xfrm>
              <a:off x="7816325" y="3769033"/>
              <a:ext cx="82296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Richards’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7710843" y="3617184"/>
              <a:ext cx="1365329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Gravity  drainage</a:t>
              </a:r>
            </a:p>
          </p:txBody>
        </p:sp>
        <p:sp>
          <p:nvSpPr>
            <p:cNvPr id="178" name="Oval 177"/>
            <p:cNvSpPr/>
            <p:nvPr/>
          </p:nvSpPr>
          <p:spPr>
            <a:xfrm>
              <a:off x="7790169" y="3921136"/>
              <a:ext cx="1153017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Multi-domain</a:t>
              </a:r>
            </a:p>
          </p:txBody>
        </p:sp>
        <p:sp>
          <p:nvSpPr>
            <p:cNvPr id="179" name="Oval 178"/>
            <p:cNvSpPr/>
            <p:nvPr/>
          </p:nvSpPr>
          <p:spPr>
            <a:xfrm>
              <a:off x="7480587" y="2019794"/>
              <a:ext cx="1537189" cy="47377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 err="1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Boussinesq</a:t>
              </a:r>
              <a:endParaRPr lang="en-US" sz="1000" b="1" i="1" kern="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7570853" y="2398645"/>
              <a:ext cx="1577185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Conceptual aquifer</a:t>
              </a: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030363" y="5859340"/>
              <a:ext cx="1586548" cy="573998"/>
              <a:chOff x="2944638" y="5811715"/>
              <a:chExt cx="1586548" cy="573998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2944638" y="5928513"/>
                <a:ext cx="822960" cy="457200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Instant outflow</a:t>
                </a:r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3708226" y="5905861"/>
                <a:ext cx="822960" cy="457200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Gravity drainage</a:t>
                </a:r>
              </a:p>
            </p:txBody>
          </p:sp>
          <p:sp>
            <p:nvSpPr>
              <p:cNvPr id="293" name="Freeform 292"/>
              <p:cNvSpPr/>
              <p:nvPr/>
            </p:nvSpPr>
            <p:spPr>
              <a:xfrm>
                <a:off x="3551053" y="5811715"/>
                <a:ext cx="188119" cy="311730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9014 w 504967"/>
                  <a:gd name="connsiteY1" fmla="*/ 360009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6834"/>
                  <a:gd name="connsiteY0" fmla="*/ 484495 h 484495"/>
                  <a:gd name="connsiteX1" fmla="*/ 379014 w 506834"/>
                  <a:gd name="connsiteY1" fmla="*/ 360009 h 484495"/>
                  <a:gd name="connsiteX2" fmla="*/ 504967 w 506834"/>
                  <a:gd name="connsiteY2" fmla="*/ 0 h 484495"/>
                  <a:gd name="connsiteX3" fmla="*/ 504967 w 506834"/>
                  <a:gd name="connsiteY3" fmla="*/ 0 h 484495"/>
                  <a:gd name="connsiteX0" fmla="*/ 0 w 508914"/>
                  <a:gd name="connsiteY0" fmla="*/ 484495 h 484495"/>
                  <a:gd name="connsiteX1" fmla="*/ 417820 w 508914"/>
                  <a:gd name="connsiteY1" fmla="*/ 408260 h 484495"/>
                  <a:gd name="connsiteX2" fmla="*/ 504967 w 508914"/>
                  <a:gd name="connsiteY2" fmla="*/ 0 h 484495"/>
                  <a:gd name="connsiteX3" fmla="*/ 504967 w 508914"/>
                  <a:gd name="connsiteY3" fmla="*/ 0 h 484495"/>
                  <a:gd name="connsiteX0" fmla="*/ 0 w 504966"/>
                  <a:gd name="connsiteY0" fmla="*/ 484495 h 484495"/>
                  <a:gd name="connsiteX1" fmla="*/ 417820 w 504966"/>
                  <a:gd name="connsiteY1" fmla="*/ 408260 h 484495"/>
                  <a:gd name="connsiteX2" fmla="*/ 504967 w 504966"/>
                  <a:gd name="connsiteY2" fmla="*/ 0 h 484495"/>
                  <a:gd name="connsiteX3" fmla="*/ 504967 w 504966"/>
                  <a:gd name="connsiteY3" fmla="*/ 0 h 484495"/>
                  <a:gd name="connsiteX0" fmla="*/ 0 w 504966"/>
                  <a:gd name="connsiteY0" fmla="*/ 484495 h 484495"/>
                  <a:gd name="connsiteX1" fmla="*/ 387800 w 504966"/>
                  <a:gd name="connsiteY1" fmla="*/ 404731 h 484495"/>
                  <a:gd name="connsiteX2" fmla="*/ 504967 w 504966"/>
                  <a:gd name="connsiteY2" fmla="*/ 0 h 484495"/>
                  <a:gd name="connsiteX3" fmla="*/ 504967 w 504966"/>
                  <a:gd name="connsiteY3" fmla="*/ 0 h 484495"/>
                  <a:gd name="connsiteX0" fmla="*/ 0 w 504966"/>
                  <a:gd name="connsiteY0" fmla="*/ 484495 h 484495"/>
                  <a:gd name="connsiteX1" fmla="*/ 387800 w 504966"/>
                  <a:gd name="connsiteY1" fmla="*/ 404731 h 484495"/>
                  <a:gd name="connsiteX2" fmla="*/ 475313 w 504966"/>
                  <a:gd name="connsiteY2" fmla="*/ 195440 h 484495"/>
                  <a:gd name="connsiteX3" fmla="*/ 504967 w 504966"/>
                  <a:gd name="connsiteY3" fmla="*/ 0 h 484495"/>
                  <a:gd name="connsiteX4" fmla="*/ 504967 w 504966"/>
                  <a:gd name="connsiteY4" fmla="*/ 0 h 484495"/>
                  <a:gd name="connsiteX0" fmla="*/ 0 w 521336"/>
                  <a:gd name="connsiteY0" fmla="*/ 484495 h 484495"/>
                  <a:gd name="connsiteX1" fmla="*/ 387800 w 521336"/>
                  <a:gd name="connsiteY1" fmla="*/ 404731 h 484495"/>
                  <a:gd name="connsiteX2" fmla="*/ 515339 w 521336"/>
                  <a:gd name="connsiteY2" fmla="*/ 206027 h 484495"/>
                  <a:gd name="connsiteX3" fmla="*/ 504967 w 521336"/>
                  <a:gd name="connsiteY3" fmla="*/ 0 h 484495"/>
                  <a:gd name="connsiteX4" fmla="*/ 504967 w 521336"/>
                  <a:gd name="connsiteY4" fmla="*/ 0 h 484495"/>
                  <a:gd name="connsiteX0" fmla="*/ 0 w 515339"/>
                  <a:gd name="connsiteY0" fmla="*/ 484495 h 484495"/>
                  <a:gd name="connsiteX1" fmla="*/ 387800 w 515339"/>
                  <a:gd name="connsiteY1" fmla="*/ 404731 h 484495"/>
                  <a:gd name="connsiteX2" fmla="*/ 515339 w 515339"/>
                  <a:gd name="connsiteY2" fmla="*/ 206027 h 484495"/>
                  <a:gd name="connsiteX3" fmla="*/ 504967 w 515339"/>
                  <a:gd name="connsiteY3" fmla="*/ 0 h 484495"/>
                  <a:gd name="connsiteX4" fmla="*/ 504967 w 515339"/>
                  <a:gd name="connsiteY4" fmla="*/ 0 h 484495"/>
                  <a:gd name="connsiteX0" fmla="*/ 0 w 510336"/>
                  <a:gd name="connsiteY0" fmla="*/ 484495 h 484495"/>
                  <a:gd name="connsiteX1" fmla="*/ 387800 w 510336"/>
                  <a:gd name="connsiteY1" fmla="*/ 404731 h 484495"/>
                  <a:gd name="connsiteX2" fmla="*/ 510336 w 510336"/>
                  <a:gd name="connsiteY2" fmla="*/ 206027 h 484495"/>
                  <a:gd name="connsiteX3" fmla="*/ 504967 w 510336"/>
                  <a:gd name="connsiteY3" fmla="*/ 0 h 484495"/>
                  <a:gd name="connsiteX4" fmla="*/ 504967 w 510336"/>
                  <a:gd name="connsiteY4" fmla="*/ 0 h 484495"/>
                  <a:gd name="connsiteX0" fmla="*/ 0 w 510336"/>
                  <a:gd name="connsiteY0" fmla="*/ 484495 h 484495"/>
                  <a:gd name="connsiteX1" fmla="*/ 387800 w 510336"/>
                  <a:gd name="connsiteY1" fmla="*/ 404731 h 484495"/>
                  <a:gd name="connsiteX2" fmla="*/ 510336 w 510336"/>
                  <a:gd name="connsiteY2" fmla="*/ 206027 h 484495"/>
                  <a:gd name="connsiteX3" fmla="*/ 504967 w 510336"/>
                  <a:gd name="connsiteY3" fmla="*/ 0 h 484495"/>
                  <a:gd name="connsiteX4" fmla="*/ 504967 w 510336"/>
                  <a:gd name="connsiteY4" fmla="*/ 0 h 484495"/>
                  <a:gd name="connsiteX0" fmla="*/ 0 w 510336"/>
                  <a:gd name="connsiteY0" fmla="*/ 484495 h 484495"/>
                  <a:gd name="connsiteX1" fmla="*/ 387800 w 510336"/>
                  <a:gd name="connsiteY1" fmla="*/ 404731 h 484495"/>
                  <a:gd name="connsiteX2" fmla="*/ 510336 w 510336"/>
                  <a:gd name="connsiteY2" fmla="*/ 206027 h 484495"/>
                  <a:gd name="connsiteX3" fmla="*/ 504967 w 510336"/>
                  <a:gd name="connsiteY3" fmla="*/ 0 h 484495"/>
                  <a:gd name="connsiteX4" fmla="*/ 504967 w 510336"/>
                  <a:gd name="connsiteY4" fmla="*/ 0 h 484495"/>
                  <a:gd name="connsiteX0" fmla="*/ 0 w 510336"/>
                  <a:gd name="connsiteY0" fmla="*/ 484495 h 484495"/>
                  <a:gd name="connsiteX1" fmla="*/ 387800 w 510336"/>
                  <a:gd name="connsiteY1" fmla="*/ 404731 h 484495"/>
                  <a:gd name="connsiteX2" fmla="*/ 510336 w 510336"/>
                  <a:gd name="connsiteY2" fmla="*/ 206027 h 484495"/>
                  <a:gd name="connsiteX3" fmla="*/ 504967 w 510336"/>
                  <a:gd name="connsiteY3" fmla="*/ 0 h 484495"/>
                  <a:gd name="connsiteX4" fmla="*/ 504967 w 510336"/>
                  <a:gd name="connsiteY4" fmla="*/ 0 h 484495"/>
                  <a:gd name="connsiteX0" fmla="*/ 0 w 510338"/>
                  <a:gd name="connsiteY0" fmla="*/ 484495 h 484495"/>
                  <a:gd name="connsiteX1" fmla="*/ 387800 w 510338"/>
                  <a:gd name="connsiteY1" fmla="*/ 404731 h 484495"/>
                  <a:gd name="connsiteX2" fmla="*/ 510336 w 510338"/>
                  <a:gd name="connsiteY2" fmla="*/ 206027 h 484495"/>
                  <a:gd name="connsiteX3" fmla="*/ 504967 w 510338"/>
                  <a:gd name="connsiteY3" fmla="*/ 0 h 484495"/>
                  <a:gd name="connsiteX4" fmla="*/ 504967 w 510338"/>
                  <a:gd name="connsiteY4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338" h="484495">
                    <a:moveTo>
                      <a:pt x="0" y="484495"/>
                    </a:moveTo>
                    <a:cubicBezTo>
                      <a:pt x="84161" y="461749"/>
                      <a:pt x="250425" y="485363"/>
                      <a:pt x="387800" y="404731"/>
                    </a:cubicBezTo>
                    <a:cubicBezTo>
                      <a:pt x="467019" y="356555"/>
                      <a:pt x="510821" y="280538"/>
                      <a:pt x="510336" y="206027"/>
                    </a:cubicBezTo>
                    <a:cubicBezTo>
                      <a:pt x="504848" y="145629"/>
                      <a:pt x="500025" y="32573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Freeform 293"/>
              <p:cNvSpPr/>
              <p:nvPr/>
            </p:nvSpPr>
            <p:spPr>
              <a:xfrm flipH="1">
                <a:off x="3740728" y="5945099"/>
                <a:ext cx="184500" cy="194670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325558" y="353026"/>
                      <a:pt x="402895" y="268865"/>
                    </a:cubicBezTo>
                    <a:cubicBezTo>
                      <a:pt x="487056" y="195621"/>
                      <a:pt x="487955" y="44811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2" name="Freeform 181"/>
            <p:cNvSpPr/>
            <p:nvPr/>
          </p:nvSpPr>
          <p:spPr>
            <a:xfrm flipH="1">
              <a:off x="6190806" y="5674628"/>
              <a:ext cx="287101" cy="367579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325558" y="353026"/>
                    <a:pt x="402895" y="268865"/>
                  </a:cubicBezTo>
                  <a:cubicBezTo>
                    <a:pt x="487056" y="195621"/>
                    <a:pt x="487955" y="44811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182"/>
            <p:cNvSpPr/>
            <p:nvPr/>
          </p:nvSpPr>
          <p:spPr>
            <a:xfrm rot="1867111" flipH="1">
              <a:off x="7384979" y="4650550"/>
              <a:ext cx="399871" cy="179356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  <a:gd name="connsiteX0" fmla="*/ 0 w 466967"/>
                <a:gd name="connsiteY0" fmla="*/ 520268 h 520268"/>
                <a:gd name="connsiteX1" fmla="*/ 334619 w 466967"/>
                <a:gd name="connsiteY1" fmla="*/ 281682 h 520268"/>
                <a:gd name="connsiteX2" fmla="*/ 466967 w 466967"/>
                <a:gd name="connsiteY2" fmla="*/ 0 h 520268"/>
                <a:gd name="connsiteX0" fmla="*/ 0 w 466967"/>
                <a:gd name="connsiteY0" fmla="*/ 520268 h 520268"/>
                <a:gd name="connsiteX1" fmla="*/ 334619 w 466967"/>
                <a:gd name="connsiteY1" fmla="*/ 281682 h 520268"/>
                <a:gd name="connsiteX2" fmla="*/ 466967 w 466967"/>
                <a:gd name="connsiteY2" fmla="*/ 0 h 520268"/>
                <a:gd name="connsiteX0" fmla="*/ 0 w 466967"/>
                <a:gd name="connsiteY0" fmla="*/ 520268 h 520268"/>
                <a:gd name="connsiteX1" fmla="*/ 352372 w 466967"/>
                <a:gd name="connsiteY1" fmla="*/ 319873 h 520268"/>
                <a:gd name="connsiteX2" fmla="*/ 466967 w 466967"/>
                <a:gd name="connsiteY2" fmla="*/ 0 h 520268"/>
                <a:gd name="connsiteX0" fmla="*/ 0 w 466967"/>
                <a:gd name="connsiteY0" fmla="*/ 520268 h 520268"/>
                <a:gd name="connsiteX1" fmla="*/ 336472 w 466967"/>
                <a:gd name="connsiteY1" fmla="*/ 362513 h 520268"/>
                <a:gd name="connsiteX2" fmla="*/ 466967 w 466967"/>
                <a:gd name="connsiteY2" fmla="*/ 0 h 520268"/>
                <a:gd name="connsiteX0" fmla="*/ 0 w 466967"/>
                <a:gd name="connsiteY0" fmla="*/ 520268 h 520268"/>
                <a:gd name="connsiteX1" fmla="*/ 336472 w 466967"/>
                <a:gd name="connsiteY1" fmla="*/ 362513 h 520268"/>
                <a:gd name="connsiteX2" fmla="*/ 466967 w 466967"/>
                <a:gd name="connsiteY2" fmla="*/ 0 h 520268"/>
                <a:gd name="connsiteX0" fmla="*/ 0 w 466967"/>
                <a:gd name="connsiteY0" fmla="*/ 520268 h 520268"/>
                <a:gd name="connsiteX1" fmla="*/ 336472 w 466967"/>
                <a:gd name="connsiteY1" fmla="*/ 362513 h 520268"/>
                <a:gd name="connsiteX2" fmla="*/ 466967 w 466967"/>
                <a:gd name="connsiteY2" fmla="*/ 0 h 520268"/>
                <a:gd name="connsiteX0" fmla="*/ 0 w 466967"/>
                <a:gd name="connsiteY0" fmla="*/ 520268 h 520268"/>
                <a:gd name="connsiteX1" fmla="*/ 311184 w 466967"/>
                <a:gd name="connsiteY1" fmla="*/ 373005 h 520268"/>
                <a:gd name="connsiteX2" fmla="*/ 466967 w 466967"/>
                <a:gd name="connsiteY2" fmla="*/ 0 h 520268"/>
                <a:gd name="connsiteX0" fmla="*/ 0 w 466967"/>
                <a:gd name="connsiteY0" fmla="*/ 520268 h 520268"/>
                <a:gd name="connsiteX1" fmla="*/ 311184 w 466967"/>
                <a:gd name="connsiteY1" fmla="*/ 373005 h 520268"/>
                <a:gd name="connsiteX2" fmla="*/ 466967 w 466967"/>
                <a:gd name="connsiteY2" fmla="*/ 0 h 52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67" h="520268">
                  <a:moveTo>
                    <a:pt x="0" y="520268"/>
                  </a:moveTo>
                  <a:cubicBezTo>
                    <a:pt x="84161" y="497522"/>
                    <a:pt x="224325" y="442884"/>
                    <a:pt x="311184" y="373005"/>
                  </a:cubicBezTo>
                  <a:cubicBezTo>
                    <a:pt x="381999" y="293373"/>
                    <a:pt x="445274" y="48280"/>
                    <a:pt x="466967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598497" y="3539969"/>
              <a:ext cx="82296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Capacity limited</a:t>
              </a:r>
            </a:p>
          </p:txBody>
        </p:sp>
        <p:sp>
          <p:nvSpPr>
            <p:cNvPr id="185" name="Freeform 184"/>
            <p:cNvSpPr/>
            <p:nvPr/>
          </p:nvSpPr>
          <p:spPr>
            <a:xfrm flipH="1">
              <a:off x="5343525" y="4448175"/>
              <a:ext cx="485775" cy="781049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325558" y="353026"/>
                    <a:pt x="402895" y="268865"/>
                  </a:cubicBezTo>
                  <a:cubicBezTo>
                    <a:pt x="487056" y="195621"/>
                    <a:pt x="487955" y="44811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 flipH="1">
              <a:off x="5467348" y="4448174"/>
              <a:ext cx="914401" cy="476251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325558" y="353026"/>
                    <a:pt x="402895" y="268865"/>
                  </a:cubicBezTo>
                  <a:cubicBezTo>
                    <a:pt x="487056" y="195621"/>
                    <a:pt x="487955" y="44811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7" name="Freeform 186"/>
            <p:cNvSpPr/>
            <p:nvPr/>
          </p:nvSpPr>
          <p:spPr>
            <a:xfrm flipH="1">
              <a:off x="5555618" y="4380411"/>
              <a:ext cx="1332862" cy="141854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3982 w 504967"/>
                <a:gd name="connsiteY1" fmla="*/ 287148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1725123"/>
                <a:gd name="connsiteX1" fmla="*/ 287466 w 504967"/>
                <a:gd name="connsiteY1" fmla="*/ 1721330 h 1725123"/>
                <a:gd name="connsiteX2" fmla="*/ 504967 w 504967"/>
                <a:gd name="connsiteY2" fmla="*/ 0 h 1725123"/>
                <a:gd name="connsiteX3" fmla="*/ 504967 w 504967"/>
                <a:gd name="connsiteY3" fmla="*/ 0 h 1725123"/>
                <a:gd name="connsiteX0" fmla="*/ 0 w 498545"/>
                <a:gd name="connsiteY0" fmla="*/ 177 h 2069709"/>
                <a:gd name="connsiteX1" fmla="*/ 281044 w 498545"/>
                <a:gd name="connsiteY1" fmla="*/ 2067329 h 2069709"/>
                <a:gd name="connsiteX2" fmla="*/ 498545 w 498545"/>
                <a:gd name="connsiteY2" fmla="*/ 345999 h 2069709"/>
                <a:gd name="connsiteX3" fmla="*/ 498545 w 498545"/>
                <a:gd name="connsiteY3" fmla="*/ 345999 h 2069709"/>
                <a:gd name="connsiteX0" fmla="*/ 0 w 498545"/>
                <a:gd name="connsiteY0" fmla="*/ 240 h 1511993"/>
                <a:gd name="connsiteX1" fmla="*/ 266915 w 498545"/>
                <a:gd name="connsiteY1" fmla="*/ 1508815 h 1511993"/>
                <a:gd name="connsiteX2" fmla="*/ 498545 w 498545"/>
                <a:gd name="connsiteY2" fmla="*/ 346062 h 1511993"/>
                <a:gd name="connsiteX3" fmla="*/ 498545 w 498545"/>
                <a:gd name="connsiteY3" fmla="*/ 346062 h 1511993"/>
                <a:gd name="connsiteX0" fmla="*/ 0 w 498545"/>
                <a:gd name="connsiteY0" fmla="*/ 286 h 1240913"/>
                <a:gd name="connsiteX1" fmla="*/ 256639 w 498545"/>
                <a:gd name="connsiteY1" fmla="*/ 1237120 h 1240913"/>
                <a:gd name="connsiteX2" fmla="*/ 498545 w 498545"/>
                <a:gd name="connsiteY2" fmla="*/ 346108 h 1240913"/>
                <a:gd name="connsiteX3" fmla="*/ 498545 w 498545"/>
                <a:gd name="connsiteY3" fmla="*/ 346108 h 1240913"/>
                <a:gd name="connsiteX0" fmla="*/ 0 w 498545"/>
                <a:gd name="connsiteY0" fmla="*/ 286 h 1240913"/>
                <a:gd name="connsiteX1" fmla="*/ 256639 w 498545"/>
                <a:gd name="connsiteY1" fmla="*/ 1237120 h 1240913"/>
                <a:gd name="connsiteX2" fmla="*/ 498545 w 498545"/>
                <a:gd name="connsiteY2" fmla="*/ 346108 h 1240913"/>
                <a:gd name="connsiteX3" fmla="*/ 498545 w 498545"/>
                <a:gd name="connsiteY3" fmla="*/ 346108 h 1240913"/>
                <a:gd name="connsiteX0" fmla="*/ 0 w 498545"/>
                <a:gd name="connsiteY0" fmla="*/ 263 h 1361365"/>
                <a:gd name="connsiteX1" fmla="*/ 286181 w 498545"/>
                <a:gd name="connsiteY1" fmla="*/ 1357873 h 1361365"/>
                <a:gd name="connsiteX2" fmla="*/ 498545 w 498545"/>
                <a:gd name="connsiteY2" fmla="*/ 346085 h 1361365"/>
                <a:gd name="connsiteX3" fmla="*/ 498545 w 498545"/>
                <a:gd name="connsiteY3" fmla="*/ 346085 h 1361365"/>
                <a:gd name="connsiteX0" fmla="*/ 0 w 498545"/>
                <a:gd name="connsiteY0" fmla="*/ 263 h 1361365"/>
                <a:gd name="connsiteX1" fmla="*/ 286181 w 498545"/>
                <a:gd name="connsiteY1" fmla="*/ 1357873 h 1361365"/>
                <a:gd name="connsiteX2" fmla="*/ 498545 w 498545"/>
                <a:gd name="connsiteY2" fmla="*/ 346085 h 1361365"/>
                <a:gd name="connsiteX3" fmla="*/ 498545 w 498545"/>
                <a:gd name="connsiteY3" fmla="*/ 346085 h 1361365"/>
                <a:gd name="connsiteX0" fmla="*/ 0 w 498545"/>
                <a:gd name="connsiteY0" fmla="*/ 371 h 928840"/>
                <a:gd name="connsiteX1" fmla="*/ 272333 w 498545"/>
                <a:gd name="connsiteY1" fmla="*/ 923952 h 928840"/>
                <a:gd name="connsiteX2" fmla="*/ 498545 w 498545"/>
                <a:gd name="connsiteY2" fmla="*/ 346193 h 928840"/>
                <a:gd name="connsiteX3" fmla="*/ 498545 w 498545"/>
                <a:gd name="connsiteY3" fmla="*/ 346193 h 928840"/>
                <a:gd name="connsiteX0" fmla="*/ 0 w 498545"/>
                <a:gd name="connsiteY0" fmla="*/ 468 h 924050"/>
                <a:gd name="connsiteX1" fmla="*/ 272333 w 498545"/>
                <a:gd name="connsiteY1" fmla="*/ 924049 h 924050"/>
                <a:gd name="connsiteX2" fmla="*/ 498545 w 498545"/>
                <a:gd name="connsiteY2" fmla="*/ 346290 h 924050"/>
                <a:gd name="connsiteX3" fmla="*/ 498545 w 498545"/>
                <a:gd name="connsiteY3" fmla="*/ 346290 h 924050"/>
                <a:gd name="connsiteX0" fmla="*/ 0 w 498545"/>
                <a:gd name="connsiteY0" fmla="*/ 468 h 924050"/>
                <a:gd name="connsiteX1" fmla="*/ 272333 w 498545"/>
                <a:gd name="connsiteY1" fmla="*/ 924049 h 924050"/>
                <a:gd name="connsiteX2" fmla="*/ 498545 w 498545"/>
                <a:gd name="connsiteY2" fmla="*/ 346290 h 924050"/>
                <a:gd name="connsiteX3" fmla="*/ 498545 w 498545"/>
                <a:gd name="connsiteY3" fmla="*/ 346290 h 924050"/>
                <a:gd name="connsiteX0" fmla="*/ 0 w 498545"/>
                <a:gd name="connsiteY0" fmla="*/ 457 h 942123"/>
                <a:gd name="connsiteX1" fmla="*/ 344650 w 498545"/>
                <a:gd name="connsiteY1" fmla="*/ 942124 h 942123"/>
                <a:gd name="connsiteX2" fmla="*/ 498545 w 498545"/>
                <a:gd name="connsiteY2" fmla="*/ 346279 h 942123"/>
                <a:gd name="connsiteX3" fmla="*/ 498545 w 498545"/>
                <a:gd name="connsiteY3" fmla="*/ 346279 h 942123"/>
                <a:gd name="connsiteX0" fmla="*/ 0 w 498545"/>
                <a:gd name="connsiteY0" fmla="*/ 457 h 942123"/>
                <a:gd name="connsiteX1" fmla="*/ 344650 w 498545"/>
                <a:gd name="connsiteY1" fmla="*/ 942124 h 942123"/>
                <a:gd name="connsiteX2" fmla="*/ 498545 w 498545"/>
                <a:gd name="connsiteY2" fmla="*/ 346279 h 942123"/>
                <a:gd name="connsiteX3" fmla="*/ 498545 w 498545"/>
                <a:gd name="connsiteY3" fmla="*/ 346279 h 94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45" h="942123">
                  <a:moveTo>
                    <a:pt x="0" y="457"/>
                  </a:moveTo>
                  <a:cubicBezTo>
                    <a:pt x="84161" y="-22289"/>
                    <a:pt x="258081" y="809273"/>
                    <a:pt x="344650" y="942124"/>
                  </a:cubicBezTo>
                  <a:cubicBezTo>
                    <a:pt x="428811" y="868880"/>
                    <a:pt x="476664" y="514849"/>
                    <a:pt x="498545" y="346279"/>
                  </a:cubicBezTo>
                  <a:lnTo>
                    <a:pt x="498545" y="346279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735385" y="2826153"/>
              <a:ext cx="82296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Wetted area</a:t>
              </a:r>
            </a:p>
          </p:txBody>
        </p:sp>
        <p:sp>
          <p:nvSpPr>
            <p:cNvPr id="189" name="Oval 188"/>
            <p:cNvSpPr/>
            <p:nvPr/>
          </p:nvSpPr>
          <p:spPr>
            <a:xfrm>
              <a:off x="4855999" y="1393983"/>
              <a:ext cx="115098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Soil water characteristics</a:t>
              </a:r>
            </a:p>
          </p:txBody>
        </p:sp>
        <p:sp>
          <p:nvSpPr>
            <p:cNvPr id="190" name="Freeform 189"/>
            <p:cNvSpPr/>
            <p:nvPr/>
          </p:nvSpPr>
          <p:spPr>
            <a:xfrm rot="5400000">
              <a:off x="2693496" y="3054160"/>
              <a:ext cx="159151" cy="1157025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344525"/>
                <a:gd name="connsiteY0" fmla="*/ 390484 h 390484"/>
                <a:gd name="connsiteX1" fmla="*/ 242453 w 344525"/>
                <a:gd name="connsiteY1" fmla="*/ 268865 h 390484"/>
                <a:gd name="connsiteX2" fmla="*/ 344525 w 344525"/>
                <a:gd name="connsiteY2" fmla="*/ 0 h 390484"/>
                <a:gd name="connsiteX3" fmla="*/ 344525 w 344525"/>
                <a:gd name="connsiteY3" fmla="*/ 0 h 3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525" h="390484">
                  <a:moveTo>
                    <a:pt x="0" y="390484"/>
                  </a:moveTo>
                  <a:cubicBezTo>
                    <a:pt x="84161" y="367738"/>
                    <a:pt x="165116" y="353026"/>
                    <a:pt x="242453" y="268865"/>
                  </a:cubicBezTo>
                  <a:cubicBezTo>
                    <a:pt x="326614" y="195621"/>
                    <a:pt x="327513" y="44811"/>
                    <a:pt x="344525" y="0"/>
                  </a:cubicBezTo>
                  <a:lnTo>
                    <a:pt x="344525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Freeform 190"/>
            <p:cNvSpPr/>
            <p:nvPr/>
          </p:nvSpPr>
          <p:spPr>
            <a:xfrm rot="5400000">
              <a:off x="2436122" y="2669280"/>
              <a:ext cx="690178" cy="1206324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344525"/>
                <a:gd name="connsiteY0" fmla="*/ 390484 h 390484"/>
                <a:gd name="connsiteX1" fmla="*/ 242453 w 344525"/>
                <a:gd name="connsiteY1" fmla="*/ 268865 h 390484"/>
                <a:gd name="connsiteX2" fmla="*/ 344525 w 344525"/>
                <a:gd name="connsiteY2" fmla="*/ 0 h 390484"/>
                <a:gd name="connsiteX3" fmla="*/ 344525 w 344525"/>
                <a:gd name="connsiteY3" fmla="*/ 0 h 3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525" h="390484">
                  <a:moveTo>
                    <a:pt x="0" y="390484"/>
                  </a:moveTo>
                  <a:cubicBezTo>
                    <a:pt x="84161" y="367738"/>
                    <a:pt x="165116" y="353026"/>
                    <a:pt x="242453" y="268865"/>
                  </a:cubicBezTo>
                  <a:cubicBezTo>
                    <a:pt x="326614" y="195621"/>
                    <a:pt x="327513" y="44811"/>
                    <a:pt x="344525" y="0"/>
                  </a:cubicBezTo>
                  <a:lnTo>
                    <a:pt x="344525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 flipV="1">
              <a:off x="4380271" y="3841956"/>
              <a:ext cx="199094" cy="199102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4138274" y="3597007"/>
              <a:ext cx="247767" cy="5562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94" name="Straight Arrow Connector 193"/>
            <p:cNvCxnSpPr/>
            <p:nvPr/>
          </p:nvCxnSpPr>
          <p:spPr>
            <a:xfrm>
              <a:off x="4238741" y="3203176"/>
              <a:ext cx="249469" cy="20743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/>
            <p:cNvCxnSpPr/>
            <p:nvPr/>
          </p:nvCxnSpPr>
          <p:spPr>
            <a:xfrm>
              <a:off x="4763077" y="3016428"/>
              <a:ext cx="9290" cy="30601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96" name="Freeform 195"/>
            <p:cNvSpPr/>
            <p:nvPr/>
          </p:nvSpPr>
          <p:spPr>
            <a:xfrm rot="16200000" flipH="1">
              <a:off x="6120287" y="3261042"/>
              <a:ext cx="607854" cy="1591472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  <a:gd name="connsiteX0" fmla="*/ 0 w 459164"/>
                <a:gd name="connsiteY0" fmla="*/ 557426 h 557426"/>
                <a:gd name="connsiteX1" fmla="*/ 334619 w 459164"/>
                <a:gd name="connsiteY1" fmla="*/ 318840 h 557426"/>
                <a:gd name="connsiteX2" fmla="*/ 459165 w 459164"/>
                <a:gd name="connsiteY2" fmla="*/ 0 h 557426"/>
                <a:gd name="connsiteX0" fmla="*/ 0 w 459165"/>
                <a:gd name="connsiteY0" fmla="*/ 552799 h 552799"/>
                <a:gd name="connsiteX1" fmla="*/ 334619 w 459165"/>
                <a:gd name="connsiteY1" fmla="*/ 314213 h 552799"/>
                <a:gd name="connsiteX2" fmla="*/ 459165 w 459165"/>
                <a:gd name="connsiteY2" fmla="*/ 0 h 552799"/>
                <a:gd name="connsiteX0" fmla="*/ 0 w 459165"/>
                <a:gd name="connsiteY0" fmla="*/ 552799 h 552799"/>
                <a:gd name="connsiteX1" fmla="*/ 334619 w 459165"/>
                <a:gd name="connsiteY1" fmla="*/ 314213 h 552799"/>
                <a:gd name="connsiteX2" fmla="*/ 459165 w 459165"/>
                <a:gd name="connsiteY2" fmla="*/ 0 h 552799"/>
                <a:gd name="connsiteX0" fmla="*/ 0 w 460734"/>
                <a:gd name="connsiteY0" fmla="*/ 552799 h 552799"/>
                <a:gd name="connsiteX1" fmla="*/ 334619 w 460734"/>
                <a:gd name="connsiteY1" fmla="*/ 314213 h 552799"/>
                <a:gd name="connsiteX2" fmla="*/ 459165 w 460734"/>
                <a:gd name="connsiteY2" fmla="*/ 0 h 552799"/>
                <a:gd name="connsiteX0" fmla="*/ 0 w 462581"/>
                <a:gd name="connsiteY0" fmla="*/ 552799 h 552799"/>
                <a:gd name="connsiteX1" fmla="*/ 334619 w 462581"/>
                <a:gd name="connsiteY1" fmla="*/ 314213 h 552799"/>
                <a:gd name="connsiteX2" fmla="*/ 459165 w 462581"/>
                <a:gd name="connsiteY2" fmla="*/ 0 h 55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581" h="552799">
                  <a:moveTo>
                    <a:pt x="0" y="552799"/>
                  </a:moveTo>
                  <a:cubicBezTo>
                    <a:pt x="84161" y="530053"/>
                    <a:pt x="257282" y="398374"/>
                    <a:pt x="334619" y="314213"/>
                  </a:cubicBezTo>
                  <a:cubicBezTo>
                    <a:pt x="405434" y="234581"/>
                    <a:pt x="479493" y="35945"/>
                    <a:pt x="459165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188052" y="5115705"/>
              <a:ext cx="1762566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Explicit overland flow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228303" y="1439379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Atmospheric stability</a:t>
              </a:r>
            </a:p>
          </p:txBody>
        </p:sp>
        <p:sp>
          <p:nvSpPr>
            <p:cNvPr id="199" name="Oval 198"/>
            <p:cNvSpPr/>
            <p:nvPr/>
          </p:nvSpPr>
          <p:spPr>
            <a:xfrm>
              <a:off x="3969277" y="919562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Canopy radiation</a:t>
              </a:r>
            </a:p>
          </p:txBody>
        </p:sp>
        <p:sp>
          <p:nvSpPr>
            <p:cNvPr id="200" name="Oval 199"/>
            <p:cNvSpPr/>
            <p:nvPr/>
          </p:nvSpPr>
          <p:spPr>
            <a:xfrm>
              <a:off x="3033602" y="1371285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Net energy fluxes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5555034" y="521551"/>
              <a:ext cx="105544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Beer’s Law</a:t>
              </a:r>
            </a:p>
          </p:txBody>
        </p:sp>
        <p:sp>
          <p:nvSpPr>
            <p:cNvPr id="202" name="Oval 201"/>
            <p:cNvSpPr/>
            <p:nvPr/>
          </p:nvSpPr>
          <p:spPr>
            <a:xfrm>
              <a:off x="5394803" y="942966"/>
              <a:ext cx="1289676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2-stream </a:t>
              </a:r>
              <a:r>
                <a:rPr lang="en-US" sz="1000" b="1" i="1" kern="0" dirty="0" err="1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vis+nir</a:t>
              </a:r>
              <a:endParaRPr lang="en-US" sz="1000" b="1" i="1" kern="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5485920" y="739836"/>
              <a:ext cx="1531769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2-stream broadband</a:t>
              </a:r>
            </a:p>
          </p:txBody>
        </p:sp>
        <p:sp>
          <p:nvSpPr>
            <p:cNvPr id="204" name="Freeform 203"/>
            <p:cNvSpPr/>
            <p:nvPr/>
          </p:nvSpPr>
          <p:spPr>
            <a:xfrm rot="16608731" flipV="1">
              <a:off x="1789874" y="1134527"/>
              <a:ext cx="289799" cy="330778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</a:rPr>
                <a:t>                                     </a:t>
              </a:r>
            </a:p>
          </p:txBody>
        </p:sp>
        <p:sp>
          <p:nvSpPr>
            <p:cNvPr id="205" name="Freeform 204"/>
            <p:cNvSpPr/>
            <p:nvPr/>
          </p:nvSpPr>
          <p:spPr>
            <a:xfrm rot="14440009" flipH="1">
              <a:off x="5663757" y="2248570"/>
              <a:ext cx="558105" cy="543017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7410580" y="2206293"/>
              <a:ext cx="1537189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Kinematic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1452244" y="3795980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Liquid drainage</a:t>
              </a:r>
            </a:p>
          </p:txBody>
        </p:sp>
        <p:sp>
          <p:nvSpPr>
            <p:cNvPr id="208" name="Freeform 207"/>
            <p:cNvSpPr/>
            <p:nvPr/>
          </p:nvSpPr>
          <p:spPr>
            <a:xfrm rot="16200000" flipV="1">
              <a:off x="2838733" y="3371796"/>
              <a:ext cx="103185" cy="973521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344525"/>
                <a:gd name="connsiteY0" fmla="*/ 390484 h 390484"/>
                <a:gd name="connsiteX1" fmla="*/ 242453 w 344525"/>
                <a:gd name="connsiteY1" fmla="*/ 268865 h 390484"/>
                <a:gd name="connsiteX2" fmla="*/ 344525 w 344525"/>
                <a:gd name="connsiteY2" fmla="*/ 0 h 390484"/>
                <a:gd name="connsiteX3" fmla="*/ 344525 w 344525"/>
                <a:gd name="connsiteY3" fmla="*/ 0 h 390484"/>
                <a:gd name="connsiteX0" fmla="*/ 0 w 344525"/>
                <a:gd name="connsiteY0" fmla="*/ 390484 h 390484"/>
                <a:gd name="connsiteX1" fmla="*/ 210404 w 344525"/>
                <a:gd name="connsiteY1" fmla="*/ 254666 h 390484"/>
                <a:gd name="connsiteX2" fmla="*/ 344525 w 344525"/>
                <a:gd name="connsiteY2" fmla="*/ 0 h 390484"/>
                <a:gd name="connsiteX3" fmla="*/ 344525 w 344525"/>
                <a:gd name="connsiteY3" fmla="*/ 0 h 3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525" h="390484">
                  <a:moveTo>
                    <a:pt x="0" y="390484"/>
                  </a:moveTo>
                  <a:cubicBezTo>
                    <a:pt x="84161" y="367738"/>
                    <a:pt x="133067" y="338827"/>
                    <a:pt x="210404" y="254666"/>
                  </a:cubicBezTo>
                  <a:cubicBezTo>
                    <a:pt x="294565" y="181422"/>
                    <a:pt x="327513" y="44811"/>
                    <a:pt x="344525" y="0"/>
                  </a:cubicBezTo>
                  <a:lnTo>
                    <a:pt x="344525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9" name="Freeform 208"/>
            <p:cNvSpPr/>
            <p:nvPr/>
          </p:nvSpPr>
          <p:spPr>
            <a:xfrm rot="16200000" flipV="1">
              <a:off x="2654691" y="3628699"/>
              <a:ext cx="544129" cy="1046380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344525"/>
                <a:gd name="connsiteY0" fmla="*/ 390484 h 390484"/>
                <a:gd name="connsiteX1" fmla="*/ 242453 w 344525"/>
                <a:gd name="connsiteY1" fmla="*/ 268865 h 390484"/>
                <a:gd name="connsiteX2" fmla="*/ 344525 w 344525"/>
                <a:gd name="connsiteY2" fmla="*/ 0 h 390484"/>
                <a:gd name="connsiteX3" fmla="*/ 344525 w 344525"/>
                <a:gd name="connsiteY3" fmla="*/ 0 h 3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525" h="390484">
                  <a:moveTo>
                    <a:pt x="0" y="390484"/>
                  </a:moveTo>
                  <a:cubicBezTo>
                    <a:pt x="84161" y="367738"/>
                    <a:pt x="165116" y="353026"/>
                    <a:pt x="242453" y="268865"/>
                  </a:cubicBezTo>
                  <a:cubicBezTo>
                    <a:pt x="326614" y="195621"/>
                    <a:pt x="327513" y="44811"/>
                    <a:pt x="344525" y="0"/>
                  </a:cubicBezTo>
                  <a:lnTo>
                    <a:pt x="344525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592307" y="4217109"/>
              <a:ext cx="969063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Linear above threshold</a:t>
              </a:r>
            </a:p>
          </p:txBody>
        </p:sp>
        <p:sp>
          <p:nvSpPr>
            <p:cNvPr id="211" name="Oval 210"/>
            <p:cNvSpPr/>
            <p:nvPr/>
          </p:nvSpPr>
          <p:spPr>
            <a:xfrm>
              <a:off x="6330218" y="6281853"/>
              <a:ext cx="1658059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Soil Stress function </a:t>
              </a:r>
            </a:p>
          </p:txBody>
        </p:sp>
        <p:sp>
          <p:nvSpPr>
            <p:cNvPr id="212" name="Oval 211"/>
            <p:cNvSpPr/>
            <p:nvPr/>
          </p:nvSpPr>
          <p:spPr>
            <a:xfrm>
              <a:off x="6635976" y="6102797"/>
              <a:ext cx="82296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Ball-Berry</a:t>
              </a: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6092876" y="5672878"/>
              <a:ext cx="646121" cy="813647"/>
              <a:chOff x="6092876" y="5672878"/>
              <a:chExt cx="646121" cy="645599"/>
            </a:xfrm>
          </p:grpSpPr>
          <p:sp>
            <p:nvSpPr>
              <p:cNvPr id="289" name="Freeform 288"/>
              <p:cNvSpPr/>
              <p:nvPr/>
            </p:nvSpPr>
            <p:spPr>
              <a:xfrm flipH="1">
                <a:off x="6131718" y="5912645"/>
                <a:ext cx="607279" cy="273980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206223" y="260162"/>
                      <a:pt x="294830" y="220426"/>
                    </a:cubicBezTo>
                    <a:cubicBezTo>
                      <a:pt x="443902" y="130348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0" name="Freeform 289"/>
              <p:cNvSpPr/>
              <p:nvPr/>
            </p:nvSpPr>
            <p:spPr>
              <a:xfrm flipH="1">
                <a:off x="6092876" y="5672878"/>
                <a:ext cx="503284" cy="645599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325558" y="353026"/>
                      <a:pt x="402895" y="268865"/>
                    </a:cubicBezTo>
                    <a:cubicBezTo>
                      <a:pt x="487056" y="195621"/>
                      <a:pt x="503562" y="50188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2419251" y="4933084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Snow drifting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 rot="21417409" flipV="1">
              <a:off x="7546764" y="4522863"/>
              <a:ext cx="449753" cy="324657"/>
              <a:chOff x="8145727" y="3780656"/>
              <a:chExt cx="449753" cy="324657"/>
            </a:xfrm>
          </p:grpSpPr>
          <p:sp>
            <p:nvSpPr>
              <p:cNvPr id="287" name="Freeform 286"/>
              <p:cNvSpPr/>
              <p:nvPr/>
            </p:nvSpPr>
            <p:spPr>
              <a:xfrm rot="11711897">
                <a:off x="8243121" y="3870104"/>
                <a:ext cx="340299" cy="178869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12611 w 504967"/>
                  <a:gd name="connsiteY1" fmla="*/ 29411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235274" y="378274"/>
                      <a:pt x="312611" y="294113"/>
                    </a:cubicBezTo>
                    <a:cubicBezTo>
                      <a:pt x="396772" y="220869"/>
                      <a:pt x="472908" y="49019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8" name="Freeform 287"/>
              <p:cNvSpPr/>
              <p:nvPr/>
            </p:nvSpPr>
            <p:spPr>
              <a:xfrm rot="10800000">
                <a:off x="8145727" y="3780656"/>
                <a:ext cx="449753" cy="324657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12611 w 504967"/>
                  <a:gd name="connsiteY1" fmla="*/ 29411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235274" y="378274"/>
                      <a:pt x="312611" y="294113"/>
                    </a:cubicBezTo>
                    <a:cubicBezTo>
                      <a:pt x="396772" y="220869"/>
                      <a:pt x="472908" y="49019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6" name="Freeform 215"/>
            <p:cNvSpPr/>
            <p:nvPr/>
          </p:nvSpPr>
          <p:spPr>
            <a:xfrm rot="16200000">
              <a:off x="3189963" y="2224470"/>
              <a:ext cx="1064553" cy="264902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613714"/>
                <a:gd name="connsiteX1" fmla="*/ 312944 w 473509"/>
                <a:gd name="connsiteY1" fmla="*/ 591149 h 613714"/>
                <a:gd name="connsiteX2" fmla="*/ 473509 w 473509"/>
                <a:gd name="connsiteY2" fmla="*/ 0 h 613714"/>
                <a:gd name="connsiteX0" fmla="*/ 0 w 473509"/>
                <a:gd name="connsiteY0" fmla="*/ 518014 h 613714"/>
                <a:gd name="connsiteX1" fmla="*/ 312944 w 473509"/>
                <a:gd name="connsiteY1" fmla="*/ 591149 h 613714"/>
                <a:gd name="connsiteX2" fmla="*/ 473509 w 473509"/>
                <a:gd name="connsiteY2" fmla="*/ 0 h 613714"/>
                <a:gd name="connsiteX0" fmla="*/ 0 w 473509"/>
                <a:gd name="connsiteY0" fmla="*/ 518014 h 600230"/>
                <a:gd name="connsiteX1" fmla="*/ 312944 w 473509"/>
                <a:gd name="connsiteY1" fmla="*/ 591149 h 600230"/>
                <a:gd name="connsiteX2" fmla="*/ 473509 w 473509"/>
                <a:gd name="connsiteY2" fmla="*/ 0 h 600230"/>
                <a:gd name="connsiteX0" fmla="*/ 0 w 473509"/>
                <a:gd name="connsiteY0" fmla="*/ 518014 h 632029"/>
                <a:gd name="connsiteX1" fmla="*/ 141236 w 473509"/>
                <a:gd name="connsiteY1" fmla="*/ 574030 h 632029"/>
                <a:gd name="connsiteX2" fmla="*/ 312944 w 473509"/>
                <a:gd name="connsiteY2" fmla="*/ 591149 h 632029"/>
                <a:gd name="connsiteX3" fmla="*/ 473509 w 473509"/>
                <a:gd name="connsiteY3" fmla="*/ 0 h 632029"/>
                <a:gd name="connsiteX0" fmla="*/ 0 w 476219"/>
                <a:gd name="connsiteY0" fmla="*/ 0 h 752416"/>
                <a:gd name="connsiteX1" fmla="*/ 143946 w 476219"/>
                <a:gd name="connsiteY1" fmla="*/ 694417 h 752416"/>
                <a:gd name="connsiteX2" fmla="*/ 315654 w 476219"/>
                <a:gd name="connsiteY2" fmla="*/ 711536 h 752416"/>
                <a:gd name="connsiteX3" fmla="*/ 476219 w 476219"/>
                <a:gd name="connsiteY3" fmla="*/ 120387 h 752416"/>
                <a:gd name="connsiteX0" fmla="*/ 0 w 476219"/>
                <a:gd name="connsiteY0" fmla="*/ 0 h 730647"/>
                <a:gd name="connsiteX1" fmla="*/ 149365 w 476219"/>
                <a:gd name="connsiteY1" fmla="*/ 500961 h 730647"/>
                <a:gd name="connsiteX2" fmla="*/ 315654 w 476219"/>
                <a:gd name="connsiteY2" fmla="*/ 711536 h 730647"/>
                <a:gd name="connsiteX3" fmla="*/ 476219 w 476219"/>
                <a:gd name="connsiteY3" fmla="*/ 120387 h 730647"/>
                <a:gd name="connsiteX0" fmla="*/ 0 w 476219"/>
                <a:gd name="connsiteY0" fmla="*/ 0 h 747961"/>
                <a:gd name="connsiteX1" fmla="*/ 149365 w 476219"/>
                <a:gd name="connsiteY1" fmla="*/ 500961 h 747961"/>
                <a:gd name="connsiteX2" fmla="*/ 315654 w 476219"/>
                <a:gd name="connsiteY2" fmla="*/ 711536 h 747961"/>
                <a:gd name="connsiteX3" fmla="*/ 476219 w 476219"/>
                <a:gd name="connsiteY3" fmla="*/ 120387 h 747961"/>
                <a:gd name="connsiteX0" fmla="*/ 0 w 476219"/>
                <a:gd name="connsiteY0" fmla="*/ 0 h 747961"/>
                <a:gd name="connsiteX1" fmla="*/ 149365 w 476219"/>
                <a:gd name="connsiteY1" fmla="*/ 500961 h 747961"/>
                <a:gd name="connsiteX2" fmla="*/ 315654 w 476219"/>
                <a:gd name="connsiteY2" fmla="*/ 711536 h 747961"/>
                <a:gd name="connsiteX3" fmla="*/ 476219 w 476219"/>
                <a:gd name="connsiteY3" fmla="*/ 120387 h 747961"/>
                <a:gd name="connsiteX0" fmla="*/ 0 w 476219"/>
                <a:gd name="connsiteY0" fmla="*/ 0 h 744959"/>
                <a:gd name="connsiteX1" fmla="*/ 152074 w 476219"/>
                <a:gd name="connsiteY1" fmla="*/ 481623 h 744959"/>
                <a:gd name="connsiteX2" fmla="*/ 315654 w 476219"/>
                <a:gd name="connsiteY2" fmla="*/ 711536 h 744959"/>
                <a:gd name="connsiteX3" fmla="*/ 476219 w 476219"/>
                <a:gd name="connsiteY3" fmla="*/ 120387 h 744959"/>
                <a:gd name="connsiteX0" fmla="*/ 0 w 476219"/>
                <a:gd name="connsiteY0" fmla="*/ 0 h 744959"/>
                <a:gd name="connsiteX1" fmla="*/ 152074 w 476219"/>
                <a:gd name="connsiteY1" fmla="*/ 481623 h 744959"/>
                <a:gd name="connsiteX2" fmla="*/ 315654 w 476219"/>
                <a:gd name="connsiteY2" fmla="*/ 711536 h 744959"/>
                <a:gd name="connsiteX3" fmla="*/ 476219 w 476219"/>
                <a:gd name="connsiteY3" fmla="*/ 120387 h 744959"/>
                <a:gd name="connsiteX0" fmla="*/ 0 w 476219"/>
                <a:gd name="connsiteY0" fmla="*/ 0 h 744959"/>
                <a:gd name="connsiteX1" fmla="*/ 152074 w 476219"/>
                <a:gd name="connsiteY1" fmla="*/ 481623 h 744959"/>
                <a:gd name="connsiteX2" fmla="*/ 315654 w 476219"/>
                <a:gd name="connsiteY2" fmla="*/ 711536 h 744959"/>
                <a:gd name="connsiteX3" fmla="*/ 476219 w 476219"/>
                <a:gd name="connsiteY3" fmla="*/ 120387 h 744959"/>
                <a:gd name="connsiteX0" fmla="*/ 0 w 476219"/>
                <a:gd name="connsiteY0" fmla="*/ 0 h 744959"/>
                <a:gd name="connsiteX1" fmla="*/ 152074 w 476219"/>
                <a:gd name="connsiteY1" fmla="*/ 481623 h 744959"/>
                <a:gd name="connsiteX2" fmla="*/ 315654 w 476219"/>
                <a:gd name="connsiteY2" fmla="*/ 711536 h 744959"/>
                <a:gd name="connsiteX3" fmla="*/ 476219 w 476219"/>
                <a:gd name="connsiteY3" fmla="*/ 507300 h 744959"/>
                <a:gd name="connsiteX0" fmla="*/ 0 w 476219"/>
                <a:gd name="connsiteY0" fmla="*/ 0 h 941231"/>
                <a:gd name="connsiteX1" fmla="*/ 152074 w 476219"/>
                <a:gd name="connsiteY1" fmla="*/ 481623 h 941231"/>
                <a:gd name="connsiteX2" fmla="*/ 312944 w 476219"/>
                <a:gd name="connsiteY2" fmla="*/ 924336 h 941231"/>
                <a:gd name="connsiteX3" fmla="*/ 476219 w 476219"/>
                <a:gd name="connsiteY3" fmla="*/ 507300 h 941231"/>
                <a:gd name="connsiteX0" fmla="*/ 0 w 476219"/>
                <a:gd name="connsiteY0" fmla="*/ 0 h 960761"/>
                <a:gd name="connsiteX1" fmla="*/ 141233 w 476219"/>
                <a:gd name="connsiteY1" fmla="*/ 713776 h 960761"/>
                <a:gd name="connsiteX2" fmla="*/ 312944 w 476219"/>
                <a:gd name="connsiteY2" fmla="*/ 924336 h 960761"/>
                <a:gd name="connsiteX3" fmla="*/ 476219 w 476219"/>
                <a:gd name="connsiteY3" fmla="*/ 507300 h 960761"/>
                <a:gd name="connsiteX0" fmla="*/ 0 w 470803"/>
                <a:gd name="connsiteY0" fmla="*/ 2 h 515803"/>
                <a:gd name="connsiteX1" fmla="*/ 135817 w 470803"/>
                <a:gd name="connsiteY1" fmla="*/ 268818 h 515803"/>
                <a:gd name="connsiteX2" fmla="*/ 307528 w 470803"/>
                <a:gd name="connsiteY2" fmla="*/ 479378 h 515803"/>
                <a:gd name="connsiteX3" fmla="*/ 470803 w 470803"/>
                <a:gd name="connsiteY3" fmla="*/ 62342 h 515803"/>
                <a:gd name="connsiteX0" fmla="*/ 0 w 470803"/>
                <a:gd name="connsiteY0" fmla="*/ 2 h 555319"/>
                <a:gd name="connsiteX1" fmla="*/ 168332 w 470803"/>
                <a:gd name="connsiteY1" fmla="*/ 404237 h 555319"/>
                <a:gd name="connsiteX2" fmla="*/ 307528 w 470803"/>
                <a:gd name="connsiteY2" fmla="*/ 479378 h 555319"/>
                <a:gd name="connsiteX3" fmla="*/ 470803 w 470803"/>
                <a:gd name="connsiteY3" fmla="*/ 62342 h 555319"/>
                <a:gd name="connsiteX0" fmla="*/ 0 w 470803"/>
                <a:gd name="connsiteY0" fmla="*/ 2 h 515324"/>
                <a:gd name="connsiteX1" fmla="*/ 168332 w 470803"/>
                <a:gd name="connsiteY1" fmla="*/ 404237 h 515324"/>
                <a:gd name="connsiteX2" fmla="*/ 307528 w 470803"/>
                <a:gd name="connsiteY2" fmla="*/ 479378 h 515324"/>
                <a:gd name="connsiteX3" fmla="*/ 470803 w 470803"/>
                <a:gd name="connsiteY3" fmla="*/ 62342 h 515324"/>
                <a:gd name="connsiteX0" fmla="*/ 0 w 470803"/>
                <a:gd name="connsiteY0" fmla="*/ 2 h 515324"/>
                <a:gd name="connsiteX1" fmla="*/ 168332 w 470803"/>
                <a:gd name="connsiteY1" fmla="*/ 404237 h 515324"/>
                <a:gd name="connsiteX2" fmla="*/ 307528 w 470803"/>
                <a:gd name="connsiteY2" fmla="*/ 479378 h 515324"/>
                <a:gd name="connsiteX3" fmla="*/ 470803 w 470803"/>
                <a:gd name="connsiteY3" fmla="*/ 62342 h 515324"/>
                <a:gd name="connsiteX0" fmla="*/ 0 w 470803"/>
                <a:gd name="connsiteY0" fmla="*/ 2 h 471414"/>
                <a:gd name="connsiteX1" fmla="*/ 168332 w 470803"/>
                <a:gd name="connsiteY1" fmla="*/ 404237 h 471414"/>
                <a:gd name="connsiteX2" fmla="*/ 310237 w 470803"/>
                <a:gd name="connsiteY2" fmla="*/ 421353 h 471414"/>
                <a:gd name="connsiteX3" fmla="*/ 470803 w 470803"/>
                <a:gd name="connsiteY3" fmla="*/ 62342 h 471414"/>
                <a:gd name="connsiteX0" fmla="*/ 0 w 463565"/>
                <a:gd name="connsiteY0" fmla="*/ 233800 h 409070"/>
                <a:gd name="connsiteX1" fmla="*/ 161094 w 463565"/>
                <a:gd name="connsiteY1" fmla="*/ 341896 h 409070"/>
                <a:gd name="connsiteX2" fmla="*/ 302999 w 463565"/>
                <a:gd name="connsiteY2" fmla="*/ 359012 h 409070"/>
                <a:gd name="connsiteX3" fmla="*/ 463565 w 463565"/>
                <a:gd name="connsiteY3" fmla="*/ 1 h 409070"/>
                <a:gd name="connsiteX0" fmla="*/ 0 w 463565"/>
                <a:gd name="connsiteY0" fmla="*/ 233799 h 409070"/>
                <a:gd name="connsiteX1" fmla="*/ 161094 w 463565"/>
                <a:gd name="connsiteY1" fmla="*/ 341895 h 409070"/>
                <a:gd name="connsiteX2" fmla="*/ 302999 w 463565"/>
                <a:gd name="connsiteY2" fmla="*/ 359011 h 409070"/>
                <a:gd name="connsiteX3" fmla="*/ 463565 w 463565"/>
                <a:gd name="connsiteY3" fmla="*/ 0 h 409070"/>
                <a:gd name="connsiteX0" fmla="*/ 0 w 463565"/>
                <a:gd name="connsiteY0" fmla="*/ 233799 h 365891"/>
                <a:gd name="connsiteX1" fmla="*/ 302999 w 463565"/>
                <a:gd name="connsiteY1" fmla="*/ 359011 h 365891"/>
                <a:gd name="connsiteX2" fmla="*/ 463565 w 463565"/>
                <a:gd name="connsiteY2" fmla="*/ 0 h 365891"/>
                <a:gd name="connsiteX0" fmla="*/ 0 w 463565"/>
                <a:gd name="connsiteY0" fmla="*/ 233799 h 290368"/>
                <a:gd name="connsiteX1" fmla="*/ 304808 w 463565"/>
                <a:gd name="connsiteY1" fmla="*/ 277006 h 290368"/>
                <a:gd name="connsiteX2" fmla="*/ 463565 w 463565"/>
                <a:gd name="connsiteY2" fmla="*/ 0 h 290368"/>
                <a:gd name="connsiteX0" fmla="*/ 0 w 463565"/>
                <a:gd name="connsiteY0" fmla="*/ 233799 h 290368"/>
                <a:gd name="connsiteX1" fmla="*/ 304808 w 463565"/>
                <a:gd name="connsiteY1" fmla="*/ 277006 h 290368"/>
                <a:gd name="connsiteX2" fmla="*/ 463565 w 463565"/>
                <a:gd name="connsiteY2" fmla="*/ 0 h 29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565" h="290368">
                  <a:moveTo>
                    <a:pt x="0" y="233799"/>
                  </a:moveTo>
                  <a:cubicBezTo>
                    <a:pt x="63125" y="259885"/>
                    <a:pt x="227547" y="315973"/>
                    <a:pt x="304808" y="277006"/>
                  </a:cubicBezTo>
                  <a:cubicBezTo>
                    <a:pt x="375621" y="233838"/>
                    <a:pt x="440873" y="47472"/>
                    <a:pt x="463565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 rot="16200000">
              <a:off x="4056843" y="1350589"/>
              <a:ext cx="1078354" cy="2018149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51185 w 473509"/>
                <a:gd name="connsiteY1" fmla="*/ 276445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5742 w 473509"/>
                <a:gd name="connsiteY1" fmla="*/ 266837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5742 w 473509"/>
                <a:gd name="connsiteY1" fmla="*/ 266837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5742 w 473509"/>
                <a:gd name="connsiteY1" fmla="*/ 266837 h 518014"/>
                <a:gd name="connsiteX2" fmla="*/ 346073 w 473509"/>
                <a:gd name="connsiteY2" fmla="*/ 238063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45283 w 473509"/>
                <a:gd name="connsiteY1" fmla="*/ 405029 h 518014"/>
                <a:gd name="connsiteX2" fmla="*/ 346073 w 473509"/>
                <a:gd name="connsiteY2" fmla="*/ 238063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45283 w 473509"/>
                <a:gd name="connsiteY1" fmla="*/ 405029 h 518014"/>
                <a:gd name="connsiteX2" fmla="*/ 388419 w 473509"/>
                <a:gd name="connsiteY2" fmla="*/ 260398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45283 w 473509"/>
                <a:gd name="connsiteY1" fmla="*/ 405029 h 518014"/>
                <a:gd name="connsiteX2" fmla="*/ 388419 w 473509"/>
                <a:gd name="connsiteY2" fmla="*/ 260398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45283 w 473509"/>
                <a:gd name="connsiteY1" fmla="*/ 405029 h 518014"/>
                <a:gd name="connsiteX2" fmla="*/ 388419 w 473509"/>
                <a:gd name="connsiteY2" fmla="*/ 260398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45283 w 473509"/>
                <a:gd name="connsiteY1" fmla="*/ 405029 h 518014"/>
                <a:gd name="connsiteX2" fmla="*/ 388419 w 473509"/>
                <a:gd name="connsiteY2" fmla="*/ 260398 h 518014"/>
                <a:gd name="connsiteX3" fmla="*/ 473509 w 473509"/>
                <a:gd name="connsiteY3" fmla="*/ 0 h 518014"/>
                <a:gd name="connsiteX0" fmla="*/ 0 w 467156"/>
                <a:gd name="connsiteY0" fmla="*/ 484513 h 484513"/>
                <a:gd name="connsiteX1" fmla="*/ 238930 w 467156"/>
                <a:gd name="connsiteY1" fmla="*/ 405029 h 484513"/>
                <a:gd name="connsiteX2" fmla="*/ 382066 w 467156"/>
                <a:gd name="connsiteY2" fmla="*/ 260398 h 484513"/>
                <a:gd name="connsiteX3" fmla="*/ 467156 w 467156"/>
                <a:gd name="connsiteY3" fmla="*/ 0 h 484513"/>
                <a:gd name="connsiteX0" fmla="*/ 0 w 467156"/>
                <a:gd name="connsiteY0" fmla="*/ 484513 h 484513"/>
                <a:gd name="connsiteX1" fmla="*/ 238930 w 467156"/>
                <a:gd name="connsiteY1" fmla="*/ 405029 h 484513"/>
                <a:gd name="connsiteX2" fmla="*/ 382066 w 467156"/>
                <a:gd name="connsiteY2" fmla="*/ 260398 h 484513"/>
                <a:gd name="connsiteX3" fmla="*/ 467156 w 467156"/>
                <a:gd name="connsiteY3" fmla="*/ 0 h 484513"/>
                <a:gd name="connsiteX0" fmla="*/ 0 w 467156"/>
                <a:gd name="connsiteY0" fmla="*/ 484513 h 484513"/>
                <a:gd name="connsiteX1" fmla="*/ 238930 w 467156"/>
                <a:gd name="connsiteY1" fmla="*/ 405029 h 484513"/>
                <a:gd name="connsiteX2" fmla="*/ 382066 w 467156"/>
                <a:gd name="connsiteY2" fmla="*/ 260398 h 484513"/>
                <a:gd name="connsiteX3" fmla="*/ 467156 w 467156"/>
                <a:gd name="connsiteY3" fmla="*/ 0 h 484513"/>
                <a:gd name="connsiteX0" fmla="*/ 0 w 467156"/>
                <a:gd name="connsiteY0" fmla="*/ 484513 h 484513"/>
                <a:gd name="connsiteX1" fmla="*/ 238930 w 467156"/>
                <a:gd name="connsiteY1" fmla="*/ 405029 h 484513"/>
                <a:gd name="connsiteX2" fmla="*/ 382066 w 467156"/>
                <a:gd name="connsiteY2" fmla="*/ 260398 h 484513"/>
                <a:gd name="connsiteX3" fmla="*/ 467156 w 467156"/>
                <a:gd name="connsiteY3" fmla="*/ 0 h 484513"/>
                <a:gd name="connsiteX0" fmla="*/ 0 w 467156"/>
                <a:gd name="connsiteY0" fmla="*/ 484513 h 484513"/>
                <a:gd name="connsiteX1" fmla="*/ 238930 w 467156"/>
                <a:gd name="connsiteY1" fmla="*/ 405029 h 484513"/>
                <a:gd name="connsiteX2" fmla="*/ 382066 w 467156"/>
                <a:gd name="connsiteY2" fmla="*/ 260398 h 484513"/>
                <a:gd name="connsiteX3" fmla="*/ 467156 w 467156"/>
                <a:gd name="connsiteY3" fmla="*/ 0 h 484513"/>
                <a:gd name="connsiteX0" fmla="*/ 0 w 486212"/>
                <a:gd name="connsiteY0" fmla="*/ 395177 h 395177"/>
                <a:gd name="connsiteX1" fmla="*/ 238930 w 486212"/>
                <a:gd name="connsiteY1" fmla="*/ 315693 h 395177"/>
                <a:gd name="connsiteX2" fmla="*/ 382066 w 486212"/>
                <a:gd name="connsiteY2" fmla="*/ 171062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38930 w 486212"/>
                <a:gd name="connsiteY1" fmla="*/ 315693 h 395177"/>
                <a:gd name="connsiteX2" fmla="*/ 399005 w 486212"/>
                <a:gd name="connsiteY2" fmla="*/ 182230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38930 w 486212"/>
                <a:gd name="connsiteY1" fmla="*/ 315693 h 395177"/>
                <a:gd name="connsiteX2" fmla="*/ 399005 w 486212"/>
                <a:gd name="connsiteY2" fmla="*/ 182230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38930 w 486212"/>
                <a:gd name="connsiteY1" fmla="*/ 315693 h 395177"/>
                <a:gd name="connsiteX2" fmla="*/ 399005 w 486212"/>
                <a:gd name="connsiteY2" fmla="*/ 182230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399005 w 486212"/>
                <a:gd name="connsiteY2" fmla="*/ 182230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415872 w 486212"/>
                <a:gd name="connsiteY2" fmla="*/ 191183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415872 w 486212"/>
                <a:gd name="connsiteY2" fmla="*/ 191183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415872 w 486212"/>
                <a:gd name="connsiteY2" fmla="*/ 191183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415872 w 486212"/>
                <a:gd name="connsiteY2" fmla="*/ 191183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404628 w 486212"/>
                <a:gd name="connsiteY2" fmla="*/ 187114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404628 w 486212"/>
                <a:gd name="connsiteY2" fmla="*/ 187114 h 395177"/>
                <a:gd name="connsiteX3" fmla="*/ 486212 w 486212"/>
                <a:gd name="connsiteY3" fmla="*/ 0 h 395177"/>
                <a:gd name="connsiteX0" fmla="*/ 0 w 486212"/>
                <a:gd name="connsiteY0" fmla="*/ 395177 h 395177"/>
                <a:gd name="connsiteX1" fmla="*/ 255797 w 486212"/>
                <a:gd name="connsiteY1" fmla="*/ 346620 h 395177"/>
                <a:gd name="connsiteX2" fmla="*/ 404628 w 486212"/>
                <a:gd name="connsiteY2" fmla="*/ 187114 h 395177"/>
                <a:gd name="connsiteX3" fmla="*/ 486212 w 486212"/>
                <a:gd name="connsiteY3" fmla="*/ 0 h 39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212" h="395177">
                  <a:moveTo>
                    <a:pt x="0" y="395177"/>
                  </a:moveTo>
                  <a:cubicBezTo>
                    <a:pt x="99154" y="389522"/>
                    <a:pt x="129760" y="391696"/>
                    <a:pt x="255797" y="346620"/>
                  </a:cubicBezTo>
                  <a:cubicBezTo>
                    <a:pt x="328784" y="302060"/>
                    <a:pt x="367710" y="247057"/>
                    <a:pt x="404628" y="187114"/>
                  </a:cubicBezTo>
                  <a:cubicBezTo>
                    <a:pt x="429571" y="133923"/>
                    <a:pt x="464973" y="39677"/>
                    <a:pt x="486212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92046" y="1744931"/>
              <a:ext cx="100584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Louis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311065" y="1917676"/>
              <a:ext cx="100584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 err="1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Obukhov</a:t>
              </a:r>
              <a:endParaRPr lang="en-US" sz="1000" b="1" i="1" kern="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 rot="5400000" flipH="1">
              <a:off x="748517" y="1547250"/>
              <a:ext cx="359435" cy="600952"/>
              <a:chOff x="2880233" y="1113548"/>
              <a:chExt cx="359435" cy="600952"/>
            </a:xfrm>
          </p:grpSpPr>
          <p:sp>
            <p:nvSpPr>
              <p:cNvPr id="285" name="Freeform 284"/>
              <p:cNvSpPr/>
              <p:nvPr/>
            </p:nvSpPr>
            <p:spPr>
              <a:xfrm rot="11711897" flipH="1" flipV="1">
                <a:off x="2880233" y="1245117"/>
                <a:ext cx="279437" cy="362583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12611 w 504967"/>
                  <a:gd name="connsiteY1" fmla="*/ 29411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235274" y="378274"/>
                      <a:pt x="312611" y="294113"/>
                    </a:cubicBezTo>
                    <a:cubicBezTo>
                      <a:pt x="396772" y="220869"/>
                      <a:pt x="472908" y="49019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6" name="Freeform 285"/>
              <p:cNvSpPr/>
              <p:nvPr/>
            </p:nvSpPr>
            <p:spPr>
              <a:xfrm rot="10800000" flipH="1" flipV="1">
                <a:off x="2985940" y="1113548"/>
                <a:ext cx="253728" cy="600952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12611 w 504967"/>
                  <a:gd name="connsiteY1" fmla="*/ 29411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235274" y="378274"/>
                      <a:pt x="312611" y="294113"/>
                    </a:cubicBezTo>
                    <a:cubicBezTo>
                      <a:pt x="396772" y="220869"/>
                      <a:pt x="472908" y="49019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21" name="Freeform 220"/>
            <p:cNvSpPr/>
            <p:nvPr/>
          </p:nvSpPr>
          <p:spPr>
            <a:xfrm rot="16200000" flipV="1">
              <a:off x="1351246" y="2533988"/>
              <a:ext cx="228600" cy="526719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344525"/>
                <a:gd name="connsiteY0" fmla="*/ 390484 h 390484"/>
                <a:gd name="connsiteX1" fmla="*/ 242453 w 344525"/>
                <a:gd name="connsiteY1" fmla="*/ 268865 h 390484"/>
                <a:gd name="connsiteX2" fmla="*/ 344525 w 344525"/>
                <a:gd name="connsiteY2" fmla="*/ 0 h 390484"/>
                <a:gd name="connsiteX3" fmla="*/ 344525 w 344525"/>
                <a:gd name="connsiteY3" fmla="*/ 0 h 3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525" h="390484">
                  <a:moveTo>
                    <a:pt x="0" y="390484"/>
                  </a:moveTo>
                  <a:cubicBezTo>
                    <a:pt x="84161" y="367738"/>
                    <a:pt x="165116" y="353026"/>
                    <a:pt x="242453" y="268865"/>
                  </a:cubicBezTo>
                  <a:cubicBezTo>
                    <a:pt x="326614" y="195621"/>
                    <a:pt x="327513" y="44811"/>
                    <a:pt x="344525" y="0"/>
                  </a:cubicBezTo>
                  <a:lnTo>
                    <a:pt x="344525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 rot="5400000" flipH="1">
              <a:off x="3141936" y="4168599"/>
              <a:ext cx="574972" cy="948441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51291 w 504967"/>
                <a:gd name="connsiteY1" fmla="*/ 306138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73954" y="390299"/>
                    <a:pt x="351291" y="306138"/>
                  </a:cubicBezTo>
                  <a:cubicBezTo>
                    <a:pt x="435452" y="232894"/>
                    <a:pt x="487955" y="44811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3" name="Freeform 222"/>
            <p:cNvSpPr/>
            <p:nvPr/>
          </p:nvSpPr>
          <p:spPr>
            <a:xfrm flipH="1">
              <a:off x="4284160" y="4470400"/>
              <a:ext cx="268790" cy="539750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92978" y="67594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</a:rPr>
                <a:t>                                     </a:t>
              </a: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5085025" y="4470400"/>
              <a:ext cx="92499" cy="292100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</a:rPr>
                <a:t>                                     </a:t>
              </a:r>
            </a:p>
          </p:txBody>
        </p:sp>
        <p:sp>
          <p:nvSpPr>
            <p:cNvPr id="225" name="Freeform 224"/>
            <p:cNvSpPr/>
            <p:nvPr/>
          </p:nvSpPr>
          <p:spPr>
            <a:xfrm rot="21384126" flipH="1">
              <a:off x="3679841" y="3931555"/>
              <a:ext cx="799038" cy="1171496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10501 w 504967"/>
                <a:gd name="connsiteY1" fmla="*/ 31026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87"/>
                <a:gd name="connsiteY0" fmla="*/ 484495 h 484495"/>
                <a:gd name="connsiteX1" fmla="*/ 410501 w 504987"/>
                <a:gd name="connsiteY1" fmla="*/ 310263 h 484495"/>
                <a:gd name="connsiteX2" fmla="*/ 504967 w 504987"/>
                <a:gd name="connsiteY2" fmla="*/ 0 h 484495"/>
                <a:gd name="connsiteX3" fmla="*/ 504967 w 504987"/>
                <a:gd name="connsiteY3" fmla="*/ 0 h 484495"/>
                <a:gd name="connsiteX0" fmla="*/ 0 w 507930"/>
                <a:gd name="connsiteY0" fmla="*/ 484495 h 484495"/>
                <a:gd name="connsiteX1" fmla="*/ 443229 w 507930"/>
                <a:gd name="connsiteY1" fmla="*/ 348496 h 484495"/>
                <a:gd name="connsiteX2" fmla="*/ 504967 w 507930"/>
                <a:gd name="connsiteY2" fmla="*/ 0 h 484495"/>
                <a:gd name="connsiteX3" fmla="*/ 504967 w 507930"/>
                <a:gd name="connsiteY3" fmla="*/ 0 h 484495"/>
                <a:gd name="connsiteX0" fmla="*/ 0 w 512557"/>
                <a:gd name="connsiteY0" fmla="*/ 484495 h 484495"/>
                <a:gd name="connsiteX1" fmla="*/ 443229 w 512557"/>
                <a:gd name="connsiteY1" fmla="*/ 348496 h 484495"/>
                <a:gd name="connsiteX2" fmla="*/ 508682 w 512557"/>
                <a:gd name="connsiteY2" fmla="*/ 154253 h 484495"/>
                <a:gd name="connsiteX3" fmla="*/ 504967 w 512557"/>
                <a:gd name="connsiteY3" fmla="*/ 0 h 484495"/>
                <a:gd name="connsiteX4" fmla="*/ 504967 w 512557"/>
                <a:gd name="connsiteY4" fmla="*/ 0 h 484495"/>
                <a:gd name="connsiteX0" fmla="*/ 0 w 512557"/>
                <a:gd name="connsiteY0" fmla="*/ 484495 h 484495"/>
                <a:gd name="connsiteX1" fmla="*/ 443229 w 512557"/>
                <a:gd name="connsiteY1" fmla="*/ 348496 h 484495"/>
                <a:gd name="connsiteX2" fmla="*/ 508682 w 512557"/>
                <a:gd name="connsiteY2" fmla="*/ 280392 h 484495"/>
                <a:gd name="connsiteX3" fmla="*/ 504967 w 512557"/>
                <a:gd name="connsiteY3" fmla="*/ 0 h 484495"/>
                <a:gd name="connsiteX4" fmla="*/ 504967 w 512557"/>
                <a:gd name="connsiteY4" fmla="*/ 0 h 484495"/>
                <a:gd name="connsiteX0" fmla="*/ 0 w 512557"/>
                <a:gd name="connsiteY0" fmla="*/ 484495 h 484495"/>
                <a:gd name="connsiteX1" fmla="*/ 310132 w 512557"/>
                <a:gd name="connsiteY1" fmla="*/ 417516 h 484495"/>
                <a:gd name="connsiteX2" fmla="*/ 508682 w 512557"/>
                <a:gd name="connsiteY2" fmla="*/ 280392 h 484495"/>
                <a:gd name="connsiteX3" fmla="*/ 504967 w 512557"/>
                <a:gd name="connsiteY3" fmla="*/ 0 h 484495"/>
                <a:gd name="connsiteX4" fmla="*/ 504967 w 512557"/>
                <a:gd name="connsiteY4" fmla="*/ 0 h 484495"/>
                <a:gd name="connsiteX0" fmla="*/ 0 w 512557"/>
                <a:gd name="connsiteY0" fmla="*/ 484495 h 484495"/>
                <a:gd name="connsiteX1" fmla="*/ 310132 w 512557"/>
                <a:gd name="connsiteY1" fmla="*/ 417516 h 484495"/>
                <a:gd name="connsiteX2" fmla="*/ 508682 w 512557"/>
                <a:gd name="connsiteY2" fmla="*/ 280392 h 484495"/>
                <a:gd name="connsiteX3" fmla="*/ 504967 w 512557"/>
                <a:gd name="connsiteY3" fmla="*/ 0 h 484495"/>
                <a:gd name="connsiteX4" fmla="*/ 504967 w 512557"/>
                <a:gd name="connsiteY4" fmla="*/ 0 h 484495"/>
                <a:gd name="connsiteX0" fmla="*/ 0 w 512557"/>
                <a:gd name="connsiteY0" fmla="*/ 484495 h 484495"/>
                <a:gd name="connsiteX1" fmla="*/ 310132 w 512557"/>
                <a:gd name="connsiteY1" fmla="*/ 417516 h 484495"/>
                <a:gd name="connsiteX2" fmla="*/ 508682 w 512557"/>
                <a:gd name="connsiteY2" fmla="*/ 280392 h 484495"/>
                <a:gd name="connsiteX3" fmla="*/ 504967 w 512557"/>
                <a:gd name="connsiteY3" fmla="*/ 0 h 484495"/>
                <a:gd name="connsiteX4" fmla="*/ 504967 w 512557"/>
                <a:gd name="connsiteY4" fmla="*/ 0 h 484495"/>
                <a:gd name="connsiteX0" fmla="*/ 0 w 508482"/>
                <a:gd name="connsiteY0" fmla="*/ 484495 h 484495"/>
                <a:gd name="connsiteX1" fmla="*/ 310132 w 508482"/>
                <a:gd name="connsiteY1" fmla="*/ 417516 h 484495"/>
                <a:gd name="connsiteX2" fmla="*/ 503250 w 508482"/>
                <a:gd name="connsiteY2" fmla="*/ 292292 h 484495"/>
                <a:gd name="connsiteX3" fmla="*/ 504967 w 508482"/>
                <a:gd name="connsiteY3" fmla="*/ 0 h 484495"/>
                <a:gd name="connsiteX4" fmla="*/ 504967 w 508482"/>
                <a:gd name="connsiteY4" fmla="*/ 0 h 484495"/>
                <a:gd name="connsiteX0" fmla="*/ 0 w 508482"/>
                <a:gd name="connsiteY0" fmla="*/ 484495 h 484495"/>
                <a:gd name="connsiteX1" fmla="*/ 310132 w 508482"/>
                <a:gd name="connsiteY1" fmla="*/ 417516 h 484495"/>
                <a:gd name="connsiteX2" fmla="*/ 503250 w 508482"/>
                <a:gd name="connsiteY2" fmla="*/ 292292 h 484495"/>
                <a:gd name="connsiteX3" fmla="*/ 504967 w 508482"/>
                <a:gd name="connsiteY3" fmla="*/ 0 h 484495"/>
                <a:gd name="connsiteX4" fmla="*/ 504967 w 508482"/>
                <a:gd name="connsiteY4" fmla="*/ 0 h 484495"/>
                <a:gd name="connsiteX0" fmla="*/ 0 w 508482"/>
                <a:gd name="connsiteY0" fmla="*/ 484495 h 484495"/>
                <a:gd name="connsiteX1" fmla="*/ 310132 w 508482"/>
                <a:gd name="connsiteY1" fmla="*/ 417516 h 484495"/>
                <a:gd name="connsiteX2" fmla="*/ 503250 w 508482"/>
                <a:gd name="connsiteY2" fmla="*/ 292292 h 484495"/>
                <a:gd name="connsiteX3" fmla="*/ 504967 w 508482"/>
                <a:gd name="connsiteY3" fmla="*/ 0 h 484495"/>
                <a:gd name="connsiteX4" fmla="*/ 504967 w 508482"/>
                <a:gd name="connsiteY4" fmla="*/ 0 h 484495"/>
                <a:gd name="connsiteX0" fmla="*/ 0 w 520527"/>
                <a:gd name="connsiteY0" fmla="*/ 484495 h 484495"/>
                <a:gd name="connsiteX1" fmla="*/ 310132 w 520527"/>
                <a:gd name="connsiteY1" fmla="*/ 417516 h 484495"/>
                <a:gd name="connsiteX2" fmla="*/ 503250 w 520527"/>
                <a:gd name="connsiteY2" fmla="*/ 292292 h 484495"/>
                <a:gd name="connsiteX3" fmla="*/ 511398 w 520527"/>
                <a:gd name="connsiteY3" fmla="*/ 159013 h 484495"/>
                <a:gd name="connsiteX4" fmla="*/ 504967 w 520527"/>
                <a:gd name="connsiteY4" fmla="*/ 0 h 484495"/>
                <a:gd name="connsiteX5" fmla="*/ 504967 w 520527"/>
                <a:gd name="connsiteY5" fmla="*/ 0 h 484495"/>
                <a:gd name="connsiteX0" fmla="*/ 0 w 565725"/>
                <a:gd name="connsiteY0" fmla="*/ 484495 h 484495"/>
                <a:gd name="connsiteX1" fmla="*/ 310132 w 565725"/>
                <a:gd name="connsiteY1" fmla="*/ 417516 h 484495"/>
                <a:gd name="connsiteX2" fmla="*/ 503250 w 565725"/>
                <a:gd name="connsiteY2" fmla="*/ 292292 h 484495"/>
                <a:gd name="connsiteX3" fmla="*/ 565724 w 565725"/>
                <a:gd name="connsiteY3" fmla="*/ 144733 h 484495"/>
                <a:gd name="connsiteX4" fmla="*/ 504967 w 565725"/>
                <a:gd name="connsiteY4" fmla="*/ 0 h 484495"/>
                <a:gd name="connsiteX5" fmla="*/ 504967 w 565725"/>
                <a:gd name="connsiteY5" fmla="*/ 0 h 484495"/>
                <a:gd name="connsiteX0" fmla="*/ 0 w 565727"/>
                <a:gd name="connsiteY0" fmla="*/ 484495 h 484495"/>
                <a:gd name="connsiteX1" fmla="*/ 310132 w 565727"/>
                <a:gd name="connsiteY1" fmla="*/ 417516 h 484495"/>
                <a:gd name="connsiteX2" fmla="*/ 503250 w 565727"/>
                <a:gd name="connsiteY2" fmla="*/ 292292 h 484495"/>
                <a:gd name="connsiteX3" fmla="*/ 565724 w 565727"/>
                <a:gd name="connsiteY3" fmla="*/ 144733 h 484495"/>
                <a:gd name="connsiteX4" fmla="*/ 504967 w 565727"/>
                <a:gd name="connsiteY4" fmla="*/ 0 h 484495"/>
                <a:gd name="connsiteX5" fmla="*/ 504967 w 565727"/>
                <a:gd name="connsiteY5" fmla="*/ 0 h 484495"/>
                <a:gd name="connsiteX0" fmla="*/ 0 w 565726"/>
                <a:gd name="connsiteY0" fmla="*/ 484495 h 484495"/>
                <a:gd name="connsiteX1" fmla="*/ 310132 w 565726"/>
                <a:gd name="connsiteY1" fmla="*/ 417516 h 484495"/>
                <a:gd name="connsiteX2" fmla="*/ 503250 w 565726"/>
                <a:gd name="connsiteY2" fmla="*/ 292292 h 484495"/>
                <a:gd name="connsiteX3" fmla="*/ 565724 w 565726"/>
                <a:gd name="connsiteY3" fmla="*/ 144733 h 484495"/>
                <a:gd name="connsiteX4" fmla="*/ 504967 w 565726"/>
                <a:gd name="connsiteY4" fmla="*/ 0 h 484495"/>
                <a:gd name="connsiteX5" fmla="*/ 504967 w 565726"/>
                <a:gd name="connsiteY5" fmla="*/ 0 h 484495"/>
                <a:gd name="connsiteX0" fmla="*/ 0 w 592887"/>
                <a:gd name="connsiteY0" fmla="*/ 484495 h 484495"/>
                <a:gd name="connsiteX1" fmla="*/ 310132 w 592887"/>
                <a:gd name="connsiteY1" fmla="*/ 417516 h 484495"/>
                <a:gd name="connsiteX2" fmla="*/ 503250 w 592887"/>
                <a:gd name="connsiteY2" fmla="*/ 292292 h 484495"/>
                <a:gd name="connsiteX3" fmla="*/ 592886 w 592887"/>
                <a:gd name="connsiteY3" fmla="*/ 149493 h 484495"/>
                <a:gd name="connsiteX4" fmla="*/ 504967 w 592887"/>
                <a:gd name="connsiteY4" fmla="*/ 0 h 484495"/>
                <a:gd name="connsiteX5" fmla="*/ 504967 w 592887"/>
                <a:gd name="connsiteY5" fmla="*/ 0 h 484495"/>
                <a:gd name="connsiteX0" fmla="*/ 0 w 592887"/>
                <a:gd name="connsiteY0" fmla="*/ 484495 h 484495"/>
                <a:gd name="connsiteX1" fmla="*/ 310132 w 592887"/>
                <a:gd name="connsiteY1" fmla="*/ 417516 h 484495"/>
                <a:gd name="connsiteX2" fmla="*/ 543994 w 592887"/>
                <a:gd name="connsiteY2" fmla="*/ 318472 h 484495"/>
                <a:gd name="connsiteX3" fmla="*/ 592886 w 592887"/>
                <a:gd name="connsiteY3" fmla="*/ 149493 h 484495"/>
                <a:gd name="connsiteX4" fmla="*/ 504967 w 592887"/>
                <a:gd name="connsiteY4" fmla="*/ 0 h 484495"/>
                <a:gd name="connsiteX5" fmla="*/ 504967 w 592887"/>
                <a:gd name="connsiteY5" fmla="*/ 0 h 484495"/>
                <a:gd name="connsiteX0" fmla="*/ 0 w 592887"/>
                <a:gd name="connsiteY0" fmla="*/ 484495 h 484495"/>
                <a:gd name="connsiteX1" fmla="*/ 310132 w 592887"/>
                <a:gd name="connsiteY1" fmla="*/ 417516 h 484495"/>
                <a:gd name="connsiteX2" fmla="*/ 543994 w 592887"/>
                <a:gd name="connsiteY2" fmla="*/ 318472 h 484495"/>
                <a:gd name="connsiteX3" fmla="*/ 592886 w 592887"/>
                <a:gd name="connsiteY3" fmla="*/ 149493 h 484495"/>
                <a:gd name="connsiteX4" fmla="*/ 504967 w 592887"/>
                <a:gd name="connsiteY4" fmla="*/ 0 h 484495"/>
                <a:gd name="connsiteX5" fmla="*/ 504967 w 592887"/>
                <a:gd name="connsiteY5" fmla="*/ 0 h 484495"/>
                <a:gd name="connsiteX0" fmla="*/ 0 w 592886"/>
                <a:gd name="connsiteY0" fmla="*/ 484495 h 484495"/>
                <a:gd name="connsiteX1" fmla="*/ 310132 w 592886"/>
                <a:gd name="connsiteY1" fmla="*/ 417516 h 484495"/>
                <a:gd name="connsiteX2" fmla="*/ 543994 w 592886"/>
                <a:gd name="connsiteY2" fmla="*/ 318472 h 484495"/>
                <a:gd name="connsiteX3" fmla="*/ 592886 w 592886"/>
                <a:gd name="connsiteY3" fmla="*/ 149493 h 484495"/>
                <a:gd name="connsiteX4" fmla="*/ 504967 w 592886"/>
                <a:gd name="connsiteY4" fmla="*/ 0 h 484495"/>
                <a:gd name="connsiteX5" fmla="*/ 504967 w 592886"/>
                <a:gd name="connsiteY5" fmla="*/ 0 h 484495"/>
                <a:gd name="connsiteX0" fmla="*/ 0 w 592886"/>
                <a:gd name="connsiteY0" fmla="*/ 484495 h 484495"/>
                <a:gd name="connsiteX1" fmla="*/ 310132 w 592886"/>
                <a:gd name="connsiteY1" fmla="*/ 417516 h 484495"/>
                <a:gd name="connsiteX2" fmla="*/ 543994 w 592886"/>
                <a:gd name="connsiteY2" fmla="*/ 318472 h 484495"/>
                <a:gd name="connsiteX3" fmla="*/ 592886 w 592886"/>
                <a:gd name="connsiteY3" fmla="*/ 149493 h 484495"/>
                <a:gd name="connsiteX4" fmla="*/ 504967 w 592886"/>
                <a:gd name="connsiteY4" fmla="*/ 0 h 484495"/>
                <a:gd name="connsiteX5" fmla="*/ 504967 w 592886"/>
                <a:gd name="connsiteY5" fmla="*/ 0 h 484495"/>
                <a:gd name="connsiteX0" fmla="*/ 0 w 566024"/>
                <a:gd name="connsiteY0" fmla="*/ 484495 h 484495"/>
                <a:gd name="connsiteX1" fmla="*/ 310132 w 566024"/>
                <a:gd name="connsiteY1" fmla="*/ 417516 h 484495"/>
                <a:gd name="connsiteX2" fmla="*/ 543994 w 566024"/>
                <a:gd name="connsiteY2" fmla="*/ 318472 h 484495"/>
                <a:gd name="connsiteX3" fmla="*/ 563007 w 566024"/>
                <a:gd name="connsiteY3" fmla="*/ 142353 h 484495"/>
                <a:gd name="connsiteX4" fmla="*/ 504967 w 566024"/>
                <a:gd name="connsiteY4" fmla="*/ 0 h 484495"/>
                <a:gd name="connsiteX5" fmla="*/ 504967 w 566024"/>
                <a:gd name="connsiteY5" fmla="*/ 0 h 484495"/>
                <a:gd name="connsiteX0" fmla="*/ 0 w 566024"/>
                <a:gd name="connsiteY0" fmla="*/ 484495 h 484495"/>
                <a:gd name="connsiteX1" fmla="*/ 310132 w 566024"/>
                <a:gd name="connsiteY1" fmla="*/ 417516 h 484495"/>
                <a:gd name="connsiteX2" fmla="*/ 543994 w 566024"/>
                <a:gd name="connsiteY2" fmla="*/ 318472 h 484495"/>
                <a:gd name="connsiteX3" fmla="*/ 563007 w 566024"/>
                <a:gd name="connsiteY3" fmla="*/ 142353 h 484495"/>
                <a:gd name="connsiteX4" fmla="*/ 504967 w 566024"/>
                <a:gd name="connsiteY4" fmla="*/ 0 h 484495"/>
                <a:gd name="connsiteX5" fmla="*/ 504967 w 566024"/>
                <a:gd name="connsiteY5" fmla="*/ 0 h 484495"/>
                <a:gd name="connsiteX0" fmla="*/ 0 w 574077"/>
                <a:gd name="connsiteY0" fmla="*/ 484495 h 484495"/>
                <a:gd name="connsiteX1" fmla="*/ 310132 w 574077"/>
                <a:gd name="connsiteY1" fmla="*/ 417516 h 484495"/>
                <a:gd name="connsiteX2" fmla="*/ 543994 w 574077"/>
                <a:gd name="connsiteY2" fmla="*/ 318472 h 484495"/>
                <a:gd name="connsiteX3" fmla="*/ 563007 w 574077"/>
                <a:gd name="connsiteY3" fmla="*/ 142353 h 484495"/>
                <a:gd name="connsiteX4" fmla="*/ 504967 w 574077"/>
                <a:gd name="connsiteY4" fmla="*/ 0 h 484495"/>
                <a:gd name="connsiteX5" fmla="*/ 504967 w 574077"/>
                <a:gd name="connsiteY5" fmla="*/ 0 h 484495"/>
                <a:gd name="connsiteX0" fmla="*/ 0 w 574077"/>
                <a:gd name="connsiteY0" fmla="*/ 484495 h 484495"/>
                <a:gd name="connsiteX1" fmla="*/ 310132 w 574077"/>
                <a:gd name="connsiteY1" fmla="*/ 417516 h 484495"/>
                <a:gd name="connsiteX2" fmla="*/ 543994 w 574077"/>
                <a:gd name="connsiteY2" fmla="*/ 318472 h 484495"/>
                <a:gd name="connsiteX3" fmla="*/ 563007 w 574077"/>
                <a:gd name="connsiteY3" fmla="*/ 142353 h 484495"/>
                <a:gd name="connsiteX4" fmla="*/ 504967 w 574077"/>
                <a:gd name="connsiteY4" fmla="*/ 0 h 484495"/>
                <a:gd name="connsiteX5" fmla="*/ 504967 w 574077"/>
                <a:gd name="connsiteY5" fmla="*/ 0 h 484495"/>
                <a:gd name="connsiteX0" fmla="*/ 0 w 569390"/>
                <a:gd name="connsiteY0" fmla="*/ 484495 h 484495"/>
                <a:gd name="connsiteX1" fmla="*/ 310132 w 569390"/>
                <a:gd name="connsiteY1" fmla="*/ 417516 h 484495"/>
                <a:gd name="connsiteX2" fmla="*/ 543994 w 569390"/>
                <a:gd name="connsiteY2" fmla="*/ 318472 h 484495"/>
                <a:gd name="connsiteX3" fmla="*/ 563007 w 569390"/>
                <a:gd name="connsiteY3" fmla="*/ 142353 h 484495"/>
                <a:gd name="connsiteX4" fmla="*/ 504967 w 569390"/>
                <a:gd name="connsiteY4" fmla="*/ 0 h 484495"/>
                <a:gd name="connsiteX5" fmla="*/ 504967 w 569390"/>
                <a:gd name="connsiteY5" fmla="*/ 0 h 484495"/>
                <a:gd name="connsiteX0" fmla="*/ 0 w 564319"/>
                <a:gd name="connsiteY0" fmla="*/ 484495 h 484495"/>
                <a:gd name="connsiteX1" fmla="*/ 310132 w 564319"/>
                <a:gd name="connsiteY1" fmla="*/ 417516 h 484495"/>
                <a:gd name="connsiteX2" fmla="*/ 508683 w 564319"/>
                <a:gd name="connsiteY2" fmla="*/ 351792 h 484495"/>
                <a:gd name="connsiteX3" fmla="*/ 563007 w 564319"/>
                <a:gd name="connsiteY3" fmla="*/ 142353 h 484495"/>
                <a:gd name="connsiteX4" fmla="*/ 504967 w 564319"/>
                <a:gd name="connsiteY4" fmla="*/ 0 h 484495"/>
                <a:gd name="connsiteX5" fmla="*/ 504967 w 564319"/>
                <a:gd name="connsiteY5" fmla="*/ 0 h 484495"/>
                <a:gd name="connsiteX0" fmla="*/ 0 w 564319"/>
                <a:gd name="connsiteY0" fmla="*/ 484495 h 484495"/>
                <a:gd name="connsiteX1" fmla="*/ 310132 w 564319"/>
                <a:gd name="connsiteY1" fmla="*/ 417516 h 484495"/>
                <a:gd name="connsiteX2" fmla="*/ 508683 w 564319"/>
                <a:gd name="connsiteY2" fmla="*/ 351792 h 484495"/>
                <a:gd name="connsiteX3" fmla="*/ 563007 w 564319"/>
                <a:gd name="connsiteY3" fmla="*/ 142353 h 484495"/>
                <a:gd name="connsiteX4" fmla="*/ 504967 w 564319"/>
                <a:gd name="connsiteY4" fmla="*/ 0 h 484495"/>
                <a:gd name="connsiteX5" fmla="*/ 504967 w 564319"/>
                <a:gd name="connsiteY5" fmla="*/ 0 h 484495"/>
                <a:gd name="connsiteX0" fmla="*/ 0 w 565187"/>
                <a:gd name="connsiteY0" fmla="*/ 484495 h 484495"/>
                <a:gd name="connsiteX1" fmla="*/ 310132 w 565187"/>
                <a:gd name="connsiteY1" fmla="*/ 417516 h 484495"/>
                <a:gd name="connsiteX2" fmla="*/ 508683 w 565187"/>
                <a:gd name="connsiteY2" fmla="*/ 351792 h 484495"/>
                <a:gd name="connsiteX3" fmla="*/ 563007 w 565187"/>
                <a:gd name="connsiteY3" fmla="*/ 142353 h 484495"/>
                <a:gd name="connsiteX4" fmla="*/ 504967 w 565187"/>
                <a:gd name="connsiteY4" fmla="*/ 0 h 484495"/>
                <a:gd name="connsiteX5" fmla="*/ 504967 w 565187"/>
                <a:gd name="connsiteY5" fmla="*/ 0 h 484495"/>
                <a:gd name="connsiteX0" fmla="*/ 0 w 565187"/>
                <a:gd name="connsiteY0" fmla="*/ 484495 h 484495"/>
                <a:gd name="connsiteX1" fmla="*/ 310132 w 565187"/>
                <a:gd name="connsiteY1" fmla="*/ 417516 h 484495"/>
                <a:gd name="connsiteX2" fmla="*/ 508683 w 565187"/>
                <a:gd name="connsiteY2" fmla="*/ 351792 h 484495"/>
                <a:gd name="connsiteX3" fmla="*/ 563007 w 565187"/>
                <a:gd name="connsiteY3" fmla="*/ 142353 h 484495"/>
                <a:gd name="connsiteX4" fmla="*/ 504967 w 565187"/>
                <a:gd name="connsiteY4" fmla="*/ 0 h 484495"/>
                <a:gd name="connsiteX5" fmla="*/ 504967 w 565187"/>
                <a:gd name="connsiteY5" fmla="*/ 0 h 484495"/>
                <a:gd name="connsiteX0" fmla="*/ 0 w 565187"/>
                <a:gd name="connsiteY0" fmla="*/ 484495 h 484495"/>
                <a:gd name="connsiteX1" fmla="*/ 310132 w 565187"/>
                <a:gd name="connsiteY1" fmla="*/ 417516 h 484495"/>
                <a:gd name="connsiteX2" fmla="*/ 508683 w 565187"/>
                <a:gd name="connsiteY2" fmla="*/ 351792 h 484495"/>
                <a:gd name="connsiteX3" fmla="*/ 563007 w 565187"/>
                <a:gd name="connsiteY3" fmla="*/ 142353 h 484495"/>
                <a:gd name="connsiteX4" fmla="*/ 504967 w 565187"/>
                <a:gd name="connsiteY4" fmla="*/ 0 h 484495"/>
                <a:gd name="connsiteX5" fmla="*/ 504967 w 565187"/>
                <a:gd name="connsiteY5" fmla="*/ 0 h 484495"/>
                <a:gd name="connsiteX0" fmla="*/ 0 w 565187"/>
                <a:gd name="connsiteY0" fmla="*/ 484495 h 484495"/>
                <a:gd name="connsiteX1" fmla="*/ 247658 w 565187"/>
                <a:gd name="connsiteY1" fmla="*/ 448456 h 484495"/>
                <a:gd name="connsiteX2" fmla="*/ 508683 w 565187"/>
                <a:gd name="connsiteY2" fmla="*/ 351792 h 484495"/>
                <a:gd name="connsiteX3" fmla="*/ 563007 w 565187"/>
                <a:gd name="connsiteY3" fmla="*/ 142353 h 484495"/>
                <a:gd name="connsiteX4" fmla="*/ 504967 w 565187"/>
                <a:gd name="connsiteY4" fmla="*/ 0 h 484495"/>
                <a:gd name="connsiteX5" fmla="*/ 504967 w 565187"/>
                <a:gd name="connsiteY5" fmla="*/ 0 h 484495"/>
                <a:gd name="connsiteX0" fmla="*/ 0 w 565187"/>
                <a:gd name="connsiteY0" fmla="*/ 484495 h 484495"/>
                <a:gd name="connsiteX1" fmla="*/ 247658 w 565187"/>
                <a:gd name="connsiteY1" fmla="*/ 448456 h 484495"/>
                <a:gd name="connsiteX2" fmla="*/ 508683 w 565187"/>
                <a:gd name="connsiteY2" fmla="*/ 351792 h 484495"/>
                <a:gd name="connsiteX3" fmla="*/ 563007 w 565187"/>
                <a:gd name="connsiteY3" fmla="*/ 142353 h 484495"/>
                <a:gd name="connsiteX4" fmla="*/ 504967 w 565187"/>
                <a:gd name="connsiteY4" fmla="*/ 0 h 484495"/>
                <a:gd name="connsiteX5" fmla="*/ 504967 w 565187"/>
                <a:gd name="connsiteY5" fmla="*/ 0 h 484495"/>
                <a:gd name="connsiteX0" fmla="*/ 0 w 564985"/>
                <a:gd name="connsiteY0" fmla="*/ 484495 h 484495"/>
                <a:gd name="connsiteX1" fmla="*/ 247658 w 564985"/>
                <a:gd name="connsiteY1" fmla="*/ 448456 h 484495"/>
                <a:gd name="connsiteX2" fmla="*/ 508683 w 564985"/>
                <a:gd name="connsiteY2" fmla="*/ 351792 h 484495"/>
                <a:gd name="connsiteX3" fmla="*/ 563007 w 564985"/>
                <a:gd name="connsiteY3" fmla="*/ 142353 h 484495"/>
                <a:gd name="connsiteX4" fmla="*/ 504967 w 564985"/>
                <a:gd name="connsiteY4" fmla="*/ 0 h 484495"/>
                <a:gd name="connsiteX5" fmla="*/ 504967 w 564985"/>
                <a:gd name="connsiteY5" fmla="*/ 0 h 484495"/>
                <a:gd name="connsiteX0" fmla="*/ 0 w 564985"/>
                <a:gd name="connsiteY0" fmla="*/ 484495 h 484495"/>
                <a:gd name="connsiteX1" fmla="*/ 247658 w 564985"/>
                <a:gd name="connsiteY1" fmla="*/ 448456 h 484495"/>
                <a:gd name="connsiteX2" fmla="*/ 508683 w 564985"/>
                <a:gd name="connsiteY2" fmla="*/ 351792 h 484495"/>
                <a:gd name="connsiteX3" fmla="*/ 563007 w 564985"/>
                <a:gd name="connsiteY3" fmla="*/ 142353 h 484495"/>
                <a:gd name="connsiteX4" fmla="*/ 504967 w 564985"/>
                <a:gd name="connsiteY4" fmla="*/ 0 h 484495"/>
                <a:gd name="connsiteX5" fmla="*/ 504967 w 564985"/>
                <a:gd name="connsiteY5" fmla="*/ 0 h 484495"/>
                <a:gd name="connsiteX0" fmla="*/ 0 w 564985"/>
                <a:gd name="connsiteY0" fmla="*/ 484495 h 484495"/>
                <a:gd name="connsiteX1" fmla="*/ 247658 w 564985"/>
                <a:gd name="connsiteY1" fmla="*/ 448456 h 484495"/>
                <a:gd name="connsiteX2" fmla="*/ 508683 w 564985"/>
                <a:gd name="connsiteY2" fmla="*/ 351792 h 484495"/>
                <a:gd name="connsiteX3" fmla="*/ 563007 w 564985"/>
                <a:gd name="connsiteY3" fmla="*/ 142353 h 484495"/>
                <a:gd name="connsiteX4" fmla="*/ 504967 w 564985"/>
                <a:gd name="connsiteY4" fmla="*/ 0 h 484495"/>
                <a:gd name="connsiteX5" fmla="*/ 504967 w 564985"/>
                <a:gd name="connsiteY5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985" h="484495">
                  <a:moveTo>
                    <a:pt x="0" y="484495"/>
                  </a:moveTo>
                  <a:cubicBezTo>
                    <a:pt x="92310" y="471269"/>
                    <a:pt x="135009" y="468357"/>
                    <a:pt x="247658" y="448456"/>
                  </a:cubicBezTo>
                  <a:cubicBezTo>
                    <a:pt x="400343" y="412456"/>
                    <a:pt x="433202" y="402735"/>
                    <a:pt x="508683" y="351792"/>
                  </a:cubicBezTo>
                  <a:cubicBezTo>
                    <a:pt x="555807" y="301568"/>
                    <a:pt x="570869" y="195828"/>
                    <a:pt x="563007" y="142353"/>
                  </a:cubicBezTo>
                  <a:cubicBezTo>
                    <a:pt x="552429" y="93637"/>
                    <a:pt x="530486" y="43162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</a:rPr>
                <a:t>                                     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770095" y="4897898"/>
              <a:ext cx="1434639" cy="611779"/>
              <a:chOff x="712945" y="4888373"/>
              <a:chExt cx="1434639" cy="611779"/>
            </a:xfrm>
          </p:grpSpPr>
          <p:sp>
            <p:nvSpPr>
              <p:cNvPr id="280" name="Oval 279"/>
              <p:cNvSpPr/>
              <p:nvPr/>
            </p:nvSpPr>
            <p:spPr>
              <a:xfrm>
                <a:off x="1059188" y="4888373"/>
                <a:ext cx="822960" cy="457200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Melt drip                 </a:t>
                </a:r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712945" y="5042952"/>
                <a:ext cx="1273786" cy="457200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Linear reservoir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 rot="21030495" flipH="1" flipV="1">
                <a:off x="1761380" y="4903815"/>
                <a:ext cx="386204" cy="346218"/>
                <a:chOff x="1113794" y="5886009"/>
                <a:chExt cx="449753" cy="324657"/>
              </a:xfrm>
            </p:grpSpPr>
            <p:sp>
              <p:nvSpPr>
                <p:cNvPr id="283" name="Freeform 282"/>
                <p:cNvSpPr/>
                <p:nvPr/>
              </p:nvSpPr>
              <p:spPr>
                <a:xfrm rot="11711897">
                  <a:off x="1211188" y="5975457"/>
                  <a:ext cx="340299" cy="178869"/>
                </a:xfrm>
                <a:custGeom>
                  <a:avLst/>
                  <a:gdLst>
                    <a:gd name="connsiteX0" fmla="*/ 0 w 504967"/>
                    <a:gd name="connsiteY0" fmla="*/ 484495 h 484495"/>
                    <a:gd name="connsiteX1" fmla="*/ 361666 w 504967"/>
                    <a:gd name="connsiteY1" fmla="*/ 327546 h 484495"/>
                    <a:gd name="connsiteX2" fmla="*/ 382137 w 504967"/>
                    <a:gd name="connsiteY2" fmla="*/ 307074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361666 w 504967"/>
                    <a:gd name="connsiteY1" fmla="*/ 327546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225188 w 504967"/>
                    <a:gd name="connsiteY1" fmla="*/ 382137 h 484495"/>
                    <a:gd name="connsiteX2" fmla="*/ 361666 w 504967"/>
                    <a:gd name="connsiteY2" fmla="*/ 327546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361666 w 504967"/>
                    <a:gd name="connsiteY2" fmla="*/ 327546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402610 w 504967"/>
                    <a:gd name="connsiteY2" fmla="*/ 286603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375314 w 504967"/>
                    <a:gd name="connsiteY1" fmla="*/ 341195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341195 w 504967"/>
                    <a:gd name="connsiteY1" fmla="*/ 313900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38843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38843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68865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68865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312611 w 504967"/>
                    <a:gd name="connsiteY1" fmla="*/ 294113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967" h="484495">
                      <a:moveTo>
                        <a:pt x="0" y="484495"/>
                      </a:moveTo>
                      <a:cubicBezTo>
                        <a:pt x="84161" y="461749"/>
                        <a:pt x="235274" y="378274"/>
                        <a:pt x="312611" y="294113"/>
                      </a:cubicBezTo>
                      <a:cubicBezTo>
                        <a:pt x="396772" y="220869"/>
                        <a:pt x="472908" y="49019"/>
                        <a:pt x="504967" y="0"/>
                      </a:cubicBezTo>
                      <a:lnTo>
                        <a:pt x="504967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4" name="Freeform 283"/>
                <p:cNvSpPr/>
                <p:nvPr/>
              </p:nvSpPr>
              <p:spPr>
                <a:xfrm rot="10800000">
                  <a:off x="1113794" y="5886009"/>
                  <a:ext cx="449753" cy="324657"/>
                </a:xfrm>
                <a:custGeom>
                  <a:avLst/>
                  <a:gdLst>
                    <a:gd name="connsiteX0" fmla="*/ 0 w 504967"/>
                    <a:gd name="connsiteY0" fmla="*/ 484495 h 484495"/>
                    <a:gd name="connsiteX1" fmla="*/ 361666 w 504967"/>
                    <a:gd name="connsiteY1" fmla="*/ 327546 h 484495"/>
                    <a:gd name="connsiteX2" fmla="*/ 382137 w 504967"/>
                    <a:gd name="connsiteY2" fmla="*/ 307074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361666 w 504967"/>
                    <a:gd name="connsiteY1" fmla="*/ 327546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225188 w 504967"/>
                    <a:gd name="connsiteY1" fmla="*/ 382137 h 484495"/>
                    <a:gd name="connsiteX2" fmla="*/ 361666 w 504967"/>
                    <a:gd name="connsiteY2" fmla="*/ 327546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361666 w 504967"/>
                    <a:gd name="connsiteY2" fmla="*/ 327546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402610 w 504967"/>
                    <a:gd name="connsiteY2" fmla="*/ 286603 h 484495"/>
                    <a:gd name="connsiteX3" fmla="*/ 504967 w 504967"/>
                    <a:gd name="connsiteY3" fmla="*/ 0 h 484495"/>
                    <a:gd name="connsiteX4" fmla="*/ 504967 w 504967"/>
                    <a:gd name="connsiteY4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252484 w 504967"/>
                    <a:gd name="connsiteY1" fmla="*/ 416257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375314 w 504967"/>
                    <a:gd name="connsiteY1" fmla="*/ 341195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341195 w 504967"/>
                    <a:gd name="connsiteY1" fmla="*/ 313900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38843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38843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68865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402895 w 504967"/>
                    <a:gd name="connsiteY1" fmla="*/ 268865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  <a:gd name="connsiteX0" fmla="*/ 0 w 504967"/>
                    <a:gd name="connsiteY0" fmla="*/ 484495 h 484495"/>
                    <a:gd name="connsiteX1" fmla="*/ 312611 w 504967"/>
                    <a:gd name="connsiteY1" fmla="*/ 294113 h 484495"/>
                    <a:gd name="connsiteX2" fmla="*/ 504967 w 504967"/>
                    <a:gd name="connsiteY2" fmla="*/ 0 h 484495"/>
                    <a:gd name="connsiteX3" fmla="*/ 504967 w 504967"/>
                    <a:gd name="connsiteY3" fmla="*/ 0 h 48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967" h="484495">
                      <a:moveTo>
                        <a:pt x="0" y="484495"/>
                      </a:moveTo>
                      <a:cubicBezTo>
                        <a:pt x="84161" y="461749"/>
                        <a:pt x="235274" y="378274"/>
                        <a:pt x="312611" y="294113"/>
                      </a:cubicBezTo>
                      <a:cubicBezTo>
                        <a:pt x="396772" y="220869"/>
                        <a:pt x="472908" y="49019"/>
                        <a:pt x="504967" y="0"/>
                      </a:cubicBezTo>
                      <a:lnTo>
                        <a:pt x="504967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227" name="Freeform 226"/>
            <p:cNvSpPr/>
            <p:nvPr/>
          </p:nvSpPr>
          <p:spPr>
            <a:xfrm rot="10230495" flipH="1" flipV="1">
              <a:off x="1348184" y="4246598"/>
              <a:ext cx="350767" cy="202069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8" name="Freeform 227"/>
            <p:cNvSpPr/>
            <p:nvPr/>
          </p:nvSpPr>
          <p:spPr>
            <a:xfrm rot="10230495" flipH="1" flipV="1">
              <a:off x="1219493" y="3562062"/>
              <a:ext cx="305820" cy="194402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 flipH="1" flipV="1">
              <a:off x="519688" y="1845718"/>
              <a:ext cx="5445453" cy="4806144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  <a:gd name="connsiteX0" fmla="*/ 0 w 363598"/>
                <a:gd name="connsiteY0" fmla="*/ 518014 h 518014"/>
                <a:gd name="connsiteX1" fmla="*/ 334619 w 363598"/>
                <a:gd name="connsiteY1" fmla="*/ 279428 h 518014"/>
                <a:gd name="connsiteX2" fmla="*/ 347818 w 363598"/>
                <a:gd name="connsiteY2" fmla="*/ 0 h 518014"/>
                <a:gd name="connsiteX0" fmla="*/ 0 w 381239"/>
                <a:gd name="connsiteY0" fmla="*/ 518014 h 518014"/>
                <a:gd name="connsiteX1" fmla="*/ 334619 w 381239"/>
                <a:gd name="connsiteY1" fmla="*/ 279428 h 518014"/>
                <a:gd name="connsiteX2" fmla="*/ 347818 w 381239"/>
                <a:gd name="connsiteY2" fmla="*/ 0 h 518014"/>
                <a:gd name="connsiteX0" fmla="*/ 60679 w 403153"/>
                <a:gd name="connsiteY0" fmla="*/ 652092 h 652092"/>
                <a:gd name="connsiteX1" fmla="*/ 395298 w 403153"/>
                <a:gd name="connsiteY1" fmla="*/ 413506 h 652092"/>
                <a:gd name="connsiteX2" fmla="*/ 0 w 403153"/>
                <a:gd name="connsiteY2" fmla="*/ 0 h 652092"/>
                <a:gd name="connsiteX0" fmla="*/ 154948 w 403152"/>
                <a:gd name="connsiteY0" fmla="*/ 652092 h 652092"/>
                <a:gd name="connsiteX1" fmla="*/ 395298 w 403152"/>
                <a:gd name="connsiteY1" fmla="*/ 413506 h 652092"/>
                <a:gd name="connsiteX2" fmla="*/ 0 w 403152"/>
                <a:gd name="connsiteY2" fmla="*/ 0 h 652092"/>
                <a:gd name="connsiteX0" fmla="*/ 154948 w 403152"/>
                <a:gd name="connsiteY0" fmla="*/ 652092 h 652092"/>
                <a:gd name="connsiteX1" fmla="*/ 395298 w 403152"/>
                <a:gd name="connsiteY1" fmla="*/ 413506 h 652092"/>
                <a:gd name="connsiteX2" fmla="*/ 0 w 403152"/>
                <a:gd name="connsiteY2" fmla="*/ 0 h 652092"/>
                <a:gd name="connsiteX0" fmla="*/ 154948 w 395485"/>
                <a:gd name="connsiteY0" fmla="*/ 652092 h 652092"/>
                <a:gd name="connsiteX1" fmla="*/ 395298 w 395485"/>
                <a:gd name="connsiteY1" fmla="*/ 413506 h 652092"/>
                <a:gd name="connsiteX2" fmla="*/ 0 w 395485"/>
                <a:gd name="connsiteY2" fmla="*/ 0 h 652092"/>
                <a:gd name="connsiteX0" fmla="*/ 0 w 890115"/>
                <a:gd name="connsiteY0" fmla="*/ 654968 h 654968"/>
                <a:gd name="connsiteX1" fmla="*/ 890077 w 890115"/>
                <a:gd name="connsiteY1" fmla="*/ 413506 h 654968"/>
                <a:gd name="connsiteX2" fmla="*/ 494779 w 890115"/>
                <a:gd name="connsiteY2" fmla="*/ 0 h 654968"/>
                <a:gd name="connsiteX0" fmla="*/ 0 w 2161294"/>
                <a:gd name="connsiteY0" fmla="*/ 851711 h 851711"/>
                <a:gd name="connsiteX1" fmla="*/ 2161281 w 2161294"/>
                <a:gd name="connsiteY1" fmla="*/ 23449 h 851711"/>
                <a:gd name="connsiteX2" fmla="*/ 494779 w 2161294"/>
                <a:gd name="connsiteY2" fmla="*/ 196743 h 851711"/>
                <a:gd name="connsiteX0" fmla="*/ 776427 w 2937723"/>
                <a:gd name="connsiteY0" fmla="*/ 1630092 h 1630092"/>
                <a:gd name="connsiteX1" fmla="*/ 2937708 w 2937723"/>
                <a:gd name="connsiteY1" fmla="*/ 801830 h 1630092"/>
                <a:gd name="connsiteX2" fmla="*/ 0 w 2937723"/>
                <a:gd name="connsiteY2" fmla="*/ 0 h 1630092"/>
                <a:gd name="connsiteX0" fmla="*/ 990022 w 3151316"/>
                <a:gd name="connsiteY0" fmla="*/ 1689487 h 1689487"/>
                <a:gd name="connsiteX1" fmla="*/ 3151303 w 3151316"/>
                <a:gd name="connsiteY1" fmla="*/ 861225 h 1689487"/>
                <a:gd name="connsiteX2" fmla="*/ 213595 w 3151316"/>
                <a:gd name="connsiteY2" fmla="*/ 59395 h 1689487"/>
                <a:gd name="connsiteX3" fmla="*/ 227723 w 3151316"/>
                <a:gd name="connsiteY3" fmla="*/ 59394 h 1689487"/>
                <a:gd name="connsiteX0" fmla="*/ 6214355 w 8375651"/>
                <a:gd name="connsiteY0" fmla="*/ 1654001 h 1654001"/>
                <a:gd name="connsiteX1" fmla="*/ 8375636 w 8375651"/>
                <a:gd name="connsiteY1" fmla="*/ 825739 h 1654001"/>
                <a:gd name="connsiteX2" fmla="*/ 5437928 w 8375651"/>
                <a:gd name="connsiteY2" fmla="*/ 23909 h 1654001"/>
                <a:gd name="connsiteX3" fmla="*/ 0 w 8375651"/>
                <a:gd name="connsiteY3" fmla="*/ 360455 h 1654001"/>
                <a:gd name="connsiteX0" fmla="*/ 6214357 w 8375651"/>
                <a:gd name="connsiteY0" fmla="*/ 1569344 h 1569344"/>
                <a:gd name="connsiteX1" fmla="*/ 8375638 w 8375651"/>
                <a:gd name="connsiteY1" fmla="*/ 741082 h 1569344"/>
                <a:gd name="connsiteX2" fmla="*/ 4364468 w 8375651"/>
                <a:gd name="connsiteY2" fmla="*/ 28423 h 1569344"/>
                <a:gd name="connsiteX3" fmla="*/ 2 w 8375651"/>
                <a:gd name="connsiteY3" fmla="*/ 275798 h 1569344"/>
                <a:gd name="connsiteX0" fmla="*/ 6214357 w 8375879"/>
                <a:gd name="connsiteY0" fmla="*/ 1569344 h 1569344"/>
                <a:gd name="connsiteX1" fmla="*/ 8375638 w 8375879"/>
                <a:gd name="connsiteY1" fmla="*/ 741082 h 1569344"/>
                <a:gd name="connsiteX2" fmla="*/ 6341903 w 8375879"/>
                <a:gd name="connsiteY2" fmla="*/ 356339 h 1569344"/>
                <a:gd name="connsiteX3" fmla="*/ 4364468 w 8375879"/>
                <a:gd name="connsiteY3" fmla="*/ 28423 h 1569344"/>
                <a:gd name="connsiteX4" fmla="*/ 2 w 8375879"/>
                <a:gd name="connsiteY4" fmla="*/ 275798 h 1569344"/>
                <a:gd name="connsiteX0" fmla="*/ 6214357 w 8405571"/>
                <a:gd name="connsiteY0" fmla="*/ 1569344 h 1569344"/>
                <a:gd name="connsiteX1" fmla="*/ 8375638 w 8405571"/>
                <a:gd name="connsiteY1" fmla="*/ 741082 h 1569344"/>
                <a:gd name="connsiteX2" fmla="*/ 7881473 w 8405571"/>
                <a:gd name="connsiteY2" fmla="*/ 131974 h 1569344"/>
                <a:gd name="connsiteX3" fmla="*/ 4364468 w 8405571"/>
                <a:gd name="connsiteY3" fmla="*/ 28423 h 1569344"/>
                <a:gd name="connsiteX4" fmla="*/ 2 w 8405571"/>
                <a:gd name="connsiteY4" fmla="*/ 275798 h 1569344"/>
                <a:gd name="connsiteX0" fmla="*/ 6214357 w 8405571"/>
                <a:gd name="connsiteY0" fmla="*/ 1610111 h 1610111"/>
                <a:gd name="connsiteX1" fmla="*/ 8375638 w 8405571"/>
                <a:gd name="connsiteY1" fmla="*/ 781849 h 1610111"/>
                <a:gd name="connsiteX2" fmla="*/ 7881473 w 8405571"/>
                <a:gd name="connsiteY2" fmla="*/ 172741 h 1610111"/>
                <a:gd name="connsiteX3" fmla="*/ 4406840 w 8405571"/>
                <a:gd name="connsiteY3" fmla="*/ 26043 h 1610111"/>
                <a:gd name="connsiteX4" fmla="*/ 2 w 8405571"/>
                <a:gd name="connsiteY4" fmla="*/ 316565 h 1610111"/>
                <a:gd name="connsiteX0" fmla="*/ 6214357 w 8405571"/>
                <a:gd name="connsiteY0" fmla="*/ 1584068 h 1584068"/>
                <a:gd name="connsiteX1" fmla="*/ 8375638 w 8405571"/>
                <a:gd name="connsiteY1" fmla="*/ 755806 h 1584068"/>
                <a:gd name="connsiteX2" fmla="*/ 7881473 w 8405571"/>
                <a:gd name="connsiteY2" fmla="*/ 146698 h 1584068"/>
                <a:gd name="connsiteX3" fmla="*/ 4406840 w 8405571"/>
                <a:gd name="connsiteY3" fmla="*/ 0 h 1584068"/>
                <a:gd name="connsiteX4" fmla="*/ 2 w 8405571"/>
                <a:gd name="connsiteY4" fmla="*/ 290522 h 1584068"/>
                <a:gd name="connsiteX0" fmla="*/ 6214357 w 8405571"/>
                <a:gd name="connsiteY0" fmla="*/ 1584068 h 1584068"/>
                <a:gd name="connsiteX1" fmla="*/ 8375638 w 8405571"/>
                <a:gd name="connsiteY1" fmla="*/ 755806 h 1584068"/>
                <a:gd name="connsiteX2" fmla="*/ 7881473 w 8405571"/>
                <a:gd name="connsiteY2" fmla="*/ 146698 h 1584068"/>
                <a:gd name="connsiteX3" fmla="*/ 4406840 w 8405571"/>
                <a:gd name="connsiteY3" fmla="*/ 0 h 1584068"/>
                <a:gd name="connsiteX4" fmla="*/ 2 w 8405571"/>
                <a:gd name="connsiteY4" fmla="*/ 290522 h 1584068"/>
                <a:gd name="connsiteX0" fmla="*/ 6214357 w 8405571"/>
                <a:gd name="connsiteY0" fmla="*/ 1598268 h 1598268"/>
                <a:gd name="connsiteX1" fmla="*/ 8375638 w 8405571"/>
                <a:gd name="connsiteY1" fmla="*/ 770006 h 1598268"/>
                <a:gd name="connsiteX2" fmla="*/ 7881473 w 8405571"/>
                <a:gd name="connsiteY2" fmla="*/ 160898 h 1598268"/>
                <a:gd name="connsiteX3" fmla="*/ 4406840 w 8405571"/>
                <a:gd name="connsiteY3" fmla="*/ 14200 h 1598268"/>
                <a:gd name="connsiteX4" fmla="*/ 2 w 8405571"/>
                <a:gd name="connsiteY4" fmla="*/ 304722 h 1598268"/>
                <a:gd name="connsiteX0" fmla="*/ 6214357 w 8405571"/>
                <a:gd name="connsiteY0" fmla="*/ 1598268 h 1598268"/>
                <a:gd name="connsiteX1" fmla="*/ 8375638 w 8405571"/>
                <a:gd name="connsiteY1" fmla="*/ 770006 h 1598268"/>
                <a:gd name="connsiteX2" fmla="*/ 7881473 w 8405571"/>
                <a:gd name="connsiteY2" fmla="*/ 160898 h 1598268"/>
                <a:gd name="connsiteX3" fmla="*/ 4406840 w 8405571"/>
                <a:gd name="connsiteY3" fmla="*/ 14200 h 1598268"/>
                <a:gd name="connsiteX4" fmla="*/ 2 w 8405571"/>
                <a:gd name="connsiteY4" fmla="*/ 304722 h 1598268"/>
                <a:gd name="connsiteX0" fmla="*/ 6214357 w 8518545"/>
                <a:gd name="connsiteY0" fmla="*/ 1598268 h 1598268"/>
                <a:gd name="connsiteX1" fmla="*/ 8375638 w 8518545"/>
                <a:gd name="connsiteY1" fmla="*/ 770006 h 1598268"/>
                <a:gd name="connsiteX2" fmla="*/ 7881473 w 8518545"/>
                <a:gd name="connsiteY2" fmla="*/ 160898 h 1598268"/>
                <a:gd name="connsiteX3" fmla="*/ 4406840 w 8518545"/>
                <a:gd name="connsiteY3" fmla="*/ 14200 h 1598268"/>
                <a:gd name="connsiteX4" fmla="*/ 2 w 8518545"/>
                <a:gd name="connsiteY4" fmla="*/ 304722 h 1598268"/>
                <a:gd name="connsiteX0" fmla="*/ 6214357 w 8723726"/>
                <a:gd name="connsiteY0" fmla="*/ 1598268 h 1598268"/>
                <a:gd name="connsiteX1" fmla="*/ 8629881 w 8723726"/>
                <a:gd name="connsiteY1" fmla="*/ 775759 h 1598268"/>
                <a:gd name="connsiteX2" fmla="*/ 7881473 w 8723726"/>
                <a:gd name="connsiteY2" fmla="*/ 160898 h 1598268"/>
                <a:gd name="connsiteX3" fmla="*/ 4406840 w 8723726"/>
                <a:gd name="connsiteY3" fmla="*/ 14200 h 1598268"/>
                <a:gd name="connsiteX4" fmla="*/ 2 w 8723726"/>
                <a:gd name="connsiteY4" fmla="*/ 304722 h 1598268"/>
                <a:gd name="connsiteX0" fmla="*/ 6214357 w 8723726"/>
                <a:gd name="connsiteY0" fmla="*/ 1598268 h 1598268"/>
                <a:gd name="connsiteX1" fmla="*/ 8629881 w 8723726"/>
                <a:gd name="connsiteY1" fmla="*/ 775759 h 1598268"/>
                <a:gd name="connsiteX2" fmla="*/ 7881473 w 8723726"/>
                <a:gd name="connsiteY2" fmla="*/ 160898 h 1598268"/>
                <a:gd name="connsiteX3" fmla="*/ 4406840 w 8723726"/>
                <a:gd name="connsiteY3" fmla="*/ 14200 h 1598268"/>
                <a:gd name="connsiteX4" fmla="*/ 2 w 8723726"/>
                <a:gd name="connsiteY4" fmla="*/ 304722 h 1598268"/>
                <a:gd name="connsiteX0" fmla="*/ 6214357 w 8678626"/>
                <a:gd name="connsiteY0" fmla="*/ 1598268 h 1598268"/>
                <a:gd name="connsiteX1" fmla="*/ 8629881 w 8678626"/>
                <a:gd name="connsiteY1" fmla="*/ 775759 h 1598268"/>
                <a:gd name="connsiteX2" fmla="*/ 7881473 w 8678626"/>
                <a:gd name="connsiteY2" fmla="*/ 160898 h 1598268"/>
                <a:gd name="connsiteX3" fmla="*/ 4406840 w 8678626"/>
                <a:gd name="connsiteY3" fmla="*/ 14200 h 1598268"/>
                <a:gd name="connsiteX4" fmla="*/ 2 w 8678626"/>
                <a:gd name="connsiteY4" fmla="*/ 304722 h 1598268"/>
                <a:gd name="connsiteX0" fmla="*/ 6214357 w 8678626"/>
                <a:gd name="connsiteY0" fmla="*/ 1598268 h 1598268"/>
                <a:gd name="connsiteX1" fmla="*/ 8629881 w 8678626"/>
                <a:gd name="connsiteY1" fmla="*/ 775759 h 1598268"/>
                <a:gd name="connsiteX2" fmla="*/ 7881473 w 8678626"/>
                <a:gd name="connsiteY2" fmla="*/ 160898 h 1598268"/>
                <a:gd name="connsiteX3" fmla="*/ 4406840 w 8678626"/>
                <a:gd name="connsiteY3" fmla="*/ 14200 h 1598268"/>
                <a:gd name="connsiteX4" fmla="*/ 2 w 8678626"/>
                <a:gd name="connsiteY4" fmla="*/ 304722 h 1598268"/>
                <a:gd name="connsiteX0" fmla="*/ 6143736 w 8608005"/>
                <a:gd name="connsiteY0" fmla="*/ 1598268 h 1598268"/>
                <a:gd name="connsiteX1" fmla="*/ 8559260 w 8608005"/>
                <a:gd name="connsiteY1" fmla="*/ 775759 h 1598268"/>
                <a:gd name="connsiteX2" fmla="*/ 7810852 w 8608005"/>
                <a:gd name="connsiteY2" fmla="*/ 160898 h 1598268"/>
                <a:gd name="connsiteX3" fmla="*/ 4336219 w 8608005"/>
                <a:gd name="connsiteY3" fmla="*/ 14200 h 1598268"/>
                <a:gd name="connsiteX4" fmla="*/ 3 w 8608005"/>
                <a:gd name="connsiteY4" fmla="*/ 405398 h 1598268"/>
                <a:gd name="connsiteX0" fmla="*/ 6115488 w 8579757"/>
                <a:gd name="connsiteY0" fmla="*/ 1598268 h 1598268"/>
                <a:gd name="connsiteX1" fmla="*/ 8531012 w 8579757"/>
                <a:gd name="connsiteY1" fmla="*/ 775759 h 1598268"/>
                <a:gd name="connsiteX2" fmla="*/ 7782604 w 8579757"/>
                <a:gd name="connsiteY2" fmla="*/ 160898 h 1598268"/>
                <a:gd name="connsiteX3" fmla="*/ 4307971 w 8579757"/>
                <a:gd name="connsiteY3" fmla="*/ 14200 h 1598268"/>
                <a:gd name="connsiteX4" fmla="*/ 4 w 8579757"/>
                <a:gd name="connsiteY4" fmla="*/ 372581 h 1598268"/>
                <a:gd name="connsiteX0" fmla="*/ 6143734 w 8608003"/>
                <a:gd name="connsiteY0" fmla="*/ 1598268 h 1598268"/>
                <a:gd name="connsiteX1" fmla="*/ 8559258 w 8608003"/>
                <a:gd name="connsiteY1" fmla="*/ 775759 h 1598268"/>
                <a:gd name="connsiteX2" fmla="*/ 7810850 w 8608003"/>
                <a:gd name="connsiteY2" fmla="*/ 160898 h 1598268"/>
                <a:gd name="connsiteX3" fmla="*/ 4336217 w 8608003"/>
                <a:gd name="connsiteY3" fmla="*/ 14200 h 1598268"/>
                <a:gd name="connsiteX4" fmla="*/ 2 w 8608003"/>
                <a:gd name="connsiteY4" fmla="*/ 375564 h 1598268"/>
                <a:gd name="connsiteX0" fmla="*/ 6443976 w 8608003"/>
                <a:gd name="connsiteY0" fmla="*/ 1613185 h 1613185"/>
                <a:gd name="connsiteX1" fmla="*/ 8559258 w 8608003"/>
                <a:gd name="connsiteY1" fmla="*/ 775759 h 1613185"/>
                <a:gd name="connsiteX2" fmla="*/ 7810850 w 8608003"/>
                <a:gd name="connsiteY2" fmla="*/ 160898 h 1613185"/>
                <a:gd name="connsiteX3" fmla="*/ 4336217 w 8608003"/>
                <a:gd name="connsiteY3" fmla="*/ 14200 h 1613185"/>
                <a:gd name="connsiteX4" fmla="*/ 2 w 8608003"/>
                <a:gd name="connsiteY4" fmla="*/ 375564 h 1613185"/>
                <a:gd name="connsiteX0" fmla="*/ 6534047 w 8608003"/>
                <a:gd name="connsiteY0" fmla="*/ 1595285 h 1595285"/>
                <a:gd name="connsiteX1" fmla="*/ 8559258 w 8608003"/>
                <a:gd name="connsiteY1" fmla="*/ 775759 h 1595285"/>
                <a:gd name="connsiteX2" fmla="*/ 7810850 w 8608003"/>
                <a:gd name="connsiteY2" fmla="*/ 160898 h 1595285"/>
                <a:gd name="connsiteX3" fmla="*/ 4336217 w 8608003"/>
                <a:gd name="connsiteY3" fmla="*/ 14200 h 1595285"/>
                <a:gd name="connsiteX4" fmla="*/ 2 w 8608003"/>
                <a:gd name="connsiteY4" fmla="*/ 375564 h 1595285"/>
                <a:gd name="connsiteX0" fmla="*/ 6534047 w 8608003"/>
                <a:gd name="connsiteY0" fmla="*/ 1595285 h 1595285"/>
                <a:gd name="connsiteX1" fmla="*/ 8559258 w 8608003"/>
                <a:gd name="connsiteY1" fmla="*/ 775759 h 1595285"/>
                <a:gd name="connsiteX2" fmla="*/ 7810850 w 8608003"/>
                <a:gd name="connsiteY2" fmla="*/ 160898 h 1595285"/>
                <a:gd name="connsiteX3" fmla="*/ 4336217 w 8608003"/>
                <a:gd name="connsiteY3" fmla="*/ 14200 h 1595285"/>
                <a:gd name="connsiteX4" fmla="*/ 2 w 8608003"/>
                <a:gd name="connsiteY4" fmla="*/ 375564 h 1595285"/>
                <a:gd name="connsiteX0" fmla="*/ 6534047 w 8571044"/>
                <a:gd name="connsiteY0" fmla="*/ 1595285 h 1595285"/>
                <a:gd name="connsiteX1" fmla="*/ 8559258 w 8571044"/>
                <a:gd name="connsiteY1" fmla="*/ 775759 h 1595285"/>
                <a:gd name="connsiteX2" fmla="*/ 7810850 w 8571044"/>
                <a:gd name="connsiteY2" fmla="*/ 160898 h 1595285"/>
                <a:gd name="connsiteX3" fmla="*/ 4336217 w 8571044"/>
                <a:gd name="connsiteY3" fmla="*/ 14200 h 1595285"/>
                <a:gd name="connsiteX4" fmla="*/ 2 w 8571044"/>
                <a:gd name="connsiteY4" fmla="*/ 375564 h 1595285"/>
                <a:gd name="connsiteX0" fmla="*/ 6534047 w 8571044"/>
                <a:gd name="connsiteY0" fmla="*/ 1595285 h 1595285"/>
                <a:gd name="connsiteX1" fmla="*/ 8091477 w 8571044"/>
                <a:gd name="connsiteY1" fmla="*/ 1029350 h 1595285"/>
                <a:gd name="connsiteX2" fmla="*/ 8559258 w 8571044"/>
                <a:gd name="connsiteY2" fmla="*/ 775759 h 1595285"/>
                <a:gd name="connsiteX3" fmla="*/ 7810850 w 8571044"/>
                <a:gd name="connsiteY3" fmla="*/ 160898 h 1595285"/>
                <a:gd name="connsiteX4" fmla="*/ 4336217 w 8571044"/>
                <a:gd name="connsiteY4" fmla="*/ 14200 h 1595285"/>
                <a:gd name="connsiteX5" fmla="*/ 2 w 8571044"/>
                <a:gd name="connsiteY5" fmla="*/ 375564 h 1595285"/>
                <a:gd name="connsiteX0" fmla="*/ 6534047 w 8528548"/>
                <a:gd name="connsiteY0" fmla="*/ 1595285 h 1595285"/>
                <a:gd name="connsiteX1" fmla="*/ 8091477 w 8528548"/>
                <a:gd name="connsiteY1" fmla="*/ 1029350 h 1595285"/>
                <a:gd name="connsiteX2" fmla="*/ 8514224 w 8528548"/>
                <a:gd name="connsiteY2" fmla="*/ 540076 h 1595285"/>
                <a:gd name="connsiteX3" fmla="*/ 7810850 w 8528548"/>
                <a:gd name="connsiteY3" fmla="*/ 160898 h 1595285"/>
                <a:gd name="connsiteX4" fmla="*/ 4336217 w 8528548"/>
                <a:gd name="connsiteY4" fmla="*/ 14200 h 1595285"/>
                <a:gd name="connsiteX5" fmla="*/ 2 w 8528548"/>
                <a:gd name="connsiteY5" fmla="*/ 375564 h 1595285"/>
                <a:gd name="connsiteX0" fmla="*/ 6534047 w 8731260"/>
                <a:gd name="connsiteY0" fmla="*/ 1595285 h 1595285"/>
                <a:gd name="connsiteX1" fmla="*/ 8091477 w 8731260"/>
                <a:gd name="connsiteY1" fmla="*/ 1029350 h 1595285"/>
                <a:gd name="connsiteX2" fmla="*/ 8724392 w 8731260"/>
                <a:gd name="connsiteY2" fmla="*/ 540076 h 1595285"/>
                <a:gd name="connsiteX3" fmla="*/ 7810850 w 8731260"/>
                <a:gd name="connsiteY3" fmla="*/ 160898 h 1595285"/>
                <a:gd name="connsiteX4" fmla="*/ 4336217 w 8731260"/>
                <a:gd name="connsiteY4" fmla="*/ 14200 h 1595285"/>
                <a:gd name="connsiteX5" fmla="*/ 2 w 8731260"/>
                <a:gd name="connsiteY5" fmla="*/ 375564 h 1595285"/>
                <a:gd name="connsiteX0" fmla="*/ 6534047 w 8728699"/>
                <a:gd name="connsiteY0" fmla="*/ 1595285 h 1595285"/>
                <a:gd name="connsiteX1" fmla="*/ 8091477 w 8728699"/>
                <a:gd name="connsiteY1" fmla="*/ 1029350 h 1595285"/>
                <a:gd name="connsiteX2" fmla="*/ 8724392 w 8728699"/>
                <a:gd name="connsiteY2" fmla="*/ 540076 h 1595285"/>
                <a:gd name="connsiteX3" fmla="*/ 7810850 w 8728699"/>
                <a:gd name="connsiteY3" fmla="*/ 160898 h 1595285"/>
                <a:gd name="connsiteX4" fmla="*/ 4336217 w 8728699"/>
                <a:gd name="connsiteY4" fmla="*/ 14200 h 1595285"/>
                <a:gd name="connsiteX5" fmla="*/ 2 w 8728699"/>
                <a:gd name="connsiteY5" fmla="*/ 375564 h 1595285"/>
                <a:gd name="connsiteX0" fmla="*/ 6534047 w 8724399"/>
                <a:gd name="connsiteY0" fmla="*/ 1595285 h 1595285"/>
                <a:gd name="connsiteX1" fmla="*/ 8091477 w 8724399"/>
                <a:gd name="connsiteY1" fmla="*/ 1029350 h 1595285"/>
                <a:gd name="connsiteX2" fmla="*/ 8724392 w 8724399"/>
                <a:gd name="connsiteY2" fmla="*/ 540076 h 1595285"/>
                <a:gd name="connsiteX3" fmla="*/ 7810850 w 8724399"/>
                <a:gd name="connsiteY3" fmla="*/ 160898 h 1595285"/>
                <a:gd name="connsiteX4" fmla="*/ 4336217 w 8724399"/>
                <a:gd name="connsiteY4" fmla="*/ 14200 h 1595285"/>
                <a:gd name="connsiteX5" fmla="*/ 2 w 8724399"/>
                <a:gd name="connsiteY5" fmla="*/ 375564 h 1595285"/>
                <a:gd name="connsiteX0" fmla="*/ 6534047 w 8728701"/>
                <a:gd name="connsiteY0" fmla="*/ 1595285 h 1595285"/>
                <a:gd name="connsiteX1" fmla="*/ 8091477 w 8728701"/>
                <a:gd name="connsiteY1" fmla="*/ 1029350 h 1595285"/>
                <a:gd name="connsiteX2" fmla="*/ 8724392 w 8728701"/>
                <a:gd name="connsiteY2" fmla="*/ 540076 h 1595285"/>
                <a:gd name="connsiteX3" fmla="*/ 7810850 w 8728701"/>
                <a:gd name="connsiteY3" fmla="*/ 160898 h 1595285"/>
                <a:gd name="connsiteX4" fmla="*/ 4336217 w 8728701"/>
                <a:gd name="connsiteY4" fmla="*/ 14200 h 1595285"/>
                <a:gd name="connsiteX5" fmla="*/ 2 w 8728701"/>
                <a:gd name="connsiteY5" fmla="*/ 375564 h 1595285"/>
                <a:gd name="connsiteX0" fmla="*/ 6534047 w 8728701"/>
                <a:gd name="connsiteY0" fmla="*/ 1595285 h 1595285"/>
                <a:gd name="connsiteX1" fmla="*/ 8091477 w 8728701"/>
                <a:gd name="connsiteY1" fmla="*/ 1029350 h 1595285"/>
                <a:gd name="connsiteX2" fmla="*/ 8724392 w 8728701"/>
                <a:gd name="connsiteY2" fmla="*/ 540076 h 1595285"/>
                <a:gd name="connsiteX3" fmla="*/ 7810850 w 8728701"/>
                <a:gd name="connsiteY3" fmla="*/ 160898 h 1595285"/>
                <a:gd name="connsiteX4" fmla="*/ 4336217 w 8728701"/>
                <a:gd name="connsiteY4" fmla="*/ 14200 h 1595285"/>
                <a:gd name="connsiteX5" fmla="*/ 2 w 8728701"/>
                <a:gd name="connsiteY5" fmla="*/ 375564 h 1595285"/>
                <a:gd name="connsiteX0" fmla="*/ 6534047 w 8743554"/>
                <a:gd name="connsiteY0" fmla="*/ 1595285 h 1595285"/>
                <a:gd name="connsiteX1" fmla="*/ 8091477 w 8743554"/>
                <a:gd name="connsiteY1" fmla="*/ 1029350 h 1595285"/>
                <a:gd name="connsiteX2" fmla="*/ 8739405 w 8743554"/>
                <a:gd name="connsiteY2" fmla="*/ 638526 h 1595285"/>
                <a:gd name="connsiteX3" fmla="*/ 7810850 w 8743554"/>
                <a:gd name="connsiteY3" fmla="*/ 160898 h 1595285"/>
                <a:gd name="connsiteX4" fmla="*/ 4336217 w 8743554"/>
                <a:gd name="connsiteY4" fmla="*/ 14200 h 1595285"/>
                <a:gd name="connsiteX5" fmla="*/ 2 w 8743554"/>
                <a:gd name="connsiteY5" fmla="*/ 375564 h 1595285"/>
                <a:gd name="connsiteX0" fmla="*/ 6534047 w 8743554"/>
                <a:gd name="connsiteY0" fmla="*/ 1605025 h 1605025"/>
                <a:gd name="connsiteX1" fmla="*/ 8091477 w 8743554"/>
                <a:gd name="connsiteY1" fmla="*/ 1039090 h 1605025"/>
                <a:gd name="connsiteX2" fmla="*/ 8739405 w 8743554"/>
                <a:gd name="connsiteY2" fmla="*/ 648266 h 1605025"/>
                <a:gd name="connsiteX3" fmla="*/ 7675742 w 8743554"/>
                <a:gd name="connsiteY3" fmla="*/ 113954 h 1605025"/>
                <a:gd name="connsiteX4" fmla="*/ 4336217 w 8743554"/>
                <a:gd name="connsiteY4" fmla="*/ 23940 h 1605025"/>
                <a:gd name="connsiteX5" fmla="*/ 2 w 8743554"/>
                <a:gd name="connsiteY5" fmla="*/ 385304 h 1605025"/>
                <a:gd name="connsiteX0" fmla="*/ 6534047 w 8755221"/>
                <a:gd name="connsiteY0" fmla="*/ 1596196 h 1596196"/>
                <a:gd name="connsiteX1" fmla="*/ 8091477 w 8755221"/>
                <a:gd name="connsiteY1" fmla="*/ 1030261 h 1596196"/>
                <a:gd name="connsiteX2" fmla="*/ 8739405 w 8755221"/>
                <a:gd name="connsiteY2" fmla="*/ 639437 h 1596196"/>
                <a:gd name="connsiteX3" fmla="*/ 8481791 w 8755221"/>
                <a:gd name="connsiteY3" fmla="*/ 406744 h 1596196"/>
                <a:gd name="connsiteX4" fmla="*/ 7675742 w 8755221"/>
                <a:gd name="connsiteY4" fmla="*/ 105125 h 1596196"/>
                <a:gd name="connsiteX5" fmla="*/ 4336217 w 8755221"/>
                <a:gd name="connsiteY5" fmla="*/ 15111 h 1596196"/>
                <a:gd name="connsiteX6" fmla="*/ 2 w 8755221"/>
                <a:gd name="connsiteY6" fmla="*/ 376475 h 1596196"/>
                <a:gd name="connsiteX0" fmla="*/ 6534047 w 8833164"/>
                <a:gd name="connsiteY0" fmla="*/ 1596196 h 1596196"/>
                <a:gd name="connsiteX1" fmla="*/ 8091477 w 8833164"/>
                <a:gd name="connsiteY1" fmla="*/ 1030261 h 1596196"/>
                <a:gd name="connsiteX2" fmla="*/ 8739405 w 8833164"/>
                <a:gd name="connsiteY2" fmla="*/ 639437 h 1596196"/>
                <a:gd name="connsiteX3" fmla="*/ 8736995 w 8833164"/>
                <a:gd name="connsiteY3" fmla="*/ 394811 h 1596196"/>
                <a:gd name="connsiteX4" fmla="*/ 7675742 w 8833164"/>
                <a:gd name="connsiteY4" fmla="*/ 105125 h 1596196"/>
                <a:gd name="connsiteX5" fmla="*/ 4336217 w 8833164"/>
                <a:gd name="connsiteY5" fmla="*/ 15111 h 1596196"/>
                <a:gd name="connsiteX6" fmla="*/ 2 w 8833164"/>
                <a:gd name="connsiteY6" fmla="*/ 376475 h 1596196"/>
                <a:gd name="connsiteX0" fmla="*/ 6534047 w 8801500"/>
                <a:gd name="connsiteY0" fmla="*/ 1596196 h 1596196"/>
                <a:gd name="connsiteX1" fmla="*/ 8091477 w 8801500"/>
                <a:gd name="connsiteY1" fmla="*/ 1030261 h 1596196"/>
                <a:gd name="connsiteX2" fmla="*/ 8739405 w 8801500"/>
                <a:gd name="connsiteY2" fmla="*/ 639437 h 1596196"/>
                <a:gd name="connsiteX3" fmla="*/ 8736995 w 8801500"/>
                <a:gd name="connsiteY3" fmla="*/ 394811 h 1596196"/>
                <a:gd name="connsiteX4" fmla="*/ 7675742 w 8801500"/>
                <a:gd name="connsiteY4" fmla="*/ 105125 h 1596196"/>
                <a:gd name="connsiteX5" fmla="*/ 4336217 w 8801500"/>
                <a:gd name="connsiteY5" fmla="*/ 15111 h 1596196"/>
                <a:gd name="connsiteX6" fmla="*/ 2 w 8801500"/>
                <a:gd name="connsiteY6" fmla="*/ 376475 h 1596196"/>
                <a:gd name="connsiteX0" fmla="*/ 6534047 w 8789670"/>
                <a:gd name="connsiteY0" fmla="*/ 1596196 h 1596196"/>
                <a:gd name="connsiteX1" fmla="*/ 8091477 w 8789670"/>
                <a:gd name="connsiteY1" fmla="*/ 1030261 h 1596196"/>
                <a:gd name="connsiteX2" fmla="*/ 8739405 w 8789670"/>
                <a:gd name="connsiteY2" fmla="*/ 639437 h 1596196"/>
                <a:gd name="connsiteX3" fmla="*/ 8736995 w 8789670"/>
                <a:gd name="connsiteY3" fmla="*/ 394811 h 1596196"/>
                <a:gd name="connsiteX4" fmla="*/ 7675742 w 8789670"/>
                <a:gd name="connsiteY4" fmla="*/ 105125 h 1596196"/>
                <a:gd name="connsiteX5" fmla="*/ 4336217 w 8789670"/>
                <a:gd name="connsiteY5" fmla="*/ 15111 h 1596196"/>
                <a:gd name="connsiteX6" fmla="*/ 2 w 8789670"/>
                <a:gd name="connsiteY6" fmla="*/ 376475 h 1596196"/>
                <a:gd name="connsiteX0" fmla="*/ 6534047 w 8789670"/>
                <a:gd name="connsiteY0" fmla="*/ 1596196 h 1596196"/>
                <a:gd name="connsiteX1" fmla="*/ 8091477 w 8789670"/>
                <a:gd name="connsiteY1" fmla="*/ 1030261 h 1596196"/>
                <a:gd name="connsiteX2" fmla="*/ 8739405 w 8789670"/>
                <a:gd name="connsiteY2" fmla="*/ 639437 h 1596196"/>
                <a:gd name="connsiteX3" fmla="*/ 8736995 w 8789670"/>
                <a:gd name="connsiteY3" fmla="*/ 394811 h 1596196"/>
                <a:gd name="connsiteX4" fmla="*/ 7675742 w 8789670"/>
                <a:gd name="connsiteY4" fmla="*/ 105125 h 1596196"/>
                <a:gd name="connsiteX5" fmla="*/ 4336217 w 8789670"/>
                <a:gd name="connsiteY5" fmla="*/ 15111 h 1596196"/>
                <a:gd name="connsiteX6" fmla="*/ 2 w 8789670"/>
                <a:gd name="connsiteY6" fmla="*/ 376475 h 1596196"/>
                <a:gd name="connsiteX0" fmla="*/ 5505794 w 8789670"/>
                <a:gd name="connsiteY0" fmla="*/ 1832249 h 1832249"/>
                <a:gd name="connsiteX1" fmla="*/ 8091477 w 8789670"/>
                <a:gd name="connsiteY1" fmla="*/ 1030261 h 1832249"/>
                <a:gd name="connsiteX2" fmla="*/ 8739405 w 8789670"/>
                <a:gd name="connsiteY2" fmla="*/ 639437 h 1832249"/>
                <a:gd name="connsiteX3" fmla="*/ 8736995 w 8789670"/>
                <a:gd name="connsiteY3" fmla="*/ 394811 h 1832249"/>
                <a:gd name="connsiteX4" fmla="*/ 7675742 w 8789670"/>
                <a:gd name="connsiteY4" fmla="*/ 105125 h 1832249"/>
                <a:gd name="connsiteX5" fmla="*/ 4336217 w 8789670"/>
                <a:gd name="connsiteY5" fmla="*/ 15111 h 1832249"/>
                <a:gd name="connsiteX6" fmla="*/ 2 w 8789670"/>
                <a:gd name="connsiteY6" fmla="*/ 376475 h 1832249"/>
                <a:gd name="connsiteX0" fmla="*/ 5186681 w 8789670"/>
                <a:gd name="connsiteY0" fmla="*/ 1807587 h 1807587"/>
                <a:gd name="connsiteX1" fmla="*/ 8091477 w 8789670"/>
                <a:gd name="connsiteY1" fmla="*/ 1030261 h 1807587"/>
                <a:gd name="connsiteX2" fmla="*/ 8739405 w 8789670"/>
                <a:gd name="connsiteY2" fmla="*/ 639437 h 1807587"/>
                <a:gd name="connsiteX3" fmla="*/ 8736995 w 8789670"/>
                <a:gd name="connsiteY3" fmla="*/ 394811 h 1807587"/>
                <a:gd name="connsiteX4" fmla="*/ 7675742 w 8789670"/>
                <a:gd name="connsiteY4" fmla="*/ 105125 h 1807587"/>
                <a:gd name="connsiteX5" fmla="*/ 4336217 w 8789670"/>
                <a:gd name="connsiteY5" fmla="*/ 15111 h 1807587"/>
                <a:gd name="connsiteX6" fmla="*/ 2 w 8789670"/>
                <a:gd name="connsiteY6" fmla="*/ 376475 h 1807587"/>
                <a:gd name="connsiteX0" fmla="*/ 5186681 w 8789670"/>
                <a:gd name="connsiteY0" fmla="*/ 1807587 h 1807587"/>
                <a:gd name="connsiteX1" fmla="*/ 6579262 w 8789670"/>
                <a:gd name="connsiteY1" fmla="*/ 1443012 h 1807587"/>
                <a:gd name="connsiteX2" fmla="*/ 8091477 w 8789670"/>
                <a:gd name="connsiteY2" fmla="*/ 1030261 h 1807587"/>
                <a:gd name="connsiteX3" fmla="*/ 8739405 w 8789670"/>
                <a:gd name="connsiteY3" fmla="*/ 639437 h 1807587"/>
                <a:gd name="connsiteX4" fmla="*/ 8736995 w 8789670"/>
                <a:gd name="connsiteY4" fmla="*/ 394811 h 1807587"/>
                <a:gd name="connsiteX5" fmla="*/ 7675742 w 8789670"/>
                <a:gd name="connsiteY5" fmla="*/ 105125 h 1807587"/>
                <a:gd name="connsiteX6" fmla="*/ 4336217 w 8789670"/>
                <a:gd name="connsiteY6" fmla="*/ 15111 h 1807587"/>
                <a:gd name="connsiteX7" fmla="*/ 2 w 8789670"/>
                <a:gd name="connsiteY7" fmla="*/ 376475 h 1807587"/>
                <a:gd name="connsiteX0" fmla="*/ 5186681 w 8789670"/>
                <a:gd name="connsiteY0" fmla="*/ 1807587 h 1807587"/>
                <a:gd name="connsiteX1" fmla="*/ 6916104 w 8789670"/>
                <a:gd name="connsiteY1" fmla="*/ 1474721 h 1807587"/>
                <a:gd name="connsiteX2" fmla="*/ 8091477 w 8789670"/>
                <a:gd name="connsiteY2" fmla="*/ 1030261 h 1807587"/>
                <a:gd name="connsiteX3" fmla="*/ 8739405 w 8789670"/>
                <a:gd name="connsiteY3" fmla="*/ 639437 h 1807587"/>
                <a:gd name="connsiteX4" fmla="*/ 8736995 w 8789670"/>
                <a:gd name="connsiteY4" fmla="*/ 394811 h 1807587"/>
                <a:gd name="connsiteX5" fmla="*/ 7675742 w 8789670"/>
                <a:gd name="connsiteY5" fmla="*/ 105125 h 1807587"/>
                <a:gd name="connsiteX6" fmla="*/ 4336217 w 8789670"/>
                <a:gd name="connsiteY6" fmla="*/ 15111 h 1807587"/>
                <a:gd name="connsiteX7" fmla="*/ 2 w 8789670"/>
                <a:gd name="connsiteY7" fmla="*/ 376475 h 1807587"/>
                <a:gd name="connsiteX0" fmla="*/ 5186681 w 8789670"/>
                <a:gd name="connsiteY0" fmla="*/ 1807587 h 1807587"/>
                <a:gd name="connsiteX1" fmla="*/ 6916104 w 8789670"/>
                <a:gd name="connsiteY1" fmla="*/ 1474721 h 1807587"/>
                <a:gd name="connsiteX2" fmla="*/ 8091477 w 8789670"/>
                <a:gd name="connsiteY2" fmla="*/ 1030261 h 1807587"/>
                <a:gd name="connsiteX3" fmla="*/ 8739405 w 8789670"/>
                <a:gd name="connsiteY3" fmla="*/ 639437 h 1807587"/>
                <a:gd name="connsiteX4" fmla="*/ 8736995 w 8789670"/>
                <a:gd name="connsiteY4" fmla="*/ 394811 h 1807587"/>
                <a:gd name="connsiteX5" fmla="*/ 7675742 w 8789670"/>
                <a:gd name="connsiteY5" fmla="*/ 105125 h 1807587"/>
                <a:gd name="connsiteX6" fmla="*/ 4336217 w 8789670"/>
                <a:gd name="connsiteY6" fmla="*/ 15111 h 1807587"/>
                <a:gd name="connsiteX7" fmla="*/ 2 w 8789670"/>
                <a:gd name="connsiteY7" fmla="*/ 376475 h 1807587"/>
                <a:gd name="connsiteX0" fmla="*/ 4991668 w 8789670"/>
                <a:gd name="connsiteY0" fmla="*/ 1804064 h 1804064"/>
                <a:gd name="connsiteX1" fmla="*/ 6916104 w 8789670"/>
                <a:gd name="connsiteY1" fmla="*/ 1474721 h 1804064"/>
                <a:gd name="connsiteX2" fmla="*/ 8091477 w 8789670"/>
                <a:gd name="connsiteY2" fmla="*/ 1030261 h 1804064"/>
                <a:gd name="connsiteX3" fmla="*/ 8739405 w 8789670"/>
                <a:gd name="connsiteY3" fmla="*/ 639437 h 1804064"/>
                <a:gd name="connsiteX4" fmla="*/ 8736995 w 8789670"/>
                <a:gd name="connsiteY4" fmla="*/ 394811 h 1804064"/>
                <a:gd name="connsiteX5" fmla="*/ 7675742 w 8789670"/>
                <a:gd name="connsiteY5" fmla="*/ 105125 h 1804064"/>
                <a:gd name="connsiteX6" fmla="*/ 4336217 w 8789670"/>
                <a:gd name="connsiteY6" fmla="*/ 15111 h 1804064"/>
                <a:gd name="connsiteX7" fmla="*/ 2 w 8789670"/>
                <a:gd name="connsiteY7" fmla="*/ 376475 h 1804064"/>
                <a:gd name="connsiteX0" fmla="*/ 6250392 w 8789670"/>
                <a:gd name="connsiteY0" fmla="*/ 1955560 h 1955560"/>
                <a:gd name="connsiteX1" fmla="*/ 6916104 w 8789670"/>
                <a:gd name="connsiteY1" fmla="*/ 1474721 h 1955560"/>
                <a:gd name="connsiteX2" fmla="*/ 8091477 w 8789670"/>
                <a:gd name="connsiteY2" fmla="*/ 1030261 h 1955560"/>
                <a:gd name="connsiteX3" fmla="*/ 8739405 w 8789670"/>
                <a:gd name="connsiteY3" fmla="*/ 639437 h 1955560"/>
                <a:gd name="connsiteX4" fmla="*/ 8736995 w 8789670"/>
                <a:gd name="connsiteY4" fmla="*/ 394811 h 1955560"/>
                <a:gd name="connsiteX5" fmla="*/ 7675742 w 8789670"/>
                <a:gd name="connsiteY5" fmla="*/ 105125 h 1955560"/>
                <a:gd name="connsiteX6" fmla="*/ 4336217 w 8789670"/>
                <a:gd name="connsiteY6" fmla="*/ 15111 h 1955560"/>
                <a:gd name="connsiteX7" fmla="*/ 2 w 8789670"/>
                <a:gd name="connsiteY7" fmla="*/ 376475 h 1955560"/>
                <a:gd name="connsiteX0" fmla="*/ 6250392 w 8789670"/>
                <a:gd name="connsiteY0" fmla="*/ 1955560 h 1955560"/>
                <a:gd name="connsiteX1" fmla="*/ 6916104 w 8789670"/>
                <a:gd name="connsiteY1" fmla="*/ 1474721 h 1955560"/>
                <a:gd name="connsiteX2" fmla="*/ 8091477 w 8789670"/>
                <a:gd name="connsiteY2" fmla="*/ 1030261 h 1955560"/>
                <a:gd name="connsiteX3" fmla="*/ 8739405 w 8789670"/>
                <a:gd name="connsiteY3" fmla="*/ 639437 h 1955560"/>
                <a:gd name="connsiteX4" fmla="*/ 8736995 w 8789670"/>
                <a:gd name="connsiteY4" fmla="*/ 394811 h 1955560"/>
                <a:gd name="connsiteX5" fmla="*/ 7675742 w 8789670"/>
                <a:gd name="connsiteY5" fmla="*/ 105125 h 1955560"/>
                <a:gd name="connsiteX6" fmla="*/ 4336217 w 8789670"/>
                <a:gd name="connsiteY6" fmla="*/ 15111 h 1955560"/>
                <a:gd name="connsiteX7" fmla="*/ 2 w 8789670"/>
                <a:gd name="connsiteY7" fmla="*/ 376475 h 1955560"/>
                <a:gd name="connsiteX0" fmla="*/ 6356762 w 8789670"/>
                <a:gd name="connsiteY0" fmla="*/ 2008408 h 2008408"/>
                <a:gd name="connsiteX1" fmla="*/ 6916104 w 8789670"/>
                <a:gd name="connsiteY1" fmla="*/ 1474721 h 2008408"/>
                <a:gd name="connsiteX2" fmla="*/ 8091477 w 8789670"/>
                <a:gd name="connsiteY2" fmla="*/ 1030261 h 2008408"/>
                <a:gd name="connsiteX3" fmla="*/ 8739405 w 8789670"/>
                <a:gd name="connsiteY3" fmla="*/ 639437 h 2008408"/>
                <a:gd name="connsiteX4" fmla="*/ 8736995 w 8789670"/>
                <a:gd name="connsiteY4" fmla="*/ 394811 h 2008408"/>
                <a:gd name="connsiteX5" fmla="*/ 7675742 w 8789670"/>
                <a:gd name="connsiteY5" fmla="*/ 105125 h 2008408"/>
                <a:gd name="connsiteX6" fmla="*/ 4336217 w 8789670"/>
                <a:gd name="connsiteY6" fmla="*/ 15111 h 2008408"/>
                <a:gd name="connsiteX7" fmla="*/ 2 w 8789670"/>
                <a:gd name="connsiteY7" fmla="*/ 376475 h 2008408"/>
                <a:gd name="connsiteX0" fmla="*/ 5057594 w 8789670"/>
                <a:gd name="connsiteY0" fmla="*/ 1750225 h 1750225"/>
                <a:gd name="connsiteX1" fmla="*/ 6916104 w 8789670"/>
                <a:gd name="connsiteY1" fmla="*/ 1474721 h 1750225"/>
                <a:gd name="connsiteX2" fmla="*/ 8091477 w 8789670"/>
                <a:gd name="connsiteY2" fmla="*/ 1030261 h 1750225"/>
                <a:gd name="connsiteX3" fmla="*/ 8739405 w 8789670"/>
                <a:gd name="connsiteY3" fmla="*/ 639437 h 1750225"/>
                <a:gd name="connsiteX4" fmla="*/ 8736995 w 8789670"/>
                <a:gd name="connsiteY4" fmla="*/ 394811 h 1750225"/>
                <a:gd name="connsiteX5" fmla="*/ 7675742 w 8789670"/>
                <a:gd name="connsiteY5" fmla="*/ 105125 h 1750225"/>
                <a:gd name="connsiteX6" fmla="*/ 4336217 w 8789670"/>
                <a:gd name="connsiteY6" fmla="*/ 15111 h 1750225"/>
                <a:gd name="connsiteX7" fmla="*/ 2 w 8789670"/>
                <a:gd name="connsiteY7" fmla="*/ 376475 h 1750225"/>
                <a:gd name="connsiteX0" fmla="*/ 5057594 w 8789670"/>
                <a:gd name="connsiteY0" fmla="*/ 1750225 h 1750225"/>
                <a:gd name="connsiteX1" fmla="*/ 5946576 w 8789670"/>
                <a:gd name="connsiteY1" fmla="*/ 1247366 h 1750225"/>
                <a:gd name="connsiteX2" fmla="*/ 8091477 w 8789670"/>
                <a:gd name="connsiteY2" fmla="*/ 1030261 h 1750225"/>
                <a:gd name="connsiteX3" fmla="*/ 8739405 w 8789670"/>
                <a:gd name="connsiteY3" fmla="*/ 639437 h 1750225"/>
                <a:gd name="connsiteX4" fmla="*/ 8736995 w 8789670"/>
                <a:gd name="connsiteY4" fmla="*/ 394811 h 1750225"/>
                <a:gd name="connsiteX5" fmla="*/ 7675742 w 8789670"/>
                <a:gd name="connsiteY5" fmla="*/ 105125 h 1750225"/>
                <a:gd name="connsiteX6" fmla="*/ 4336217 w 8789670"/>
                <a:gd name="connsiteY6" fmla="*/ 15111 h 1750225"/>
                <a:gd name="connsiteX7" fmla="*/ 2 w 8789670"/>
                <a:gd name="connsiteY7" fmla="*/ 376475 h 1750225"/>
                <a:gd name="connsiteX0" fmla="*/ 5057594 w 8814494"/>
                <a:gd name="connsiteY0" fmla="*/ 1750225 h 1750225"/>
                <a:gd name="connsiteX1" fmla="*/ 5946576 w 8814494"/>
                <a:gd name="connsiteY1" fmla="*/ 1247366 h 1750225"/>
                <a:gd name="connsiteX2" fmla="*/ 7975134 w 8814494"/>
                <a:gd name="connsiteY2" fmla="*/ 995580 h 1750225"/>
                <a:gd name="connsiteX3" fmla="*/ 8739405 w 8814494"/>
                <a:gd name="connsiteY3" fmla="*/ 639437 h 1750225"/>
                <a:gd name="connsiteX4" fmla="*/ 8736995 w 8814494"/>
                <a:gd name="connsiteY4" fmla="*/ 394811 h 1750225"/>
                <a:gd name="connsiteX5" fmla="*/ 7675742 w 8814494"/>
                <a:gd name="connsiteY5" fmla="*/ 105125 h 1750225"/>
                <a:gd name="connsiteX6" fmla="*/ 4336217 w 8814494"/>
                <a:gd name="connsiteY6" fmla="*/ 15111 h 1750225"/>
                <a:gd name="connsiteX7" fmla="*/ 2 w 8814494"/>
                <a:gd name="connsiteY7" fmla="*/ 376475 h 1750225"/>
                <a:gd name="connsiteX0" fmla="*/ 5018813 w 8814494"/>
                <a:gd name="connsiteY0" fmla="*/ 1757932 h 1757932"/>
                <a:gd name="connsiteX1" fmla="*/ 5946576 w 8814494"/>
                <a:gd name="connsiteY1" fmla="*/ 1247366 h 1757932"/>
                <a:gd name="connsiteX2" fmla="*/ 7975134 w 8814494"/>
                <a:gd name="connsiteY2" fmla="*/ 995580 h 1757932"/>
                <a:gd name="connsiteX3" fmla="*/ 8739405 w 8814494"/>
                <a:gd name="connsiteY3" fmla="*/ 639437 h 1757932"/>
                <a:gd name="connsiteX4" fmla="*/ 8736995 w 8814494"/>
                <a:gd name="connsiteY4" fmla="*/ 394811 h 1757932"/>
                <a:gd name="connsiteX5" fmla="*/ 7675742 w 8814494"/>
                <a:gd name="connsiteY5" fmla="*/ 105125 h 1757932"/>
                <a:gd name="connsiteX6" fmla="*/ 4336217 w 8814494"/>
                <a:gd name="connsiteY6" fmla="*/ 15111 h 1757932"/>
                <a:gd name="connsiteX7" fmla="*/ 2 w 8814494"/>
                <a:gd name="connsiteY7" fmla="*/ 376475 h 1757932"/>
                <a:gd name="connsiteX0" fmla="*/ 4786126 w 8581807"/>
                <a:gd name="connsiteY0" fmla="*/ 1757932 h 1757932"/>
                <a:gd name="connsiteX1" fmla="*/ 5713889 w 8581807"/>
                <a:gd name="connsiteY1" fmla="*/ 1247366 h 1757932"/>
                <a:gd name="connsiteX2" fmla="*/ 7742447 w 8581807"/>
                <a:gd name="connsiteY2" fmla="*/ 995580 h 1757932"/>
                <a:gd name="connsiteX3" fmla="*/ 8506718 w 8581807"/>
                <a:gd name="connsiteY3" fmla="*/ 639437 h 1757932"/>
                <a:gd name="connsiteX4" fmla="*/ 8504308 w 8581807"/>
                <a:gd name="connsiteY4" fmla="*/ 394811 h 1757932"/>
                <a:gd name="connsiteX5" fmla="*/ 7443055 w 8581807"/>
                <a:gd name="connsiteY5" fmla="*/ 105125 h 1757932"/>
                <a:gd name="connsiteX6" fmla="*/ 4103530 w 8581807"/>
                <a:gd name="connsiteY6" fmla="*/ 15111 h 1757932"/>
                <a:gd name="connsiteX7" fmla="*/ 2 w 8581807"/>
                <a:gd name="connsiteY7" fmla="*/ 345647 h 1757932"/>
                <a:gd name="connsiteX0" fmla="*/ 4805517 w 8601198"/>
                <a:gd name="connsiteY0" fmla="*/ 1757932 h 1757932"/>
                <a:gd name="connsiteX1" fmla="*/ 5733280 w 8601198"/>
                <a:gd name="connsiteY1" fmla="*/ 1247366 h 1757932"/>
                <a:gd name="connsiteX2" fmla="*/ 7761838 w 8601198"/>
                <a:gd name="connsiteY2" fmla="*/ 995580 h 1757932"/>
                <a:gd name="connsiteX3" fmla="*/ 8526109 w 8601198"/>
                <a:gd name="connsiteY3" fmla="*/ 639437 h 1757932"/>
                <a:gd name="connsiteX4" fmla="*/ 8523699 w 8601198"/>
                <a:gd name="connsiteY4" fmla="*/ 394811 h 1757932"/>
                <a:gd name="connsiteX5" fmla="*/ 7462446 w 8601198"/>
                <a:gd name="connsiteY5" fmla="*/ 105125 h 1757932"/>
                <a:gd name="connsiteX6" fmla="*/ 4122921 w 8601198"/>
                <a:gd name="connsiteY6" fmla="*/ 15111 h 1757932"/>
                <a:gd name="connsiteX7" fmla="*/ 2 w 8601198"/>
                <a:gd name="connsiteY7" fmla="*/ 357207 h 1757932"/>
                <a:gd name="connsiteX0" fmla="*/ 4883079 w 8678760"/>
                <a:gd name="connsiteY0" fmla="*/ 1757932 h 1757932"/>
                <a:gd name="connsiteX1" fmla="*/ 5810842 w 8678760"/>
                <a:gd name="connsiteY1" fmla="*/ 1247366 h 1757932"/>
                <a:gd name="connsiteX2" fmla="*/ 7839400 w 8678760"/>
                <a:gd name="connsiteY2" fmla="*/ 995580 h 1757932"/>
                <a:gd name="connsiteX3" fmla="*/ 8603671 w 8678760"/>
                <a:gd name="connsiteY3" fmla="*/ 639437 h 1757932"/>
                <a:gd name="connsiteX4" fmla="*/ 8601261 w 8678760"/>
                <a:gd name="connsiteY4" fmla="*/ 394811 h 1757932"/>
                <a:gd name="connsiteX5" fmla="*/ 7540008 w 8678760"/>
                <a:gd name="connsiteY5" fmla="*/ 105125 h 1757932"/>
                <a:gd name="connsiteX6" fmla="*/ 4200483 w 8678760"/>
                <a:gd name="connsiteY6" fmla="*/ 15111 h 1757932"/>
                <a:gd name="connsiteX7" fmla="*/ 2 w 8678760"/>
                <a:gd name="connsiteY7" fmla="*/ 357207 h 1757932"/>
                <a:gd name="connsiteX0" fmla="*/ 4980032 w 8775713"/>
                <a:gd name="connsiteY0" fmla="*/ 1757932 h 1757932"/>
                <a:gd name="connsiteX1" fmla="*/ 5907795 w 8775713"/>
                <a:gd name="connsiteY1" fmla="*/ 1247366 h 1757932"/>
                <a:gd name="connsiteX2" fmla="*/ 7936353 w 8775713"/>
                <a:gd name="connsiteY2" fmla="*/ 995580 h 1757932"/>
                <a:gd name="connsiteX3" fmla="*/ 8700624 w 8775713"/>
                <a:gd name="connsiteY3" fmla="*/ 639437 h 1757932"/>
                <a:gd name="connsiteX4" fmla="*/ 8698214 w 8775713"/>
                <a:gd name="connsiteY4" fmla="*/ 394811 h 1757932"/>
                <a:gd name="connsiteX5" fmla="*/ 7636961 w 8775713"/>
                <a:gd name="connsiteY5" fmla="*/ 105125 h 1757932"/>
                <a:gd name="connsiteX6" fmla="*/ 4297436 w 8775713"/>
                <a:gd name="connsiteY6" fmla="*/ 15111 h 1757932"/>
                <a:gd name="connsiteX7" fmla="*/ 2 w 8775713"/>
                <a:gd name="connsiteY7" fmla="*/ 364914 h 1757932"/>
                <a:gd name="connsiteX0" fmla="*/ 5685698 w 9481379"/>
                <a:gd name="connsiteY0" fmla="*/ 1757932 h 1757932"/>
                <a:gd name="connsiteX1" fmla="*/ 6613461 w 9481379"/>
                <a:gd name="connsiteY1" fmla="*/ 1247366 h 1757932"/>
                <a:gd name="connsiteX2" fmla="*/ 8642019 w 9481379"/>
                <a:gd name="connsiteY2" fmla="*/ 995580 h 1757932"/>
                <a:gd name="connsiteX3" fmla="*/ 9406290 w 9481379"/>
                <a:gd name="connsiteY3" fmla="*/ 639437 h 1757932"/>
                <a:gd name="connsiteX4" fmla="*/ 9403880 w 9481379"/>
                <a:gd name="connsiteY4" fmla="*/ 394811 h 1757932"/>
                <a:gd name="connsiteX5" fmla="*/ 8342627 w 9481379"/>
                <a:gd name="connsiteY5" fmla="*/ 105125 h 1757932"/>
                <a:gd name="connsiteX6" fmla="*/ 5003102 w 9481379"/>
                <a:gd name="connsiteY6" fmla="*/ 15111 h 1757932"/>
                <a:gd name="connsiteX7" fmla="*/ 2 w 9481379"/>
                <a:gd name="connsiteY7" fmla="*/ 352825 h 1757932"/>
                <a:gd name="connsiteX0" fmla="*/ 5722195 w 9517876"/>
                <a:gd name="connsiteY0" fmla="*/ 1757932 h 1757932"/>
                <a:gd name="connsiteX1" fmla="*/ 6649958 w 9517876"/>
                <a:gd name="connsiteY1" fmla="*/ 1247366 h 1757932"/>
                <a:gd name="connsiteX2" fmla="*/ 8678516 w 9517876"/>
                <a:gd name="connsiteY2" fmla="*/ 995580 h 1757932"/>
                <a:gd name="connsiteX3" fmla="*/ 9442787 w 9517876"/>
                <a:gd name="connsiteY3" fmla="*/ 639437 h 1757932"/>
                <a:gd name="connsiteX4" fmla="*/ 9440377 w 9517876"/>
                <a:gd name="connsiteY4" fmla="*/ 394811 h 1757932"/>
                <a:gd name="connsiteX5" fmla="*/ 8379124 w 9517876"/>
                <a:gd name="connsiteY5" fmla="*/ 105125 h 1757932"/>
                <a:gd name="connsiteX6" fmla="*/ 5039599 w 9517876"/>
                <a:gd name="connsiteY6" fmla="*/ 15111 h 1757932"/>
                <a:gd name="connsiteX7" fmla="*/ 0 w 9517876"/>
                <a:gd name="connsiteY7" fmla="*/ 355243 h 1757932"/>
                <a:gd name="connsiteX0" fmla="*/ 3416163 w 9517876"/>
                <a:gd name="connsiteY0" fmla="*/ 1840753 h 1840753"/>
                <a:gd name="connsiteX1" fmla="*/ 6649958 w 9517876"/>
                <a:gd name="connsiteY1" fmla="*/ 1247366 h 1840753"/>
                <a:gd name="connsiteX2" fmla="*/ 8678516 w 9517876"/>
                <a:gd name="connsiteY2" fmla="*/ 995580 h 1840753"/>
                <a:gd name="connsiteX3" fmla="*/ 9442787 w 9517876"/>
                <a:gd name="connsiteY3" fmla="*/ 639437 h 1840753"/>
                <a:gd name="connsiteX4" fmla="*/ 9440377 w 9517876"/>
                <a:gd name="connsiteY4" fmla="*/ 394811 h 1840753"/>
                <a:gd name="connsiteX5" fmla="*/ 8379124 w 9517876"/>
                <a:gd name="connsiteY5" fmla="*/ 105125 h 1840753"/>
                <a:gd name="connsiteX6" fmla="*/ 5039599 w 9517876"/>
                <a:gd name="connsiteY6" fmla="*/ 15111 h 1840753"/>
                <a:gd name="connsiteX7" fmla="*/ 0 w 9517876"/>
                <a:gd name="connsiteY7" fmla="*/ 355243 h 1840753"/>
                <a:gd name="connsiteX0" fmla="*/ 3416163 w 9517876"/>
                <a:gd name="connsiteY0" fmla="*/ 1840753 h 1840753"/>
                <a:gd name="connsiteX1" fmla="*/ 6649958 w 9517876"/>
                <a:gd name="connsiteY1" fmla="*/ 1247366 h 1840753"/>
                <a:gd name="connsiteX2" fmla="*/ 8678516 w 9517876"/>
                <a:gd name="connsiteY2" fmla="*/ 995580 h 1840753"/>
                <a:gd name="connsiteX3" fmla="*/ 9442787 w 9517876"/>
                <a:gd name="connsiteY3" fmla="*/ 639437 h 1840753"/>
                <a:gd name="connsiteX4" fmla="*/ 9440377 w 9517876"/>
                <a:gd name="connsiteY4" fmla="*/ 394811 h 1840753"/>
                <a:gd name="connsiteX5" fmla="*/ 8379124 w 9517876"/>
                <a:gd name="connsiteY5" fmla="*/ 105125 h 1840753"/>
                <a:gd name="connsiteX6" fmla="*/ 5039599 w 9517876"/>
                <a:gd name="connsiteY6" fmla="*/ 15111 h 1840753"/>
                <a:gd name="connsiteX7" fmla="*/ 0 w 9517876"/>
                <a:gd name="connsiteY7" fmla="*/ 355243 h 1840753"/>
                <a:gd name="connsiteX0" fmla="*/ 3416163 w 9517876"/>
                <a:gd name="connsiteY0" fmla="*/ 1840753 h 1840753"/>
                <a:gd name="connsiteX1" fmla="*/ 6649958 w 9517876"/>
                <a:gd name="connsiteY1" fmla="*/ 1247366 h 1840753"/>
                <a:gd name="connsiteX2" fmla="*/ 8678516 w 9517876"/>
                <a:gd name="connsiteY2" fmla="*/ 995580 h 1840753"/>
                <a:gd name="connsiteX3" fmla="*/ 9442787 w 9517876"/>
                <a:gd name="connsiteY3" fmla="*/ 639437 h 1840753"/>
                <a:gd name="connsiteX4" fmla="*/ 9440377 w 9517876"/>
                <a:gd name="connsiteY4" fmla="*/ 394811 h 1840753"/>
                <a:gd name="connsiteX5" fmla="*/ 8379124 w 9517876"/>
                <a:gd name="connsiteY5" fmla="*/ 105125 h 1840753"/>
                <a:gd name="connsiteX6" fmla="*/ 5039599 w 9517876"/>
                <a:gd name="connsiteY6" fmla="*/ 15111 h 1840753"/>
                <a:gd name="connsiteX7" fmla="*/ 0 w 9517876"/>
                <a:gd name="connsiteY7" fmla="*/ 355243 h 1840753"/>
                <a:gd name="connsiteX0" fmla="*/ 3416163 w 9517876"/>
                <a:gd name="connsiteY0" fmla="*/ 1840753 h 1840753"/>
                <a:gd name="connsiteX1" fmla="*/ 3610073 w 9517876"/>
                <a:gd name="connsiteY1" fmla="*/ 1710305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3610073 w 9517876"/>
                <a:gd name="connsiteY1" fmla="*/ 1710305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3610073 w 9517876"/>
                <a:gd name="connsiteY1" fmla="*/ 1710305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4031818 w 9517876"/>
                <a:gd name="connsiteY1" fmla="*/ 1615895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4031818 w 9517876"/>
                <a:gd name="connsiteY1" fmla="*/ 1615895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4031818 w 9517876"/>
                <a:gd name="connsiteY1" fmla="*/ 1615895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4089990 w 9517876"/>
                <a:gd name="connsiteY1" fmla="*/ 1585067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4089990 w 9517876"/>
                <a:gd name="connsiteY1" fmla="*/ 1585067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4089990 w 9517876"/>
                <a:gd name="connsiteY1" fmla="*/ 1585067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3 w 9517876"/>
                <a:gd name="connsiteY0" fmla="*/ 1840753 h 1840753"/>
                <a:gd name="connsiteX1" fmla="*/ 4089990 w 9517876"/>
                <a:gd name="connsiteY1" fmla="*/ 1585067 h 1840753"/>
                <a:gd name="connsiteX2" fmla="*/ 6649958 w 9517876"/>
                <a:gd name="connsiteY2" fmla="*/ 1247366 h 1840753"/>
                <a:gd name="connsiteX3" fmla="*/ 8678516 w 9517876"/>
                <a:gd name="connsiteY3" fmla="*/ 995580 h 1840753"/>
                <a:gd name="connsiteX4" fmla="*/ 9442787 w 9517876"/>
                <a:gd name="connsiteY4" fmla="*/ 639437 h 1840753"/>
                <a:gd name="connsiteX5" fmla="*/ 9440377 w 9517876"/>
                <a:gd name="connsiteY5" fmla="*/ 394811 h 1840753"/>
                <a:gd name="connsiteX6" fmla="*/ 8379124 w 9517876"/>
                <a:gd name="connsiteY6" fmla="*/ 105125 h 1840753"/>
                <a:gd name="connsiteX7" fmla="*/ 5039599 w 9517876"/>
                <a:gd name="connsiteY7" fmla="*/ 15111 h 1840753"/>
                <a:gd name="connsiteX8" fmla="*/ 0 w 9517876"/>
                <a:gd name="connsiteY8" fmla="*/ 355243 h 1840753"/>
                <a:gd name="connsiteX0" fmla="*/ 3416165 w 9519649"/>
                <a:gd name="connsiteY0" fmla="*/ 1840753 h 1840753"/>
                <a:gd name="connsiteX1" fmla="*/ 4089992 w 9519649"/>
                <a:gd name="connsiteY1" fmla="*/ 1585067 h 1840753"/>
                <a:gd name="connsiteX2" fmla="*/ 6649960 w 9519649"/>
                <a:gd name="connsiteY2" fmla="*/ 1247366 h 1840753"/>
                <a:gd name="connsiteX3" fmla="*/ 8653244 w 9519649"/>
                <a:gd name="connsiteY3" fmla="*/ 1052812 h 1840753"/>
                <a:gd name="connsiteX4" fmla="*/ 9442789 w 9519649"/>
                <a:gd name="connsiteY4" fmla="*/ 639437 h 1840753"/>
                <a:gd name="connsiteX5" fmla="*/ 9440379 w 9519649"/>
                <a:gd name="connsiteY5" fmla="*/ 394811 h 1840753"/>
                <a:gd name="connsiteX6" fmla="*/ 8379126 w 9519649"/>
                <a:gd name="connsiteY6" fmla="*/ 105125 h 1840753"/>
                <a:gd name="connsiteX7" fmla="*/ 5039601 w 9519649"/>
                <a:gd name="connsiteY7" fmla="*/ 15111 h 1840753"/>
                <a:gd name="connsiteX8" fmla="*/ 2 w 9519649"/>
                <a:gd name="connsiteY8" fmla="*/ 355243 h 1840753"/>
                <a:gd name="connsiteX0" fmla="*/ 3416165 w 9519649"/>
                <a:gd name="connsiteY0" fmla="*/ 1840753 h 1840753"/>
                <a:gd name="connsiteX1" fmla="*/ 4089992 w 9519649"/>
                <a:gd name="connsiteY1" fmla="*/ 1585067 h 1840753"/>
                <a:gd name="connsiteX2" fmla="*/ 6586773 w 9519649"/>
                <a:gd name="connsiteY2" fmla="*/ 1304598 h 1840753"/>
                <a:gd name="connsiteX3" fmla="*/ 8653244 w 9519649"/>
                <a:gd name="connsiteY3" fmla="*/ 1052812 h 1840753"/>
                <a:gd name="connsiteX4" fmla="*/ 9442789 w 9519649"/>
                <a:gd name="connsiteY4" fmla="*/ 639437 h 1840753"/>
                <a:gd name="connsiteX5" fmla="*/ 9440379 w 9519649"/>
                <a:gd name="connsiteY5" fmla="*/ 394811 h 1840753"/>
                <a:gd name="connsiteX6" fmla="*/ 8379126 w 9519649"/>
                <a:gd name="connsiteY6" fmla="*/ 105125 h 1840753"/>
                <a:gd name="connsiteX7" fmla="*/ 5039601 w 9519649"/>
                <a:gd name="connsiteY7" fmla="*/ 15111 h 1840753"/>
                <a:gd name="connsiteX8" fmla="*/ 2 w 9519649"/>
                <a:gd name="connsiteY8" fmla="*/ 355243 h 1840753"/>
                <a:gd name="connsiteX0" fmla="*/ 2291420 w 9519649"/>
                <a:gd name="connsiteY0" fmla="*/ 1810893 h 1810893"/>
                <a:gd name="connsiteX1" fmla="*/ 4089992 w 9519649"/>
                <a:gd name="connsiteY1" fmla="*/ 1585067 h 1810893"/>
                <a:gd name="connsiteX2" fmla="*/ 6586773 w 9519649"/>
                <a:gd name="connsiteY2" fmla="*/ 1304598 h 1810893"/>
                <a:gd name="connsiteX3" fmla="*/ 8653244 w 9519649"/>
                <a:gd name="connsiteY3" fmla="*/ 1052812 h 1810893"/>
                <a:gd name="connsiteX4" fmla="*/ 9442789 w 9519649"/>
                <a:gd name="connsiteY4" fmla="*/ 639437 h 1810893"/>
                <a:gd name="connsiteX5" fmla="*/ 9440379 w 9519649"/>
                <a:gd name="connsiteY5" fmla="*/ 394811 h 1810893"/>
                <a:gd name="connsiteX6" fmla="*/ 8379126 w 9519649"/>
                <a:gd name="connsiteY6" fmla="*/ 105125 h 1810893"/>
                <a:gd name="connsiteX7" fmla="*/ 5039601 w 9519649"/>
                <a:gd name="connsiteY7" fmla="*/ 15111 h 1810893"/>
                <a:gd name="connsiteX8" fmla="*/ 2 w 9519649"/>
                <a:gd name="connsiteY8" fmla="*/ 355243 h 1810893"/>
                <a:gd name="connsiteX0" fmla="*/ 2291420 w 9519649"/>
                <a:gd name="connsiteY0" fmla="*/ 1810893 h 1810893"/>
                <a:gd name="connsiteX1" fmla="*/ 3786689 w 9519649"/>
                <a:gd name="connsiteY1" fmla="*/ 1532812 h 1810893"/>
                <a:gd name="connsiteX2" fmla="*/ 6586773 w 9519649"/>
                <a:gd name="connsiteY2" fmla="*/ 1304598 h 1810893"/>
                <a:gd name="connsiteX3" fmla="*/ 8653244 w 9519649"/>
                <a:gd name="connsiteY3" fmla="*/ 1052812 h 1810893"/>
                <a:gd name="connsiteX4" fmla="*/ 9442789 w 9519649"/>
                <a:gd name="connsiteY4" fmla="*/ 639437 h 1810893"/>
                <a:gd name="connsiteX5" fmla="*/ 9440379 w 9519649"/>
                <a:gd name="connsiteY5" fmla="*/ 394811 h 1810893"/>
                <a:gd name="connsiteX6" fmla="*/ 8379126 w 9519649"/>
                <a:gd name="connsiteY6" fmla="*/ 105125 h 1810893"/>
                <a:gd name="connsiteX7" fmla="*/ 5039601 w 9519649"/>
                <a:gd name="connsiteY7" fmla="*/ 15111 h 1810893"/>
                <a:gd name="connsiteX8" fmla="*/ 2 w 9519649"/>
                <a:gd name="connsiteY8" fmla="*/ 355243 h 1810893"/>
                <a:gd name="connsiteX0" fmla="*/ 1381513 w 9519649"/>
                <a:gd name="connsiteY0" fmla="*/ 1689526 h 1689526"/>
                <a:gd name="connsiteX1" fmla="*/ 3786689 w 9519649"/>
                <a:gd name="connsiteY1" fmla="*/ 1532812 h 1689526"/>
                <a:gd name="connsiteX2" fmla="*/ 6586773 w 9519649"/>
                <a:gd name="connsiteY2" fmla="*/ 1304598 h 1689526"/>
                <a:gd name="connsiteX3" fmla="*/ 8653244 w 9519649"/>
                <a:gd name="connsiteY3" fmla="*/ 1052812 h 1689526"/>
                <a:gd name="connsiteX4" fmla="*/ 9442789 w 9519649"/>
                <a:gd name="connsiteY4" fmla="*/ 639437 h 1689526"/>
                <a:gd name="connsiteX5" fmla="*/ 9440379 w 9519649"/>
                <a:gd name="connsiteY5" fmla="*/ 394811 h 1689526"/>
                <a:gd name="connsiteX6" fmla="*/ 8379126 w 9519649"/>
                <a:gd name="connsiteY6" fmla="*/ 105125 h 1689526"/>
                <a:gd name="connsiteX7" fmla="*/ 5039601 w 9519649"/>
                <a:gd name="connsiteY7" fmla="*/ 15111 h 1689526"/>
                <a:gd name="connsiteX8" fmla="*/ 2 w 9519649"/>
                <a:gd name="connsiteY8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6586773 w 9519649"/>
                <a:gd name="connsiteY2" fmla="*/ 1304598 h 1689526"/>
                <a:gd name="connsiteX3" fmla="*/ 8653244 w 9519649"/>
                <a:gd name="connsiteY3" fmla="*/ 1052812 h 1689526"/>
                <a:gd name="connsiteX4" fmla="*/ 9442789 w 9519649"/>
                <a:gd name="connsiteY4" fmla="*/ 639437 h 1689526"/>
                <a:gd name="connsiteX5" fmla="*/ 9440379 w 9519649"/>
                <a:gd name="connsiteY5" fmla="*/ 394811 h 1689526"/>
                <a:gd name="connsiteX6" fmla="*/ 8379126 w 9519649"/>
                <a:gd name="connsiteY6" fmla="*/ 105125 h 1689526"/>
                <a:gd name="connsiteX7" fmla="*/ 5039601 w 9519649"/>
                <a:gd name="connsiteY7" fmla="*/ 15111 h 1689526"/>
                <a:gd name="connsiteX8" fmla="*/ 2 w 9519649"/>
                <a:gd name="connsiteY8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6586773 w 9519649"/>
                <a:gd name="connsiteY2" fmla="*/ 1304598 h 1689526"/>
                <a:gd name="connsiteX3" fmla="*/ 8653244 w 9519649"/>
                <a:gd name="connsiteY3" fmla="*/ 1052812 h 1689526"/>
                <a:gd name="connsiteX4" fmla="*/ 9442789 w 9519649"/>
                <a:gd name="connsiteY4" fmla="*/ 639437 h 1689526"/>
                <a:gd name="connsiteX5" fmla="*/ 9440379 w 9519649"/>
                <a:gd name="connsiteY5" fmla="*/ 394811 h 1689526"/>
                <a:gd name="connsiteX6" fmla="*/ 8379126 w 9519649"/>
                <a:gd name="connsiteY6" fmla="*/ 105125 h 1689526"/>
                <a:gd name="connsiteX7" fmla="*/ 5039601 w 9519649"/>
                <a:gd name="connsiteY7" fmla="*/ 15111 h 1689526"/>
                <a:gd name="connsiteX8" fmla="*/ 2 w 9519649"/>
                <a:gd name="connsiteY8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6586773 w 9519649"/>
                <a:gd name="connsiteY2" fmla="*/ 1304598 h 1689526"/>
                <a:gd name="connsiteX3" fmla="*/ 8653244 w 9519649"/>
                <a:gd name="connsiteY3" fmla="*/ 1052812 h 1689526"/>
                <a:gd name="connsiteX4" fmla="*/ 9442789 w 9519649"/>
                <a:gd name="connsiteY4" fmla="*/ 639437 h 1689526"/>
                <a:gd name="connsiteX5" fmla="*/ 9440379 w 9519649"/>
                <a:gd name="connsiteY5" fmla="*/ 394811 h 1689526"/>
                <a:gd name="connsiteX6" fmla="*/ 8379126 w 9519649"/>
                <a:gd name="connsiteY6" fmla="*/ 105125 h 1689526"/>
                <a:gd name="connsiteX7" fmla="*/ 5039601 w 9519649"/>
                <a:gd name="connsiteY7" fmla="*/ 15111 h 1689526"/>
                <a:gd name="connsiteX8" fmla="*/ 2 w 9519649"/>
                <a:gd name="connsiteY8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6586773 w 9519649"/>
                <a:gd name="connsiteY2" fmla="*/ 1304598 h 1689526"/>
                <a:gd name="connsiteX3" fmla="*/ 8653244 w 9519649"/>
                <a:gd name="connsiteY3" fmla="*/ 1052812 h 1689526"/>
                <a:gd name="connsiteX4" fmla="*/ 9442789 w 9519649"/>
                <a:gd name="connsiteY4" fmla="*/ 639437 h 1689526"/>
                <a:gd name="connsiteX5" fmla="*/ 9440379 w 9519649"/>
                <a:gd name="connsiteY5" fmla="*/ 394811 h 1689526"/>
                <a:gd name="connsiteX6" fmla="*/ 8379126 w 9519649"/>
                <a:gd name="connsiteY6" fmla="*/ 105125 h 1689526"/>
                <a:gd name="connsiteX7" fmla="*/ 5039601 w 9519649"/>
                <a:gd name="connsiteY7" fmla="*/ 15111 h 1689526"/>
                <a:gd name="connsiteX8" fmla="*/ 2 w 9519649"/>
                <a:gd name="connsiteY8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4201115 w 9519649"/>
                <a:gd name="connsiteY2" fmla="*/ 1478856 h 1689526"/>
                <a:gd name="connsiteX3" fmla="*/ 6586773 w 9519649"/>
                <a:gd name="connsiteY3" fmla="*/ 1304598 h 1689526"/>
                <a:gd name="connsiteX4" fmla="*/ 8653244 w 9519649"/>
                <a:gd name="connsiteY4" fmla="*/ 1052812 h 1689526"/>
                <a:gd name="connsiteX5" fmla="*/ 9442789 w 9519649"/>
                <a:gd name="connsiteY5" fmla="*/ 639437 h 1689526"/>
                <a:gd name="connsiteX6" fmla="*/ 9440379 w 9519649"/>
                <a:gd name="connsiteY6" fmla="*/ 394811 h 1689526"/>
                <a:gd name="connsiteX7" fmla="*/ 8379126 w 9519649"/>
                <a:gd name="connsiteY7" fmla="*/ 105125 h 1689526"/>
                <a:gd name="connsiteX8" fmla="*/ 5039601 w 9519649"/>
                <a:gd name="connsiteY8" fmla="*/ 15111 h 1689526"/>
                <a:gd name="connsiteX9" fmla="*/ 2 w 9519649"/>
                <a:gd name="connsiteY9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4201115 w 9519649"/>
                <a:gd name="connsiteY2" fmla="*/ 1478856 h 1689526"/>
                <a:gd name="connsiteX3" fmla="*/ 6586773 w 9519649"/>
                <a:gd name="connsiteY3" fmla="*/ 1304598 h 1689526"/>
                <a:gd name="connsiteX4" fmla="*/ 8653244 w 9519649"/>
                <a:gd name="connsiteY4" fmla="*/ 1052812 h 1689526"/>
                <a:gd name="connsiteX5" fmla="*/ 9442789 w 9519649"/>
                <a:gd name="connsiteY5" fmla="*/ 639437 h 1689526"/>
                <a:gd name="connsiteX6" fmla="*/ 9440379 w 9519649"/>
                <a:gd name="connsiteY6" fmla="*/ 394811 h 1689526"/>
                <a:gd name="connsiteX7" fmla="*/ 8379126 w 9519649"/>
                <a:gd name="connsiteY7" fmla="*/ 105125 h 1689526"/>
                <a:gd name="connsiteX8" fmla="*/ 5039601 w 9519649"/>
                <a:gd name="connsiteY8" fmla="*/ 15111 h 1689526"/>
                <a:gd name="connsiteX9" fmla="*/ 2 w 9519649"/>
                <a:gd name="connsiteY9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4201115 w 9519649"/>
                <a:gd name="connsiteY2" fmla="*/ 1478856 h 1689526"/>
                <a:gd name="connsiteX3" fmla="*/ 6586773 w 9519649"/>
                <a:gd name="connsiteY3" fmla="*/ 1304598 h 1689526"/>
                <a:gd name="connsiteX4" fmla="*/ 8653244 w 9519649"/>
                <a:gd name="connsiteY4" fmla="*/ 1052812 h 1689526"/>
                <a:gd name="connsiteX5" fmla="*/ 9442789 w 9519649"/>
                <a:gd name="connsiteY5" fmla="*/ 639437 h 1689526"/>
                <a:gd name="connsiteX6" fmla="*/ 9440379 w 9519649"/>
                <a:gd name="connsiteY6" fmla="*/ 394811 h 1689526"/>
                <a:gd name="connsiteX7" fmla="*/ 8379126 w 9519649"/>
                <a:gd name="connsiteY7" fmla="*/ 105125 h 1689526"/>
                <a:gd name="connsiteX8" fmla="*/ 5039601 w 9519649"/>
                <a:gd name="connsiteY8" fmla="*/ 15111 h 1689526"/>
                <a:gd name="connsiteX9" fmla="*/ 2 w 9519649"/>
                <a:gd name="connsiteY9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4201115 w 9519649"/>
                <a:gd name="connsiteY2" fmla="*/ 1478856 h 1689526"/>
                <a:gd name="connsiteX3" fmla="*/ 6586773 w 9519649"/>
                <a:gd name="connsiteY3" fmla="*/ 1304598 h 1689526"/>
                <a:gd name="connsiteX4" fmla="*/ 8653244 w 9519649"/>
                <a:gd name="connsiteY4" fmla="*/ 1052812 h 1689526"/>
                <a:gd name="connsiteX5" fmla="*/ 9442789 w 9519649"/>
                <a:gd name="connsiteY5" fmla="*/ 639437 h 1689526"/>
                <a:gd name="connsiteX6" fmla="*/ 9440379 w 9519649"/>
                <a:gd name="connsiteY6" fmla="*/ 394811 h 1689526"/>
                <a:gd name="connsiteX7" fmla="*/ 8379126 w 9519649"/>
                <a:gd name="connsiteY7" fmla="*/ 105125 h 1689526"/>
                <a:gd name="connsiteX8" fmla="*/ 5039601 w 9519649"/>
                <a:gd name="connsiteY8" fmla="*/ 15111 h 1689526"/>
                <a:gd name="connsiteX9" fmla="*/ 2 w 9519649"/>
                <a:gd name="connsiteY9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4201115 w 9519649"/>
                <a:gd name="connsiteY2" fmla="*/ 1478856 h 1689526"/>
                <a:gd name="connsiteX3" fmla="*/ 6586773 w 9519649"/>
                <a:gd name="connsiteY3" fmla="*/ 1304598 h 1689526"/>
                <a:gd name="connsiteX4" fmla="*/ 8653244 w 9519649"/>
                <a:gd name="connsiteY4" fmla="*/ 1052812 h 1689526"/>
                <a:gd name="connsiteX5" fmla="*/ 9442789 w 9519649"/>
                <a:gd name="connsiteY5" fmla="*/ 639437 h 1689526"/>
                <a:gd name="connsiteX6" fmla="*/ 9440379 w 9519649"/>
                <a:gd name="connsiteY6" fmla="*/ 394811 h 1689526"/>
                <a:gd name="connsiteX7" fmla="*/ 8379126 w 9519649"/>
                <a:gd name="connsiteY7" fmla="*/ 105125 h 1689526"/>
                <a:gd name="connsiteX8" fmla="*/ 5039601 w 9519649"/>
                <a:gd name="connsiteY8" fmla="*/ 15111 h 1689526"/>
                <a:gd name="connsiteX9" fmla="*/ 2 w 9519649"/>
                <a:gd name="connsiteY9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4201115 w 9519649"/>
                <a:gd name="connsiteY2" fmla="*/ 1478856 h 1689526"/>
                <a:gd name="connsiteX3" fmla="*/ 6484040 w 9519649"/>
                <a:gd name="connsiteY3" fmla="*/ 1362392 h 1689526"/>
                <a:gd name="connsiteX4" fmla="*/ 8653244 w 9519649"/>
                <a:gd name="connsiteY4" fmla="*/ 1052812 h 1689526"/>
                <a:gd name="connsiteX5" fmla="*/ 9442789 w 9519649"/>
                <a:gd name="connsiteY5" fmla="*/ 639437 h 1689526"/>
                <a:gd name="connsiteX6" fmla="*/ 9440379 w 9519649"/>
                <a:gd name="connsiteY6" fmla="*/ 394811 h 1689526"/>
                <a:gd name="connsiteX7" fmla="*/ 8379126 w 9519649"/>
                <a:gd name="connsiteY7" fmla="*/ 105125 h 1689526"/>
                <a:gd name="connsiteX8" fmla="*/ 5039601 w 9519649"/>
                <a:gd name="connsiteY8" fmla="*/ 15111 h 1689526"/>
                <a:gd name="connsiteX9" fmla="*/ 2 w 9519649"/>
                <a:gd name="connsiteY9" fmla="*/ 355243 h 1689526"/>
                <a:gd name="connsiteX0" fmla="*/ 1381513 w 9519649"/>
                <a:gd name="connsiteY0" fmla="*/ 1689526 h 1689526"/>
                <a:gd name="connsiteX1" fmla="*/ 2730024 w 9519649"/>
                <a:gd name="connsiteY1" fmla="*/ 1553040 h 1689526"/>
                <a:gd name="connsiteX2" fmla="*/ 4201115 w 9519649"/>
                <a:gd name="connsiteY2" fmla="*/ 1478856 h 1689526"/>
                <a:gd name="connsiteX3" fmla="*/ 6484040 w 9519649"/>
                <a:gd name="connsiteY3" fmla="*/ 1362392 h 1689526"/>
                <a:gd name="connsiteX4" fmla="*/ 8653244 w 9519649"/>
                <a:gd name="connsiteY4" fmla="*/ 1052812 h 1689526"/>
                <a:gd name="connsiteX5" fmla="*/ 9442789 w 9519649"/>
                <a:gd name="connsiteY5" fmla="*/ 639437 h 1689526"/>
                <a:gd name="connsiteX6" fmla="*/ 9440379 w 9519649"/>
                <a:gd name="connsiteY6" fmla="*/ 394811 h 1689526"/>
                <a:gd name="connsiteX7" fmla="*/ 8379126 w 9519649"/>
                <a:gd name="connsiteY7" fmla="*/ 105125 h 1689526"/>
                <a:gd name="connsiteX8" fmla="*/ 5039601 w 9519649"/>
                <a:gd name="connsiteY8" fmla="*/ 15111 h 1689526"/>
                <a:gd name="connsiteX9" fmla="*/ 2 w 9519649"/>
                <a:gd name="connsiteY9" fmla="*/ 355243 h 1689526"/>
                <a:gd name="connsiteX0" fmla="*/ 1381513 w 9538428"/>
                <a:gd name="connsiteY0" fmla="*/ 1689526 h 1689526"/>
                <a:gd name="connsiteX1" fmla="*/ 2730024 w 9538428"/>
                <a:gd name="connsiteY1" fmla="*/ 1553040 h 1689526"/>
                <a:gd name="connsiteX2" fmla="*/ 4201115 w 9538428"/>
                <a:gd name="connsiteY2" fmla="*/ 1478856 h 1689526"/>
                <a:gd name="connsiteX3" fmla="*/ 6484040 w 9538428"/>
                <a:gd name="connsiteY3" fmla="*/ 1362392 h 1689526"/>
                <a:gd name="connsiteX4" fmla="*/ 8389076 w 9538428"/>
                <a:gd name="connsiteY4" fmla="*/ 1041253 h 1689526"/>
                <a:gd name="connsiteX5" fmla="*/ 9442789 w 9538428"/>
                <a:gd name="connsiteY5" fmla="*/ 639437 h 1689526"/>
                <a:gd name="connsiteX6" fmla="*/ 9440379 w 9538428"/>
                <a:gd name="connsiteY6" fmla="*/ 394811 h 1689526"/>
                <a:gd name="connsiteX7" fmla="*/ 8379126 w 9538428"/>
                <a:gd name="connsiteY7" fmla="*/ 105125 h 1689526"/>
                <a:gd name="connsiteX8" fmla="*/ 5039601 w 9538428"/>
                <a:gd name="connsiteY8" fmla="*/ 15111 h 1689526"/>
                <a:gd name="connsiteX9" fmla="*/ 2 w 9538428"/>
                <a:gd name="connsiteY9" fmla="*/ 355243 h 1689526"/>
                <a:gd name="connsiteX0" fmla="*/ 1381513 w 9444796"/>
                <a:gd name="connsiteY0" fmla="*/ 1689526 h 1689526"/>
                <a:gd name="connsiteX1" fmla="*/ 2730024 w 9444796"/>
                <a:gd name="connsiteY1" fmla="*/ 1553040 h 1689526"/>
                <a:gd name="connsiteX2" fmla="*/ 4201115 w 9444796"/>
                <a:gd name="connsiteY2" fmla="*/ 1478856 h 1689526"/>
                <a:gd name="connsiteX3" fmla="*/ 6484040 w 9444796"/>
                <a:gd name="connsiteY3" fmla="*/ 1362392 h 1689526"/>
                <a:gd name="connsiteX4" fmla="*/ 8389076 w 9444796"/>
                <a:gd name="connsiteY4" fmla="*/ 1041253 h 1689526"/>
                <a:gd name="connsiteX5" fmla="*/ 8503531 w 9444796"/>
                <a:gd name="connsiteY5" fmla="*/ 627879 h 1689526"/>
                <a:gd name="connsiteX6" fmla="*/ 9440379 w 9444796"/>
                <a:gd name="connsiteY6" fmla="*/ 394811 h 1689526"/>
                <a:gd name="connsiteX7" fmla="*/ 8379126 w 9444796"/>
                <a:gd name="connsiteY7" fmla="*/ 105125 h 1689526"/>
                <a:gd name="connsiteX8" fmla="*/ 5039601 w 9444796"/>
                <a:gd name="connsiteY8" fmla="*/ 15111 h 1689526"/>
                <a:gd name="connsiteX9" fmla="*/ 2 w 9444796"/>
                <a:gd name="connsiteY9" fmla="*/ 355243 h 1689526"/>
                <a:gd name="connsiteX0" fmla="*/ 1381513 w 8605218"/>
                <a:gd name="connsiteY0" fmla="*/ 1688258 h 1688258"/>
                <a:gd name="connsiteX1" fmla="*/ 2730024 w 8605218"/>
                <a:gd name="connsiteY1" fmla="*/ 1551772 h 1688258"/>
                <a:gd name="connsiteX2" fmla="*/ 4201115 w 8605218"/>
                <a:gd name="connsiteY2" fmla="*/ 1477588 h 1688258"/>
                <a:gd name="connsiteX3" fmla="*/ 6484040 w 8605218"/>
                <a:gd name="connsiteY3" fmla="*/ 1361124 h 1688258"/>
                <a:gd name="connsiteX4" fmla="*/ 8389076 w 8605218"/>
                <a:gd name="connsiteY4" fmla="*/ 1039985 h 1688258"/>
                <a:gd name="connsiteX5" fmla="*/ 8503531 w 8605218"/>
                <a:gd name="connsiteY5" fmla="*/ 626611 h 1688258"/>
                <a:gd name="connsiteX6" fmla="*/ 8369037 w 8605218"/>
                <a:gd name="connsiteY6" fmla="*/ 335749 h 1688258"/>
                <a:gd name="connsiteX7" fmla="*/ 8379126 w 8605218"/>
                <a:gd name="connsiteY7" fmla="*/ 103857 h 1688258"/>
                <a:gd name="connsiteX8" fmla="*/ 5039601 w 8605218"/>
                <a:gd name="connsiteY8" fmla="*/ 13843 h 1688258"/>
                <a:gd name="connsiteX9" fmla="*/ 2 w 8605218"/>
                <a:gd name="connsiteY9" fmla="*/ 353975 h 1688258"/>
                <a:gd name="connsiteX0" fmla="*/ 1381513 w 8576496"/>
                <a:gd name="connsiteY0" fmla="*/ 1700874 h 1700874"/>
                <a:gd name="connsiteX1" fmla="*/ 2730024 w 8576496"/>
                <a:gd name="connsiteY1" fmla="*/ 1564388 h 1700874"/>
                <a:gd name="connsiteX2" fmla="*/ 4201115 w 8576496"/>
                <a:gd name="connsiteY2" fmla="*/ 1490204 h 1700874"/>
                <a:gd name="connsiteX3" fmla="*/ 6484040 w 8576496"/>
                <a:gd name="connsiteY3" fmla="*/ 1373740 h 1700874"/>
                <a:gd name="connsiteX4" fmla="*/ 8389076 w 8576496"/>
                <a:gd name="connsiteY4" fmla="*/ 1052601 h 1700874"/>
                <a:gd name="connsiteX5" fmla="*/ 8503531 w 8576496"/>
                <a:gd name="connsiteY5" fmla="*/ 639227 h 1700874"/>
                <a:gd name="connsiteX6" fmla="*/ 8369037 w 8576496"/>
                <a:gd name="connsiteY6" fmla="*/ 348365 h 1700874"/>
                <a:gd name="connsiteX7" fmla="*/ 7219728 w 8576496"/>
                <a:gd name="connsiteY7" fmla="*/ 52900 h 1700874"/>
                <a:gd name="connsiteX8" fmla="*/ 5039601 w 8576496"/>
                <a:gd name="connsiteY8" fmla="*/ 26459 h 1700874"/>
                <a:gd name="connsiteX9" fmla="*/ 2 w 8576496"/>
                <a:gd name="connsiteY9" fmla="*/ 366591 h 1700874"/>
                <a:gd name="connsiteX0" fmla="*/ 1381513 w 8540757"/>
                <a:gd name="connsiteY0" fmla="*/ 1700874 h 1700874"/>
                <a:gd name="connsiteX1" fmla="*/ 2730024 w 8540757"/>
                <a:gd name="connsiteY1" fmla="*/ 1564388 h 1700874"/>
                <a:gd name="connsiteX2" fmla="*/ 4201115 w 8540757"/>
                <a:gd name="connsiteY2" fmla="*/ 1490204 h 1700874"/>
                <a:gd name="connsiteX3" fmla="*/ 6484040 w 8540757"/>
                <a:gd name="connsiteY3" fmla="*/ 1373740 h 1700874"/>
                <a:gd name="connsiteX4" fmla="*/ 8330374 w 8540757"/>
                <a:gd name="connsiteY4" fmla="*/ 1049711 h 1700874"/>
                <a:gd name="connsiteX5" fmla="*/ 8503531 w 8540757"/>
                <a:gd name="connsiteY5" fmla="*/ 639227 h 1700874"/>
                <a:gd name="connsiteX6" fmla="*/ 8369037 w 8540757"/>
                <a:gd name="connsiteY6" fmla="*/ 348365 h 1700874"/>
                <a:gd name="connsiteX7" fmla="*/ 7219728 w 8540757"/>
                <a:gd name="connsiteY7" fmla="*/ 52900 h 1700874"/>
                <a:gd name="connsiteX8" fmla="*/ 5039601 w 8540757"/>
                <a:gd name="connsiteY8" fmla="*/ 26459 h 1700874"/>
                <a:gd name="connsiteX9" fmla="*/ 2 w 8540757"/>
                <a:gd name="connsiteY9" fmla="*/ 366591 h 1700874"/>
                <a:gd name="connsiteX0" fmla="*/ 1381513 w 8558235"/>
                <a:gd name="connsiteY0" fmla="*/ 1700874 h 1700874"/>
                <a:gd name="connsiteX1" fmla="*/ 2730024 w 8558235"/>
                <a:gd name="connsiteY1" fmla="*/ 1564388 h 1700874"/>
                <a:gd name="connsiteX2" fmla="*/ 4201115 w 8558235"/>
                <a:gd name="connsiteY2" fmla="*/ 1490204 h 1700874"/>
                <a:gd name="connsiteX3" fmla="*/ 6484040 w 8558235"/>
                <a:gd name="connsiteY3" fmla="*/ 1373740 h 1700874"/>
                <a:gd name="connsiteX4" fmla="*/ 8330374 w 8558235"/>
                <a:gd name="connsiteY4" fmla="*/ 1049711 h 1700874"/>
                <a:gd name="connsiteX5" fmla="*/ 8532884 w 8558235"/>
                <a:gd name="connsiteY5" fmla="*/ 746145 h 1700874"/>
                <a:gd name="connsiteX6" fmla="*/ 8369037 w 8558235"/>
                <a:gd name="connsiteY6" fmla="*/ 348365 h 1700874"/>
                <a:gd name="connsiteX7" fmla="*/ 7219728 w 8558235"/>
                <a:gd name="connsiteY7" fmla="*/ 52900 h 1700874"/>
                <a:gd name="connsiteX8" fmla="*/ 5039601 w 8558235"/>
                <a:gd name="connsiteY8" fmla="*/ 26459 h 1700874"/>
                <a:gd name="connsiteX9" fmla="*/ 2 w 8558235"/>
                <a:gd name="connsiteY9" fmla="*/ 366591 h 1700874"/>
                <a:gd name="connsiteX0" fmla="*/ 1381513 w 8635830"/>
                <a:gd name="connsiteY0" fmla="*/ 1700874 h 1700874"/>
                <a:gd name="connsiteX1" fmla="*/ 2730024 w 8635830"/>
                <a:gd name="connsiteY1" fmla="*/ 1564388 h 1700874"/>
                <a:gd name="connsiteX2" fmla="*/ 4201115 w 8635830"/>
                <a:gd name="connsiteY2" fmla="*/ 1490204 h 1700874"/>
                <a:gd name="connsiteX3" fmla="*/ 6484040 w 8635830"/>
                <a:gd name="connsiteY3" fmla="*/ 1373740 h 1700874"/>
                <a:gd name="connsiteX4" fmla="*/ 8330374 w 8635830"/>
                <a:gd name="connsiteY4" fmla="*/ 1049711 h 1700874"/>
                <a:gd name="connsiteX5" fmla="*/ 8635615 w 8635830"/>
                <a:gd name="connsiteY5" fmla="*/ 749035 h 1700874"/>
                <a:gd name="connsiteX6" fmla="*/ 8369037 w 8635830"/>
                <a:gd name="connsiteY6" fmla="*/ 348365 h 1700874"/>
                <a:gd name="connsiteX7" fmla="*/ 7219728 w 8635830"/>
                <a:gd name="connsiteY7" fmla="*/ 52900 h 1700874"/>
                <a:gd name="connsiteX8" fmla="*/ 5039601 w 8635830"/>
                <a:gd name="connsiteY8" fmla="*/ 26459 h 1700874"/>
                <a:gd name="connsiteX9" fmla="*/ 2 w 8635830"/>
                <a:gd name="connsiteY9" fmla="*/ 366591 h 1700874"/>
                <a:gd name="connsiteX0" fmla="*/ 1381513 w 8636503"/>
                <a:gd name="connsiteY0" fmla="*/ 1700874 h 1700874"/>
                <a:gd name="connsiteX1" fmla="*/ 2730024 w 8636503"/>
                <a:gd name="connsiteY1" fmla="*/ 1564388 h 1700874"/>
                <a:gd name="connsiteX2" fmla="*/ 4201115 w 8636503"/>
                <a:gd name="connsiteY2" fmla="*/ 1490204 h 1700874"/>
                <a:gd name="connsiteX3" fmla="*/ 6484040 w 8636503"/>
                <a:gd name="connsiteY3" fmla="*/ 1373740 h 1700874"/>
                <a:gd name="connsiteX4" fmla="*/ 8271670 w 8636503"/>
                <a:gd name="connsiteY4" fmla="*/ 1090167 h 1700874"/>
                <a:gd name="connsiteX5" fmla="*/ 8635615 w 8636503"/>
                <a:gd name="connsiteY5" fmla="*/ 749035 h 1700874"/>
                <a:gd name="connsiteX6" fmla="*/ 8369037 w 8636503"/>
                <a:gd name="connsiteY6" fmla="*/ 348365 h 1700874"/>
                <a:gd name="connsiteX7" fmla="*/ 7219728 w 8636503"/>
                <a:gd name="connsiteY7" fmla="*/ 52900 h 1700874"/>
                <a:gd name="connsiteX8" fmla="*/ 5039601 w 8636503"/>
                <a:gd name="connsiteY8" fmla="*/ 26459 h 1700874"/>
                <a:gd name="connsiteX9" fmla="*/ 2 w 8636503"/>
                <a:gd name="connsiteY9" fmla="*/ 366591 h 1700874"/>
                <a:gd name="connsiteX0" fmla="*/ 2819750 w 10074740"/>
                <a:gd name="connsiteY0" fmla="*/ 1700874 h 1700874"/>
                <a:gd name="connsiteX1" fmla="*/ 4168261 w 10074740"/>
                <a:gd name="connsiteY1" fmla="*/ 1564388 h 1700874"/>
                <a:gd name="connsiteX2" fmla="*/ 5639352 w 10074740"/>
                <a:gd name="connsiteY2" fmla="*/ 1490204 h 1700874"/>
                <a:gd name="connsiteX3" fmla="*/ 7922277 w 10074740"/>
                <a:gd name="connsiteY3" fmla="*/ 1373740 h 1700874"/>
                <a:gd name="connsiteX4" fmla="*/ 9709907 w 10074740"/>
                <a:gd name="connsiteY4" fmla="*/ 1090167 h 1700874"/>
                <a:gd name="connsiteX5" fmla="*/ 10073852 w 10074740"/>
                <a:gd name="connsiteY5" fmla="*/ 749035 h 1700874"/>
                <a:gd name="connsiteX6" fmla="*/ 9807274 w 10074740"/>
                <a:gd name="connsiteY6" fmla="*/ 348365 h 1700874"/>
                <a:gd name="connsiteX7" fmla="*/ 8657965 w 10074740"/>
                <a:gd name="connsiteY7" fmla="*/ 52900 h 1700874"/>
                <a:gd name="connsiteX8" fmla="*/ 6477838 w 10074740"/>
                <a:gd name="connsiteY8" fmla="*/ 26459 h 1700874"/>
                <a:gd name="connsiteX9" fmla="*/ 0 w 10074740"/>
                <a:gd name="connsiteY9" fmla="*/ 155644 h 1700874"/>
                <a:gd name="connsiteX0" fmla="*/ 2819750 w 10074740"/>
                <a:gd name="connsiteY0" fmla="*/ 1682662 h 1682662"/>
                <a:gd name="connsiteX1" fmla="*/ 4168261 w 10074740"/>
                <a:gd name="connsiteY1" fmla="*/ 1546176 h 1682662"/>
                <a:gd name="connsiteX2" fmla="*/ 5639352 w 10074740"/>
                <a:gd name="connsiteY2" fmla="*/ 1471992 h 1682662"/>
                <a:gd name="connsiteX3" fmla="*/ 7922277 w 10074740"/>
                <a:gd name="connsiteY3" fmla="*/ 1355528 h 1682662"/>
                <a:gd name="connsiteX4" fmla="*/ 9709907 w 10074740"/>
                <a:gd name="connsiteY4" fmla="*/ 1071955 h 1682662"/>
                <a:gd name="connsiteX5" fmla="*/ 10073852 w 10074740"/>
                <a:gd name="connsiteY5" fmla="*/ 730823 h 1682662"/>
                <a:gd name="connsiteX6" fmla="*/ 9807274 w 10074740"/>
                <a:gd name="connsiteY6" fmla="*/ 330153 h 1682662"/>
                <a:gd name="connsiteX7" fmla="*/ 8657965 w 10074740"/>
                <a:gd name="connsiteY7" fmla="*/ 34688 h 1682662"/>
                <a:gd name="connsiteX8" fmla="*/ 6477838 w 10074740"/>
                <a:gd name="connsiteY8" fmla="*/ 8247 h 1682662"/>
                <a:gd name="connsiteX9" fmla="*/ 4230464 w 10074740"/>
                <a:gd name="connsiteY9" fmla="*/ 56048 h 1682662"/>
                <a:gd name="connsiteX10" fmla="*/ 0 w 10074740"/>
                <a:gd name="connsiteY10" fmla="*/ 137432 h 1682662"/>
                <a:gd name="connsiteX0" fmla="*/ 2819750 w 10074740"/>
                <a:gd name="connsiteY0" fmla="*/ 1787855 h 1787855"/>
                <a:gd name="connsiteX1" fmla="*/ 4168261 w 10074740"/>
                <a:gd name="connsiteY1" fmla="*/ 1651369 h 1787855"/>
                <a:gd name="connsiteX2" fmla="*/ 5639352 w 10074740"/>
                <a:gd name="connsiteY2" fmla="*/ 1577185 h 1787855"/>
                <a:gd name="connsiteX3" fmla="*/ 7922277 w 10074740"/>
                <a:gd name="connsiteY3" fmla="*/ 1460721 h 1787855"/>
                <a:gd name="connsiteX4" fmla="*/ 9709907 w 10074740"/>
                <a:gd name="connsiteY4" fmla="*/ 1177148 h 1787855"/>
                <a:gd name="connsiteX5" fmla="*/ 10073852 w 10074740"/>
                <a:gd name="connsiteY5" fmla="*/ 836016 h 1787855"/>
                <a:gd name="connsiteX6" fmla="*/ 9807274 w 10074740"/>
                <a:gd name="connsiteY6" fmla="*/ 435346 h 1787855"/>
                <a:gd name="connsiteX7" fmla="*/ 8657965 w 10074740"/>
                <a:gd name="connsiteY7" fmla="*/ 139881 h 1787855"/>
                <a:gd name="connsiteX8" fmla="*/ 6477838 w 10074740"/>
                <a:gd name="connsiteY8" fmla="*/ 113440 h 1787855"/>
                <a:gd name="connsiteX9" fmla="*/ 4157084 w 10074740"/>
                <a:gd name="connsiteY9" fmla="*/ 2309 h 1787855"/>
                <a:gd name="connsiteX10" fmla="*/ 0 w 10074740"/>
                <a:gd name="connsiteY10" fmla="*/ 242625 h 1787855"/>
                <a:gd name="connsiteX0" fmla="*/ 2819750 w 10074740"/>
                <a:gd name="connsiteY0" fmla="*/ 1824769 h 1824769"/>
                <a:gd name="connsiteX1" fmla="*/ 4168261 w 10074740"/>
                <a:gd name="connsiteY1" fmla="*/ 1688283 h 1824769"/>
                <a:gd name="connsiteX2" fmla="*/ 5639352 w 10074740"/>
                <a:gd name="connsiteY2" fmla="*/ 1614099 h 1824769"/>
                <a:gd name="connsiteX3" fmla="*/ 7922277 w 10074740"/>
                <a:gd name="connsiteY3" fmla="*/ 1497635 h 1824769"/>
                <a:gd name="connsiteX4" fmla="*/ 9709907 w 10074740"/>
                <a:gd name="connsiteY4" fmla="*/ 1214062 h 1824769"/>
                <a:gd name="connsiteX5" fmla="*/ 10073852 w 10074740"/>
                <a:gd name="connsiteY5" fmla="*/ 872930 h 1824769"/>
                <a:gd name="connsiteX6" fmla="*/ 9807274 w 10074740"/>
                <a:gd name="connsiteY6" fmla="*/ 472260 h 1824769"/>
                <a:gd name="connsiteX7" fmla="*/ 8657965 w 10074740"/>
                <a:gd name="connsiteY7" fmla="*/ 176795 h 1824769"/>
                <a:gd name="connsiteX8" fmla="*/ 6756680 w 10074740"/>
                <a:gd name="connsiteY8" fmla="*/ 91 h 1824769"/>
                <a:gd name="connsiteX9" fmla="*/ 4157084 w 10074740"/>
                <a:gd name="connsiteY9" fmla="*/ 39223 h 1824769"/>
                <a:gd name="connsiteX10" fmla="*/ 0 w 10074740"/>
                <a:gd name="connsiteY10" fmla="*/ 279539 h 1824769"/>
                <a:gd name="connsiteX0" fmla="*/ 2819750 w 10074740"/>
                <a:gd name="connsiteY0" fmla="*/ 1824769 h 1824769"/>
                <a:gd name="connsiteX1" fmla="*/ 4168261 w 10074740"/>
                <a:gd name="connsiteY1" fmla="*/ 1688283 h 1824769"/>
                <a:gd name="connsiteX2" fmla="*/ 5639352 w 10074740"/>
                <a:gd name="connsiteY2" fmla="*/ 1614099 h 1824769"/>
                <a:gd name="connsiteX3" fmla="*/ 7922277 w 10074740"/>
                <a:gd name="connsiteY3" fmla="*/ 1497635 h 1824769"/>
                <a:gd name="connsiteX4" fmla="*/ 9709907 w 10074740"/>
                <a:gd name="connsiteY4" fmla="*/ 1214062 h 1824769"/>
                <a:gd name="connsiteX5" fmla="*/ 10073852 w 10074740"/>
                <a:gd name="connsiteY5" fmla="*/ 872930 h 1824769"/>
                <a:gd name="connsiteX6" fmla="*/ 9807274 w 10074740"/>
                <a:gd name="connsiteY6" fmla="*/ 472260 h 1824769"/>
                <a:gd name="connsiteX7" fmla="*/ 8657965 w 10074740"/>
                <a:gd name="connsiteY7" fmla="*/ 176795 h 1824769"/>
                <a:gd name="connsiteX8" fmla="*/ 6756680 w 10074740"/>
                <a:gd name="connsiteY8" fmla="*/ 91 h 1824769"/>
                <a:gd name="connsiteX9" fmla="*/ 4157084 w 10074740"/>
                <a:gd name="connsiteY9" fmla="*/ 39223 h 1824769"/>
                <a:gd name="connsiteX10" fmla="*/ 1530098 w 10074740"/>
                <a:gd name="connsiteY10" fmla="*/ 189487 h 1824769"/>
                <a:gd name="connsiteX11" fmla="*/ 0 w 10074740"/>
                <a:gd name="connsiteY11" fmla="*/ 279539 h 1824769"/>
                <a:gd name="connsiteX0" fmla="*/ 2819750 w 10074740"/>
                <a:gd name="connsiteY0" fmla="*/ 1824769 h 1824769"/>
                <a:gd name="connsiteX1" fmla="*/ 4168261 w 10074740"/>
                <a:gd name="connsiteY1" fmla="*/ 1688283 h 1824769"/>
                <a:gd name="connsiteX2" fmla="*/ 5639352 w 10074740"/>
                <a:gd name="connsiteY2" fmla="*/ 1614099 h 1824769"/>
                <a:gd name="connsiteX3" fmla="*/ 7922277 w 10074740"/>
                <a:gd name="connsiteY3" fmla="*/ 1497635 h 1824769"/>
                <a:gd name="connsiteX4" fmla="*/ 9709907 w 10074740"/>
                <a:gd name="connsiteY4" fmla="*/ 1214062 h 1824769"/>
                <a:gd name="connsiteX5" fmla="*/ 10073852 w 10074740"/>
                <a:gd name="connsiteY5" fmla="*/ 872930 h 1824769"/>
                <a:gd name="connsiteX6" fmla="*/ 9807274 w 10074740"/>
                <a:gd name="connsiteY6" fmla="*/ 472260 h 1824769"/>
                <a:gd name="connsiteX7" fmla="*/ 8657965 w 10074740"/>
                <a:gd name="connsiteY7" fmla="*/ 176795 h 1824769"/>
                <a:gd name="connsiteX8" fmla="*/ 6756680 w 10074740"/>
                <a:gd name="connsiteY8" fmla="*/ 91 h 1824769"/>
                <a:gd name="connsiteX9" fmla="*/ 4157084 w 10074740"/>
                <a:gd name="connsiteY9" fmla="*/ 39223 h 1824769"/>
                <a:gd name="connsiteX10" fmla="*/ 1339312 w 10074740"/>
                <a:gd name="connsiteY10" fmla="*/ 123024 h 1824769"/>
                <a:gd name="connsiteX11" fmla="*/ 0 w 10074740"/>
                <a:gd name="connsiteY11" fmla="*/ 279539 h 1824769"/>
                <a:gd name="connsiteX0" fmla="*/ 2819750 w 10074740"/>
                <a:gd name="connsiteY0" fmla="*/ 1824769 h 1824769"/>
                <a:gd name="connsiteX1" fmla="*/ 4168261 w 10074740"/>
                <a:gd name="connsiteY1" fmla="*/ 1688283 h 1824769"/>
                <a:gd name="connsiteX2" fmla="*/ 5639352 w 10074740"/>
                <a:gd name="connsiteY2" fmla="*/ 1614099 h 1824769"/>
                <a:gd name="connsiteX3" fmla="*/ 7922277 w 10074740"/>
                <a:gd name="connsiteY3" fmla="*/ 1497635 h 1824769"/>
                <a:gd name="connsiteX4" fmla="*/ 9709907 w 10074740"/>
                <a:gd name="connsiteY4" fmla="*/ 1214062 h 1824769"/>
                <a:gd name="connsiteX5" fmla="*/ 10073852 w 10074740"/>
                <a:gd name="connsiteY5" fmla="*/ 872930 h 1824769"/>
                <a:gd name="connsiteX6" fmla="*/ 9807274 w 10074740"/>
                <a:gd name="connsiteY6" fmla="*/ 472260 h 1824769"/>
                <a:gd name="connsiteX7" fmla="*/ 8657965 w 10074740"/>
                <a:gd name="connsiteY7" fmla="*/ 176795 h 1824769"/>
                <a:gd name="connsiteX8" fmla="*/ 6756680 w 10074740"/>
                <a:gd name="connsiteY8" fmla="*/ 91 h 1824769"/>
                <a:gd name="connsiteX9" fmla="*/ 4157084 w 10074740"/>
                <a:gd name="connsiteY9" fmla="*/ 39223 h 1824769"/>
                <a:gd name="connsiteX10" fmla="*/ 1339312 w 10074740"/>
                <a:gd name="connsiteY10" fmla="*/ 123024 h 1824769"/>
                <a:gd name="connsiteX11" fmla="*/ 0 w 10074740"/>
                <a:gd name="connsiteY11" fmla="*/ 279539 h 1824769"/>
                <a:gd name="connsiteX0" fmla="*/ 2819750 w 10074740"/>
                <a:gd name="connsiteY0" fmla="*/ 1834632 h 1834632"/>
                <a:gd name="connsiteX1" fmla="*/ 4168261 w 10074740"/>
                <a:gd name="connsiteY1" fmla="*/ 1698146 h 1834632"/>
                <a:gd name="connsiteX2" fmla="*/ 5639352 w 10074740"/>
                <a:gd name="connsiteY2" fmla="*/ 1623962 h 1834632"/>
                <a:gd name="connsiteX3" fmla="*/ 7922277 w 10074740"/>
                <a:gd name="connsiteY3" fmla="*/ 1507498 h 1834632"/>
                <a:gd name="connsiteX4" fmla="*/ 9709907 w 10074740"/>
                <a:gd name="connsiteY4" fmla="*/ 1223925 h 1834632"/>
                <a:gd name="connsiteX5" fmla="*/ 10073852 w 10074740"/>
                <a:gd name="connsiteY5" fmla="*/ 882793 h 1834632"/>
                <a:gd name="connsiteX6" fmla="*/ 9807274 w 10074740"/>
                <a:gd name="connsiteY6" fmla="*/ 482123 h 1834632"/>
                <a:gd name="connsiteX7" fmla="*/ 8657965 w 10074740"/>
                <a:gd name="connsiteY7" fmla="*/ 186658 h 1834632"/>
                <a:gd name="connsiteX8" fmla="*/ 6756680 w 10074740"/>
                <a:gd name="connsiteY8" fmla="*/ 9954 h 1834632"/>
                <a:gd name="connsiteX9" fmla="*/ 3878243 w 10074740"/>
                <a:gd name="connsiteY9" fmla="*/ 14409 h 1834632"/>
                <a:gd name="connsiteX10" fmla="*/ 1339312 w 10074740"/>
                <a:gd name="connsiteY10" fmla="*/ 132887 h 1834632"/>
                <a:gd name="connsiteX11" fmla="*/ 0 w 10074740"/>
                <a:gd name="connsiteY11" fmla="*/ 289402 h 1834632"/>
                <a:gd name="connsiteX0" fmla="*/ 2819750 w 10074740"/>
                <a:gd name="connsiteY0" fmla="*/ 1834632 h 1834632"/>
                <a:gd name="connsiteX1" fmla="*/ 4168261 w 10074740"/>
                <a:gd name="connsiteY1" fmla="*/ 1698146 h 1834632"/>
                <a:gd name="connsiteX2" fmla="*/ 5639352 w 10074740"/>
                <a:gd name="connsiteY2" fmla="*/ 1623962 h 1834632"/>
                <a:gd name="connsiteX3" fmla="*/ 7922277 w 10074740"/>
                <a:gd name="connsiteY3" fmla="*/ 1507498 h 1834632"/>
                <a:gd name="connsiteX4" fmla="*/ 9709907 w 10074740"/>
                <a:gd name="connsiteY4" fmla="*/ 1223925 h 1834632"/>
                <a:gd name="connsiteX5" fmla="*/ 10073852 w 10074740"/>
                <a:gd name="connsiteY5" fmla="*/ 882793 h 1834632"/>
                <a:gd name="connsiteX6" fmla="*/ 9807274 w 10074740"/>
                <a:gd name="connsiteY6" fmla="*/ 482123 h 1834632"/>
                <a:gd name="connsiteX7" fmla="*/ 8657965 w 10074740"/>
                <a:gd name="connsiteY7" fmla="*/ 186658 h 1834632"/>
                <a:gd name="connsiteX8" fmla="*/ 6756680 w 10074740"/>
                <a:gd name="connsiteY8" fmla="*/ 9954 h 1834632"/>
                <a:gd name="connsiteX9" fmla="*/ 3878243 w 10074740"/>
                <a:gd name="connsiteY9" fmla="*/ 14409 h 1834632"/>
                <a:gd name="connsiteX10" fmla="*/ 1339312 w 10074740"/>
                <a:gd name="connsiteY10" fmla="*/ 132887 h 1834632"/>
                <a:gd name="connsiteX11" fmla="*/ 0 w 10074740"/>
                <a:gd name="connsiteY11" fmla="*/ 289402 h 1834632"/>
                <a:gd name="connsiteX0" fmla="*/ 2819750 w 10074740"/>
                <a:gd name="connsiteY0" fmla="*/ 1834632 h 1834632"/>
                <a:gd name="connsiteX1" fmla="*/ 4168261 w 10074740"/>
                <a:gd name="connsiteY1" fmla="*/ 1698146 h 1834632"/>
                <a:gd name="connsiteX2" fmla="*/ 5639352 w 10074740"/>
                <a:gd name="connsiteY2" fmla="*/ 1623962 h 1834632"/>
                <a:gd name="connsiteX3" fmla="*/ 7922277 w 10074740"/>
                <a:gd name="connsiteY3" fmla="*/ 1507498 h 1834632"/>
                <a:gd name="connsiteX4" fmla="*/ 9709907 w 10074740"/>
                <a:gd name="connsiteY4" fmla="*/ 1223925 h 1834632"/>
                <a:gd name="connsiteX5" fmla="*/ 10073852 w 10074740"/>
                <a:gd name="connsiteY5" fmla="*/ 882793 h 1834632"/>
                <a:gd name="connsiteX6" fmla="*/ 9807274 w 10074740"/>
                <a:gd name="connsiteY6" fmla="*/ 482123 h 1834632"/>
                <a:gd name="connsiteX7" fmla="*/ 8657965 w 10074740"/>
                <a:gd name="connsiteY7" fmla="*/ 186658 h 1834632"/>
                <a:gd name="connsiteX8" fmla="*/ 6756680 w 10074740"/>
                <a:gd name="connsiteY8" fmla="*/ 9954 h 1834632"/>
                <a:gd name="connsiteX9" fmla="*/ 3878243 w 10074740"/>
                <a:gd name="connsiteY9" fmla="*/ 14409 h 1834632"/>
                <a:gd name="connsiteX10" fmla="*/ 1339312 w 10074740"/>
                <a:gd name="connsiteY10" fmla="*/ 132887 h 1834632"/>
                <a:gd name="connsiteX11" fmla="*/ 0 w 10074740"/>
                <a:gd name="connsiteY11" fmla="*/ 289402 h 1834632"/>
                <a:gd name="connsiteX0" fmla="*/ 2819750 w 10074740"/>
                <a:gd name="connsiteY0" fmla="*/ 1834632 h 1834632"/>
                <a:gd name="connsiteX1" fmla="*/ 4168261 w 10074740"/>
                <a:gd name="connsiteY1" fmla="*/ 1698146 h 1834632"/>
                <a:gd name="connsiteX2" fmla="*/ 5639352 w 10074740"/>
                <a:gd name="connsiteY2" fmla="*/ 1623962 h 1834632"/>
                <a:gd name="connsiteX3" fmla="*/ 7922277 w 10074740"/>
                <a:gd name="connsiteY3" fmla="*/ 1507498 h 1834632"/>
                <a:gd name="connsiteX4" fmla="*/ 9709907 w 10074740"/>
                <a:gd name="connsiteY4" fmla="*/ 1223925 h 1834632"/>
                <a:gd name="connsiteX5" fmla="*/ 10073852 w 10074740"/>
                <a:gd name="connsiteY5" fmla="*/ 882793 h 1834632"/>
                <a:gd name="connsiteX6" fmla="*/ 9807274 w 10074740"/>
                <a:gd name="connsiteY6" fmla="*/ 482123 h 1834632"/>
                <a:gd name="connsiteX7" fmla="*/ 8657965 w 10074740"/>
                <a:gd name="connsiteY7" fmla="*/ 186658 h 1834632"/>
                <a:gd name="connsiteX8" fmla="*/ 6756680 w 10074740"/>
                <a:gd name="connsiteY8" fmla="*/ 9954 h 1834632"/>
                <a:gd name="connsiteX9" fmla="*/ 3878243 w 10074740"/>
                <a:gd name="connsiteY9" fmla="*/ 14409 h 1834632"/>
                <a:gd name="connsiteX10" fmla="*/ 1339312 w 10074740"/>
                <a:gd name="connsiteY10" fmla="*/ 132887 h 1834632"/>
                <a:gd name="connsiteX11" fmla="*/ 0 w 10074740"/>
                <a:gd name="connsiteY11" fmla="*/ 289402 h 1834632"/>
                <a:gd name="connsiteX0" fmla="*/ 2937158 w 10192148"/>
                <a:gd name="connsiteY0" fmla="*/ 1834632 h 1834632"/>
                <a:gd name="connsiteX1" fmla="*/ 4285669 w 10192148"/>
                <a:gd name="connsiteY1" fmla="*/ 1698146 h 1834632"/>
                <a:gd name="connsiteX2" fmla="*/ 5756760 w 10192148"/>
                <a:gd name="connsiteY2" fmla="*/ 1623962 h 1834632"/>
                <a:gd name="connsiteX3" fmla="*/ 8039685 w 10192148"/>
                <a:gd name="connsiteY3" fmla="*/ 1507498 h 1834632"/>
                <a:gd name="connsiteX4" fmla="*/ 9827315 w 10192148"/>
                <a:gd name="connsiteY4" fmla="*/ 1223925 h 1834632"/>
                <a:gd name="connsiteX5" fmla="*/ 10191260 w 10192148"/>
                <a:gd name="connsiteY5" fmla="*/ 882793 h 1834632"/>
                <a:gd name="connsiteX6" fmla="*/ 9924682 w 10192148"/>
                <a:gd name="connsiteY6" fmla="*/ 482123 h 1834632"/>
                <a:gd name="connsiteX7" fmla="*/ 8775373 w 10192148"/>
                <a:gd name="connsiteY7" fmla="*/ 186658 h 1834632"/>
                <a:gd name="connsiteX8" fmla="*/ 6874088 w 10192148"/>
                <a:gd name="connsiteY8" fmla="*/ 9954 h 1834632"/>
                <a:gd name="connsiteX9" fmla="*/ 3995651 w 10192148"/>
                <a:gd name="connsiteY9" fmla="*/ 14409 h 1834632"/>
                <a:gd name="connsiteX10" fmla="*/ 1456720 w 10192148"/>
                <a:gd name="connsiteY10" fmla="*/ 132887 h 1834632"/>
                <a:gd name="connsiteX11" fmla="*/ 0 w 10192148"/>
                <a:gd name="connsiteY11" fmla="*/ 272064 h 1834632"/>
                <a:gd name="connsiteX0" fmla="*/ 2937158 w 10192148"/>
                <a:gd name="connsiteY0" fmla="*/ 1834632 h 1834632"/>
                <a:gd name="connsiteX1" fmla="*/ 4285669 w 10192148"/>
                <a:gd name="connsiteY1" fmla="*/ 1698146 h 1834632"/>
                <a:gd name="connsiteX2" fmla="*/ 5756760 w 10192148"/>
                <a:gd name="connsiteY2" fmla="*/ 1623962 h 1834632"/>
                <a:gd name="connsiteX3" fmla="*/ 8039685 w 10192148"/>
                <a:gd name="connsiteY3" fmla="*/ 1507498 h 1834632"/>
                <a:gd name="connsiteX4" fmla="*/ 9827315 w 10192148"/>
                <a:gd name="connsiteY4" fmla="*/ 1223925 h 1834632"/>
                <a:gd name="connsiteX5" fmla="*/ 10191260 w 10192148"/>
                <a:gd name="connsiteY5" fmla="*/ 882793 h 1834632"/>
                <a:gd name="connsiteX6" fmla="*/ 9924682 w 10192148"/>
                <a:gd name="connsiteY6" fmla="*/ 482123 h 1834632"/>
                <a:gd name="connsiteX7" fmla="*/ 8775373 w 10192148"/>
                <a:gd name="connsiteY7" fmla="*/ 186658 h 1834632"/>
                <a:gd name="connsiteX8" fmla="*/ 6874088 w 10192148"/>
                <a:gd name="connsiteY8" fmla="*/ 9954 h 1834632"/>
                <a:gd name="connsiteX9" fmla="*/ 3995651 w 10192148"/>
                <a:gd name="connsiteY9" fmla="*/ 14409 h 1834632"/>
                <a:gd name="connsiteX10" fmla="*/ 1368665 w 10192148"/>
                <a:gd name="connsiteY10" fmla="*/ 101101 h 1834632"/>
                <a:gd name="connsiteX11" fmla="*/ 0 w 10192148"/>
                <a:gd name="connsiteY11" fmla="*/ 272064 h 1834632"/>
                <a:gd name="connsiteX0" fmla="*/ 2937158 w 10192148"/>
                <a:gd name="connsiteY0" fmla="*/ 1884835 h 1884835"/>
                <a:gd name="connsiteX1" fmla="*/ 4285669 w 10192148"/>
                <a:gd name="connsiteY1" fmla="*/ 1748349 h 1884835"/>
                <a:gd name="connsiteX2" fmla="*/ 5756760 w 10192148"/>
                <a:gd name="connsiteY2" fmla="*/ 1674165 h 1884835"/>
                <a:gd name="connsiteX3" fmla="*/ 8039685 w 10192148"/>
                <a:gd name="connsiteY3" fmla="*/ 1557701 h 1884835"/>
                <a:gd name="connsiteX4" fmla="*/ 9827315 w 10192148"/>
                <a:gd name="connsiteY4" fmla="*/ 1274128 h 1884835"/>
                <a:gd name="connsiteX5" fmla="*/ 10191260 w 10192148"/>
                <a:gd name="connsiteY5" fmla="*/ 932996 h 1884835"/>
                <a:gd name="connsiteX6" fmla="*/ 9924682 w 10192148"/>
                <a:gd name="connsiteY6" fmla="*/ 532326 h 1884835"/>
                <a:gd name="connsiteX7" fmla="*/ 8775373 w 10192148"/>
                <a:gd name="connsiteY7" fmla="*/ 236861 h 1884835"/>
                <a:gd name="connsiteX8" fmla="*/ 6874088 w 10192148"/>
                <a:gd name="connsiteY8" fmla="*/ 60157 h 1884835"/>
                <a:gd name="connsiteX9" fmla="*/ 3951623 w 10192148"/>
                <a:gd name="connsiteY9" fmla="*/ 6819 h 1884835"/>
                <a:gd name="connsiteX10" fmla="*/ 1368665 w 10192148"/>
                <a:gd name="connsiteY10" fmla="*/ 151304 h 1884835"/>
                <a:gd name="connsiteX11" fmla="*/ 0 w 10192148"/>
                <a:gd name="connsiteY11" fmla="*/ 322267 h 1884835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148"/>
                <a:gd name="connsiteY0" fmla="*/ 1885422 h 1885422"/>
                <a:gd name="connsiteX1" fmla="*/ 4285669 w 10192148"/>
                <a:gd name="connsiteY1" fmla="*/ 1748936 h 1885422"/>
                <a:gd name="connsiteX2" fmla="*/ 5756760 w 10192148"/>
                <a:gd name="connsiteY2" fmla="*/ 1674752 h 1885422"/>
                <a:gd name="connsiteX3" fmla="*/ 8039685 w 10192148"/>
                <a:gd name="connsiteY3" fmla="*/ 1558288 h 1885422"/>
                <a:gd name="connsiteX4" fmla="*/ 9827315 w 10192148"/>
                <a:gd name="connsiteY4" fmla="*/ 1274715 h 1885422"/>
                <a:gd name="connsiteX5" fmla="*/ 10191260 w 10192148"/>
                <a:gd name="connsiteY5" fmla="*/ 933583 h 1885422"/>
                <a:gd name="connsiteX6" fmla="*/ 9924682 w 10192148"/>
                <a:gd name="connsiteY6" fmla="*/ 532913 h 1885422"/>
                <a:gd name="connsiteX7" fmla="*/ 8775373 w 10192148"/>
                <a:gd name="connsiteY7" fmla="*/ 237448 h 1885422"/>
                <a:gd name="connsiteX8" fmla="*/ 6947468 w 10192148"/>
                <a:gd name="connsiteY8" fmla="*/ 61 h 1885422"/>
                <a:gd name="connsiteX9" fmla="*/ 3951623 w 10192148"/>
                <a:gd name="connsiteY9" fmla="*/ 7406 h 1885422"/>
                <a:gd name="connsiteX10" fmla="*/ 1368665 w 10192148"/>
                <a:gd name="connsiteY10" fmla="*/ 151891 h 1885422"/>
                <a:gd name="connsiteX11" fmla="*/ 0 w 10192148"/>
                <a:gd name="connsiteY11" fmla="*/ 322854 h 1885422"/>
                <a:gd name="connsiteX0" fmla="*/ 2937158 w 10192866"/>
                <a:gd name="connsiteY0" fmla="*/ 1885422 h 1885422"/>
                <a:gd name="connsiteX1" fmla="*/ 4285669 w 10192866"/>
                <a:gd name="connsiteY1" fmla="*/ 1748936 h 1885422"/>
                <a:gd name="connsiteX2" fmla="*/ 5756760 w 10192866"/>
                <a:gd name="connsiteY2" fmla="*/ 1674752 h 1885422"/>
                <a:gd name="connsiteX3" fmla="*/ 8039685 w 10192866"/>
                <a:gd name="connsiteY3" fmla="*/ 1558288 h 1885422"/>
                <a:gd name="connsiteX4" fmla="*/ 9827315 w 10192866"/>
                <a:gd name="connsiteY4" fmla="*/ 1274715 h 1885422"/>
                <a:gd name="connsiteX5" fmla="*/ 10191260 w 10192866"/>
                <a:gd name="connsiteY5" fmla="*/ 933583 h 1885422"/>
                <a:gd name="connsiteX6" fmla="*/ 9924682 w 10192866"/>
                <a:gd name="connsiteY6" fmla="*/ 532913 h 1885422"/>
                <a:gd name="connsiteX7" fmla="*/ 8775373 w 10192866"/>
                <a:gd name="connsiteY7" fmla="*/ 237448 h 1885422"/>
                <a:gd name="connsiteX8" fmla="*/ 6947468 w 10192866"/>
                <a:gd name="connsiteY8" fmla="*/ 61 h 1885422"/>
                <a:gd name="connsiteX9" fmla="*/ 3951623 w 10192866"/>
                <a:gd name="connsiteY9" fmla="*/ 7406 h 1885422"/>
                <a:gd name="connsiteX10" fmla="*/ 1368665 w 10192866"/>
                <a:gd name="connsiteY10" fmla="*/ 151891 h 1885422"/>
                <a:gd name="connsiteX11" fmla="*/ 0 w 10192866"/>
                <a:gd name="connsiteY11" fmla="*/ 322854 h 1885422"/>
                <a:gd name="connsiteX0" fmla="*/ 2937158 w 10192868"/>
                <a:gd name="connsiteY0" fmla="*/ 1885422 h 1885422"/>
                <a:gd name="connsiteX1" fmla="*/ 4285669 w 10192868"/>
                <a:gd name="connsiteY1" fmla="*/ 1748936 h 1885422"/>
                <a:gd name="connsiteX2" fmla="*/ 5756760 w 10192868"/>
                <a:gd name="connsiteY2" fmla="*/ 1674752 h 1885422"/>
                <a:gd name="connsiteX3" fmla="*/ 8039685 w 10192868"/>
                <a:gd name="connsiteY3" fmla="*/ 1558288 h 1885422"/>
                <a:gd name="connsiteX4" fmla="*/ 9827315 w 10192868"/>
                <a:gd name="connsiteY4" fmla="*/ 1274715 h 1885422"/>
                <a:gd name="connsiteX5" fmla="*/ 10191260 w 10192868"/>
                <a:gd name="connsiteY5" fmla="*/ 933583 h 1885422"/>
                <a:gd name="connsiteX6" fmla="*/ 9924682 w 10192868"/>
                <a:gd name="connsiteY6" fmla="*/ 532913 h 1885422"/>
                <a:gd name="connsiteX7" fmla="*/ 8775373 w 10192868"/>
                <a:gd name="connsiteY7" fmla="*/ 237448 h 1885422"/>
                <a:gd name="connsiteX8" fmla="*/ 6947468 w 10192868"/>
                <a:gd name="connsiteY8" fmla="*/ 61 h 1885422"/>
                <a:gd name="connsiteX9" fmla="*/ 3951623 w 10192868"/>
                <a:gd name="connsiteY9" fmla="*/ 7406 h 1885422"/>
                <a:gd name="connsiteX10" fmla="*/ 1368665 w 10192868"/>
                <a:gd name="connsiteY10" fmla="*/ 151891 h 1885422"/>
                <a:gd name="connsiteX11" fmla="*/ 0 w 10192868"/>
                <a:gd name="connsiteY11" fmla="*/ 322854 h 1885422"/>
                <a:gd name="connsiteX0" fmla="*/ 2937158 w 10192866"/>
                <a:gd name="connsiteY0" fmla="*/ 1885361 h 1885361"/>
                <a:gd name="connsiteX1" fmla="*/ 4285669 w 10192866"/>
                <a:gd name="connsiteY1" fmla="*/ 1748875 h 1885361"/>
                <a:gd name="connsiteX2" fmla="*/ 5756760 w 10192866"/>
                <a:gd name="connsiteY2" fmla="*/ 1674691 h 1885361"/>
                <a:gd name="connsiteX3" fmla="*/ 8039685 w 10192866"/>
                <a:gd name="connsiteY3" fmla="*/ 1558227 h 1885361"/>
                <a:gd name="connsiteX4" fmla="*/ 9827315 w 10192866"/>
                <a:gd name="connsiteY4" fmla="*/ 1274654 h 1885361"/>
                <a:gd name="connsiteX5" fmla="*/ 10191260 w 10192866"/>
                <a:gd name="connsiteY5" fmla="*/ 933522 h 1885361"/>
                <a:gd name="connsiteX6" fmla="*/ 9924682 w 10192866"/>
                <a:gd name="connsiteY6" fmla="*/ 532852 h 1885361"/>
                <a:gd name="connsiteX7" fmla="*/ 8775373 w 10192866"/>
                <a:gd name="connsiteY7" fmla="*/ 237387 h 1885361"/>
                <a:gd name="connsiteX8" fmla="*/ 6947468 w 10192866"/>
                <a:gd name="connsiteY8" fmla="*/ 0 h 1885361"/>
                <a:gd name="connsiteX9" fmla="*/ 3951623 w 10192866"/>
                <a:gd name="connsiteY9" fmla="*/ 7345 h 1885361"/>
                <a:gd name="connsiteX10" fmla="*/ 1368665 w 10192866"/>
                <a:gd name="connsiteY10" fmla="*/ 151830 h 1885361"/>
                <a:gd name="connsiteX11" fmla="*/ 0 w 10192866"/>
                <a:gd name="connsiteY11" fmla="*/ 322793 h 1885361"/>
                <a:gd name="connsiteX0" fmla="*/ 2937158 w 10192868"/>
                <a:gd name="connsiteY0" fmla="*/ 1902278 h 1902278"/>
                <a:gd name="connsiteX1" fmla="*/ 4285669 w 10192868"/>
                <a:gd name="connsiteY1" fmla="*/ 1765792 h 1902278"/>
                <a:gd name="connsiteX2" fmla="*/ 5756760 w 10192868"/>
                <a:gd name="connsiteY2" fmla="*/ 1691608 h 1902278"/>
                <a:gd name="connsiteX3" fmla="*/ 8039685 w 10192868"/>
                <a:gd name="connsiteY3" fmla="*/ 1575144 h 1902278"/>
                <a:gd name="connsiteX4" fmla="*/ 9827315 w 10192868"/>
                <a:gd name="connsiteY4" fmla="*/ 1291571 h 1902278"/>
                <a:gd name="connsiteX5" fmla="*/ 10191260 w 10192868"/>
                <a:gd name="connsiteY5" fmla="*/ 950439 h 1902278"/>
                <a:gd name="connsiteX6" fmla="*/ 9924682 w 10192868"/>
                <a:gd name="connsiteY6" fmla="*/ 549769 h 1902278"/>
                <a:gd name="connsiteX7" fmla="*/ 8775373 w 10192868"/>
                <a:gd name="connsiteY7" fmla="*/ 254304 h 1902278"/>
                <a:gd name="connsiteX8" fmla="*/ 6947468 w 10192868"/>
                <a:gd name="connsiteY8" fmla="*/ 16917 h 1902278"/>
                <a:gd name="connsiteX9" fmla="*/ 3951623 w 10192868"/>
                <a:gd name="connsiteY9" fmla="*/ 24262 h 1902278"/>
                <a:gd name="connsiteX10" fmla="*/ 1368665 w 10192868"/>
                <a:gd name="connsiteY10" fmla="*/ 168747 h 1902278"/>
                <a:gd name="connsiteX11" fmla="*/ 0 w 10192868"/>
                <a:gd name="connsiteY11" fmla="*/ 339710 h 1902278"/>
                <a:gd name="connsiteX0" fmla="*/ 2937158 w 10192866"/>
                <a:gd name="connsiteY0" fmla="*/ 1914088 h 1914088"/>
                <a:gd name="connsiteX1" fmla="*/ 4285669 w 10192866"/>
                <a:gd name="connsiteY1" fmla="*/ 1777602 h 1914088"/>
                <a:gd name="connsiteX2" fmla="*/ 5756760 w 10192866"/>
                <a:gd name="connsiteY2" fmla="*/ 1703418 h 1914088"/>
                <a:gd name="connsiteX3" fmla="*/ 8039685 w 10192866"/>
                <a:gd name="connsiteY3" fmla="*/ 1586954 h 1914088"/>
                <a:gd name="connsiteX4" fmla="*/ 9827315 w 10192866"/>
                <a:gd name="connsiteY4" fmla="*/ 1303381 h 1914088"/>
                <a:gd name="connsiteX5" fmla="*/ 10191260 w 10192866"/>
                <a:gd name="connsiteY5" fmla="*/ 962249 h 1914088"/>
                <a:gd name="connsiteX6" fmla="*/ 9924682 w 10192866"/>
                <a:gd name="connsiteY6" fmla="*/ 561579 h 1914088"/>
                <a:gd name="connsiteX7" fmla="*/ 8775373 w 10192866"/>
                <a:gd name="connsiteY7" fmla="*/ 266114 h 1914088"/>
                <a:gd name="connsiteX8" fmla="*/ 6947468 w 10192866"/>
                <a:gd name="connsiteY8" fmla="*/ 28727 h 1914088"/>
                <a:gd name="connsiteX9" fmla="*/ 3922272 w 10192866"/>
                <a:gd name="connsiteY9" fmla="*/ 4285 h 1914088"/>
                <a:gd name="connsiteX10" fmla="*/ 1368665 w 10192866"/>
                <a:gd name="connsiteY10" fmla="*/ 180557 h 1914088"/>
                <a:gd name="connsiteX11" fmla="*/ 0 w 10192866"/>
                <a:gd name="connsiteY11" fmla="*/ 351520 h 1914088"/>
                <a:gd name="connsiteX0" fmla="*/ 2937158 w 10192868"/>
                <a:gd name="connsiteY0" fmla="*/ 1914088 h 1914088"/>
                <a:gd name="connsiteX1" fmla="*/ 4285669 w 10192868"/>
                <a:gd name="connsiteY1" fmla="*/ 1777602 h 1914088"/>
                <a:gd name="connsiteX2" fmla="*/ 5756760 w 10192868"/>
                <a:gd name="connsiteY2" fmla="*/ 1703418 h 1914088"/>
                <a:gd name="connsiteX3" fmla="*/ 8039685 w 10192868"/>
                <a:gd name="connsiteY3" fmla="*/ 1586954 h 1914088"/>
                <a:gd name="connsiteX4" fmla="*/ 9827315 w 10192868"/>
                <a:gd name="connsiteY4" fmla="*/ 1303381 h 1914088"/>
                <a:gd name="connsiteX5" fmla="*/ 10191260 w 10192868"/>
                <a:gd name="connsiteY5" fmla="*/ 962249 h 1914088"/>
                <a:gd name="connsiteX6" fmla="*/ 9924682 w 10192868"/>
                <a:gd name="connsiteY6" fmla="*/ 561579 h 1914088"/>
                <a:gd name="connsiteX7" fmla="*/ 8775373 w 10192868"/>
                <a:gd name="connsiteY7" fmla="*/ 266114 h 1914088"/>
                <a:gd name="connsiteX8" fmla="*/ 6947468 w 10192868"/>
                <a:gd name="connsiteY8" fmla="*/ 28727 h 1914088"/>
                <a:gd name="connsiteX9" fmla="*/ 3922272 w 10192868"/>
                <a:gd name="connsiteY9" fmla="*/ 4285 h 1914088"/>
                <a:gd name="connsiteX10" fmla="*/ 1368665 w 10192868"/>
                <a:gd name="connsiteY10" fmla="*/ 180557 h 1914088"/>
                <a:gd name="connsiteX11" fmla="*/ 0 w 10192868"/>
                <a:gd name="connsiteY11" fmla="*/ 351520 h 1914088"/>
                <a:gd name="connsiteX0" fmla="*/ 2937158 w 10192866"/>
                <a:gd name="connsiteY0" fmla="*/ 1914088 h 1914088"/>
                <a:gd name="connsiteX1" fmla="*/ 4285669 w 10192866"/>
                <a:gd name="connsiteY1" fmla="*/ 1777602 h 1914088"/>
                <a:gd name="connsiteX2" fmla="*/ 5756760 w 10192866"/>
                <a:gd name="connsiteY2" fmla="*/ 1703418 h 1914088"/>
                <a:gd name="connsiteX3" fmla="*/ 8039685 w 10192866"/>
                <a:gd name="connsiteY3" fmla="*/ 1586954 h 1914088"/>
                <a:gd name="connsiteX4" fmla="*/ 9827315 w 10192866"/>
                <a:gd name="connsiteY4" fmla="*/ 1303381 h 1914088"/>
                <a:gd name="connsiteX5" fmla="*/ 10191260 w 10192866"/>
                <a:gd name="connsiteY5" fmla="*/ 962249 h 1914088"/>
                <a:gd name="connsiteX6" fmla="*/ 9924682 w 10192866"/>
                <a:gd name="connsiteY6" fmla="*/ 561579 h 1914088"/>
                <a:gd name="connsiteX7" fmla="*/ 8775373 w 10192866"/>
                <a:gd name="connsiteY7" fmla="*/ 266114 h 1914088"/>
                <a:gd name="connsiteX8" fmla="*/ 6947468 w 10192866"/>
                <a:gd name="connsiteY8" fmla="*/ 28727 h 1914088"/>
                <a:gd name="connsiteX9" fmla="*/ 3922272 w 10192866"/>
                <a:gd name="connsiteY9" fmla="*/ 4285 h 1914088"/>
                <a:gd name="connsiteX10" fmla="*/ 1368665 w 10192866"/>
                <a:gd name="connsiteY10" fmla="*/ 180557 h 1914088"/>
                <a:gd name="connsiteX11" fmla="*/ 0 w 10192866"/>
                <a:gd name="connsiteY11" fmla="*/ 351520 h 1914088"/>
                <a:gd name="connsiteX0" fmla="*/ 2937158 w 10192868"/>
                <a:gd name="connsiteY0" fmla="*/ 1914088 h 1914088"/>
                <a:gd name="connsiteX1" fmla="*/ 4285669 w 10192868"/>
                <a:gd name="connsiteY1" fmla="*/ 1777602 h 1914088"/>
                <a:gd name="connsiteX2" fmla="*/ 5756760 w 10192868"/>
                <a:gd name="connsiteY2" fmla="*/ 1703418 h 1914088"/>
                <a:gd name="connsiteX3" fmla="*/ 8039685 w 10192868"/>
                <a:gd name="connsiteY3" fmla="*/ 1586954 h 1914088"/>
                <a:gd name="connsiteX4" fmla="*/ 9827315 w 10192868"/>
                <a:gd name="connsiteY4" fmla="*/ 1303381 h 1914088"/>
                <a:gd name="connsiteX5" fmla="*/ 10191260 w 10192868"/>
                <a:gd name="connsiteY5" fmla="*/ 962249 h 1914088"/>
                <a:gd name="connsiteX6" fmla="*/ 9924682 w 10192868"/>
                <a:gd name="connsiteY6" fmla="*/ 561579 h 1914088"/>
                <a:gd name="connsiteX7" fmla="*/ 8775373 w 10192868"/>
                <a:gd name="connsiteY7" fmla="*/ 266114 h 1914088"/>
                <a:gd name="connsiteX8" fmla="*/ 6947468 w 10192868"/>
                <a:gd name="connsiteY8" fmla="*/ 28727 h 1914088"/>
                <a:gd name="connsiteX9" fmla="*/ 3922272 w 10192868"/>
                <a:gd name="connsiteY9" fmla="*/ 4285 h 1914088"/>
                <a:gd name="connsiteX10" fmla="*/ 1368665 w 10192868"/>
                <a:gd name="connsiteY10" fmla="*/ 180557 h 1914088"/>
                <a:gd name="connsiteX11" fmla="*/ 0 w 10192868"/>
                <a:gd name="connsiteY11" fmla="*/ 351520 h 1914088"/>
                <a:gd name="connsiteX0" fmla="*/ 2937158 w 10192866"/>
                <a:gd name="connsiteY0" fmla="*/ 1956192 h 1956192"/>
                <a:gd name="connsiteX1" fmla="*/ 4285669 w 10192866"/>
                <a:gd name="connsiteY1" fmla="*/ 1819706 h 1956192"/>
                <a:gd name="connsiteX2" fmla="*/ 5756760 w 10192866"/>
                <a:gd name="connsiteY2" fmla="*/ 1745522 h 1956192"/>
                <a:gd name="connsiteX3" fmla="*/ 8039685 w 10192866"/>
                <a:gd name="connsiteY3" fmla="*/ 1629058 h 1956192"/>
                <a:gd name="connsiteX4" fmla="*/ 9827315 w 10192866"/>
                <a:gd name="connsiteY4" fmla="*/ 1345485 h 1956192"/>
                <a:gd name="connsiteX5" fmla="*/ 10191260 w 10192866"/>
                <a:gd name="connsiteY5" fmla="*/ 1004353 h 1956192"/>
                <a:gd name="connsiteX6" fmla="*/ 9924682 w 10192866"/>
                <a:gd name="connsiteY6" fmla="*/ 603683 h 1956192"/>
                <a:gd name="connsiteX7" fmla="*/ 8775373 w 10192866"/>
                <a:gd name="connsiteY7" fmla="*/ 308218 h 1956192"/>
                <a:gd name="connsiteX8" fmla="*/ 6841666 w 10192866"/>
                <a:gd name="connsiteY8" fmla="*/ 12500 h 1956192"/>
                <a:gd name="connsiteX9" fmla="*/ 3922272 w 10192866"/>
                <a:gd name="connsiteY9" fmla="*/ 46389 h 1956192"/>
                <a:gd name="connsiteX10" fmla="*/ 1368665 w 10192866"/>
                <a:gd name="connsiteY10" fmla="*/ 222661 h 1956192"/>
                <a:gd name="connsiteX11" fmla="*/ 0 w 10192866"/>
                <a:gd name="connsiteY11" fmla="*/ 393624 h 1956192"/>
                <a:gd name="connsiteX0" fmla="*/ 2937158 w 10192868"/>
                <a:gd name="connsiteY0" fmla="*/ 1970094 h 1970094"/>
                <a:gd name="connsiteX1" fmla="*/ 4285669 w 10192868"/>
                <a:gd name="connsiteY1" fmla="*/ 1833608 h 1970094"/>
                <a:gd name="connsiteX2" fmla="*/ 5756760 w 10192868"/>
                <a:gd name="connsiteY2" fmla="*/ 1759424 h 1970094"/>
                <a:gd name="connsiteX3" fmla="*/ 8039685 w 10192868"/>
                <a:gd name="connsiteY3" fmla="*/ 1642960 h 1970094"/>
                <a:gd name="connsiteX4" fmla="*/ 9827315 w 10192868"/>
                <a:gd name="connsiteY4" fmla="*/ 1359387 h 1970094"/>
                <a:gd name="connsiteX5" fmla="*/ 10191260 w 10192868"/>
                <a:gd name="connsiteY5" fmla="*/ 1018255 h 1970094"/>
                <a:gd name="connsiteX6" fmla="*/ 9924682 w 10192868"/>
                <a:gd name="connsiteY6" fmla="*/ 617585 h 1970094"/>
                <a:gd name="connsiteX7" fmla="*/ 8775373 w 10192868"/>
                <a:gd name="connsiteY7" fmla="*/ 322120 h 1970094"/>
                <a:gd name="connsiteX8" fmla="*/ 6841666 w 10192868"/>
                <a:gd name="connsiteY8" fmla="*/ 26402 h 1970094"/>
                <a:gd name="connsiteX9" fmla="*/ 3689505 w 10192868"/>
                <a:gd name="connsiteY9" fmla="*/ 6126 h 1970094"/>
                <a:gd name="connsiteX10" fmla="*/ 1368665 w 10192868"/>
                <a:gd name="connsiteY10" fmla="*/ 236563 h 1970094"/>
                <a:gd name="connsiteX11" fmla="*/ 0 w 10192868"/>
                <a:gd name="connsiteY11" fmla="*/ 407526 h 1970094"/>
                <a:gd name="connsiteX0" fmla="*/ 2937158 w 10192866"/>
                <a:gd name="connsiteY0" fmla="*/ 1970094 h 1970094"/>
                <a:gd name="connsiteX1" fmla="*/ 4285669 w 10192866"/>
                <a:gd name="connsiteY1" fmla="*/ 1833608 h 1970094"/>
                <a:gd name="connsiteX2" fmla="*/ 5756760 w 10192866"/>
                <a:gd name="connsiteY2" fmla="*/ 1759424 h 1970094"/>
                <a:gd name="connsiteX3" fmla="*/ 8039685 w 10192866"/>
                <a:gd name="connsiteY3" fmla="*/ 1642960 h 1970094"/>
                <a:gd name="connsiteX4" fmla="*/ 9827315 w 10192866"/>
                <a:gd name="connsiteY4" fmla="*/ 1359387 h 1970094"/>
                <a:gd name="connsiteX5" fmla="*/ 10191260 w 10192866"/>
                <a:gd name="connsiteY5" fmla="*/ 1018255 h 1970094"/>
                <a:gd name="connsiteX6" fmla="*/ 9924682 w 10192866"/>
                <a:gd name="connsiteY6" fmla="*/ 617585 h 1970094"/>
                <a:gd name="connsiteX7" fmla="*/ 8775373 w 10192866"/>
                <a:gd name="connsiteY7" fmla="*/ 322120 h 1970094"/>
                <a:gd name="connsiteX8" fmla="*/ 6841666 w 10192866"/>
                <a:gd name="connsiteY8" fmla="*/ 26402 h 1970094"/>
                <a:gd name="connsiteX9" fmla="*/ 3689505 w 10192866"/>
                <a:gd name="connsiteY9" fmla="*/ 6126 h 1970094"/>
                <a:gd name="connsiteX10" fmla="*/ 1983683 w 10192866"/>
                <a:gd name="connsiteY10" fmla="*/ 145236 h 1970094"/>
                <a:gd name="connsiteX11" fmla="*/ 1368665 w 10192866"/>
                <a:gd name="connsiteY11" fmla="*/ 236563 h 1970094"/>
                <a:gd name="connsiteX12" fmla="*/ 0 w 10192866"/>
                <a:gd name="connsiteY12" fmla="*/ 407526 h 1970094"/>
                <a:gd name="connsiteX0" fmla="*/ 2937158 w 10192868"/>
                <a:gd name="connsiteY0" fmla="*/ 1970094 h 1970094"/>
                <a:gd name="connsiteX1" fmla="*/ 4285669 w 10192868"/>
                <a:gd name="connsiteY1" fmla="*/ 1833608 h 1970094"/>
                <a:gd name="connsiteX2" fmla="*/ 5756760 w 10192868"/>
                <a:gd name="connsiteY2" fmla="*/ 1759424 h 1970094"/>
                <a:gd name="connsiteX3" fmla="*/ 8039685 w 10192868"/>
                <a:gd name="connsiteY3" fmla="*/ 1642960 h 1970094"/>
                <a:gd name="connsiteX4" fmla="*/ 9827315 w 10192868"/>
                <a:gd name="connsiteY4" fmla="*/ 1359387 h 1970094"/>
                <a:gd name="connsiteX5" fmla="*/ 10191260 w 10192868"/>
                <a:gd name="connsiteY5" fmla="*/ 1018255 h 1970094"/>
                <a:gd name="connsiteX6" fmla="*/ 9924682 w 10192868"/>
                <a:gd name="connsiteY6" fmla="*/ 617585 h 1970094"/>
                <a:gd name="connsiteX7" fmla="*/ 8775373 w 10192868"/>
                <a:gd name="connsiteY7" fmla="*/ 322120 h 1970094"/>
                <a:gd name="connsiteX8" fmla="*/ 6841666 w 10192868"/>
                <a:gd name="connsiteY8" fmla="*/ 26402 h 1970094"/>
                <a:gd name="connsiteX9" fmla="*/ 3689505 w 10192868"/>
                <a:gd name="connsiteY9" fmla="*/ 6126 h 1970094"/>
                <a:gd name="connsiteX10" fmla="*/ 1877880 w 10192868"/>
                <a:gd name="connsiteY10" fmla="*/ 120237 h 1970094"/>
                <a:gd name="connsiteX11" fmla="*/ 1368665 w 10192868"/>
                <a:gd name="connsiteY11" fmla="*/ 236563 h 1970094"/>
                <a:gd name="connsiteX12" fmla="*/ 0 w 10192868"/>
                <a:gd name="connsiteY12" fmla="*/ 407526 h 1970094"/>
                <a:gd name="connsiteX0" fmla="*/ 2937158 w 10192866"/>
                <a:gd name="connsiteY0" fmla="*/ 1970094 h 1970094"/>
                <a:gd name="connsiteX1" fmla="*/ 4285669 w 10192866"/>
                <a:gd name="connsiteY1" fmla="*/ 1833608 h 1970094"/>
                <a:gd name="connsiteX2" fmla="*/ 5756760 w 10192866"/>
                <a:gd name="connsiteY2" fmla="*/ 1759424 h 1970094"/>
                <a:gd name="connsiteX3" fmla="*/ 8039685 w 10192866"/>
                <a:gd name="connsiteY3" fmla="*/ 1642960 h 1970094"/>
                <a:gd name="connsiteX4" fmla="*/ 9827315 w 10192866"/>
                <a:gd name="connsiteY4" fmla="*/ 1359387 h 1970094"/>
                <a:gd name="connsiteX5" fmla="*/ 10191260 w 10192866"/>
                <a:gd name="connsiteY5" fmla="*/ 1018255 h 1970094"/>
                <a:gd name="connsiteX6" fmla="*/ 9924682 w 10192866"/>
                <a:gd name="connsiteY6" fmla="*/ 617585 h 1970094"/>
                <a:gd name="connsiteX7" fmla="*/ 8775373 w 10192866"/>
                <a:gd name="connsiteY7" fmla="*/ 322120 h 1970094"/>
                <a:gd name="connsiteX8" fmla="*/ 6841666 w 10192866"/>
                <a:gd name="connsiteY8" fmla="*/ 26402 h 1970094"/>
                <a:gd name="connsiteX9" fmla="*/ 3689505 w 10192866"/>
                <a:gd name="connsiteY9" fmla="*/ 6126 h 1970094"/>
                <a:gd name="connsiteX10" fmla="*/ 1877880 w 10192866"/>
                <a:gd name="connsiteY10" fmla="*/ 120237 h 1970094"/>
                <a:gd name="connsiteX11" fmla="*/ 1008935 w 10192866"/>
                <a:gd name="connsiteY11" fmla="*/ 215730 h 1970094"/>
                <a:gd name="connsiteX12" fmla="*/ 0 w 10192866"/>
                <a:gd name="connsiteY12" fmla="*/ 407526 h 1970094"/>
                <a:gd name="connsiteX0" fmla="*/ 2937158 w 10192868"/>
                <a:gd name="connsiteY0" fmla="*/ 1970094 h 1970094"/>
                <a:gd name="connsiteX1" fmla="*/ 4285669 w 10192868"/>
                <a:gd name="connsiteY1" fmla="*/ 1833608 h 1970094"/>
                <a:gd name="connsiteX2" fmla="*/ 5756760 w 10192868"/>
                <a:gd name="connsiteY2" fmla="*/ 1759424 h 1970094"/>
                <a:gd name="connsiteX3" fmla="*/ 8039685 w 10192868"/>
                <a:gd name="connsiteY3" fmla="*/ 1642960 h 1970094"/>
                <a:gd name="connsiteX4" fmla="*/ 9827315 w 10192868"/>
                <a:gd name="connsiteY4" fmla="*/ 1359387 h 1970094"/>
                <a:gd name="connsiteX5" fmla="*/ 10191260 w 10192868"/>
                <a:gd name="connsiteY5" fmla="*/ 1018255 h 1970094"/>
                <a:gd name="connsiteX6" fmla="*/ 9924682 w 10192868"/>
                <a:gd name="connsiteY6" fmla="*/ 617585 h 1970094"/>
                <a:gd name="connsiteX7" fmla="*/ 8775373 w 10192868"/>
                <a:gd name="connsiteY7" fmla="*/ 322120 h 1970094"/>
                <a:gd name="connsiteX8" fmla="*/ 6841666 w 10192868"/>
                <a:gd name="connsiteY8" fmla="*/ 26402 h 1970094"/>
                <a:gd name="connsiteX9" fmla="*/ 3689505 w 10192868"/>
                <a:gd name="connsiteY9" fmla="*/ 6126 h 1970094"/>
                <a:gd name="connsiteX10" fmla="*/ 1877880 w 10192868"/>
                <a:gd name="connsiteY10" fmla="*/ 120237 h 1970094"/>
                <a:gd name="connsiteX11" fmla="*/ 1008935 w 10192868"/>
                <a:gd name="connsiteY11" fmla="*/ 215730 h 1970094"/>
                <a:gd name="connsiteX12" fmla="*/ 0 w 10192868"/>
                <a:gd name="connsiteY12" fmla="*/ 407526 h 1970094"/>
                <a:gd name="connsiteX0" fmla="*/ 2937158 w 10192866"/>
                <a:gd name="connsiteY0" fmla="*/ 1970094 h 1970094"/>
                <a:gd name="connsiteX1" fmla="*/ 4285669 w 10192866"/>
                <a:gd name="connsiteY1" fmla="*/ 1833608 h 1970094"/>
                <a:gd name="connsiteX2" fmla="*/ 5756760 w 10192866"/>
                <a:gd name="connsiteY2" fmla="*/ 1759424 h 1970094"/>
                <a:gd name="connsiteX3" fmla="*/ 8039685 w 10192866"/>
                <a:gd name="connsiteY3" fmla="*/ 1642960 h 1970094"/>
                <a:gd name="connsiteX4" fmla="*/ 9827315 w 10192866"/>
                <a:gd name="connsiteY4" fmla="*/ 1359387 h 1970094"/>
                <a:gd name="connsiteX5" fmla="*/ 10191260 w 10192866"/>
                <a:gd name="connsiteY5" fmla="*/ 1018255 h 1970094"/>
                <a:gd name="connsiteX6" fmla="*/ 9924682 w 10192866"/>
                <a:gd name="connsiteY6" fmla="*/ 617585 h 1970094"/>
                <a:gd name="connsiteX7" fmla="*/ 8775373 w 10192866"/>
                <a:gd name="connsiteY7" fmla="*/ 322120 h 1970094"/>
                <a:gd name="connsiteX8" fmla="*/ 6841666 w 10192866"/>
                <a:gd name="connsiteY8" fmla="*/ 26402 h 1970094"/>
                <a:gd name="connsiteX9" fmla="*/ 3689505 w 10192866"/>
                <a:gd name="connsiteY9" fmla="*/ 6126 h 1970094"/>
                <a:gd name="connsiteX10" fmla="*/ 1877880 w 10192866"/>
                <a:gd name="connsiteY10" fmla="*/ 120237 h 1970094"/>
                <a:gd name="connsiteX11" fmla="*/ 1008935 w 10192866"/>
                <a:gd name="connsiteY11" fmla="*/ 215730 h 1970094"/>
                <a:gd name="connsiteX12" fmla="*/ 0 w 10192866"/>
                <a:gd name="connsiteY12" fmla="*/ 407526 h 1970094"/>
                <a:gd name="connsiteX0" fmla="*/ 2937158 w 10192868"/>
                <a:gd name="connsiteY0" fmla="*/ 1970094 h 1970094"/>
                <a:gd name="connsiteX1" fmla="*/ 4285669 w 10192868"/>
                <a:gd name="connsiteY1" fmla="*/ 1833608 h 1970094"/>
                <a:gd name="connsiteX2" fmla="*/ 5756760 w 10192868"/>
                <a:gd name="connsiteY2" fmla="*/ 1759424 h 1970094"/>
                <a:gd name="connsiteX3" fmla="*/ 8039685 w 10192868"/>
                <a:gd name="connsiteY3" fmla="*/ 1642960 h 1970094"/>
                <a:gd name="connsiteX4" fmla="*/ 9827315 w 10192868"/>
                <a:gd name="connsiteY4" fmla="*/ 1359387 h 1970094"/>
                <a:gd name="connsiteX5" fmla="*/ 10191260 w 10192868"/>
                <a:gd name="connsiteY5" fmla="*/ 1018255 h 1970094"/>
                <a:gd name="connsiteX6" fmla="*/ 9924682 w 10192868"/>
                <a:gd name="connsiteY6" fmla="*/ 617585 h 1970094"/>
                <a:gd name="connsiteX7" fmla="*/ 8775373 w 10192868"/>
                <a:gd name="connsiteY7" fmla="*/ 322120 h 1970094"/>
                <a:gd name="connsiteX8" fmla="*/ 6841666 w 10192868"/>
                <a:gd name="connsiteY8" fmla="*/ 26402 h 1970094"/>
                <a:gd name="connsiteX9" fmla="*/ 3689505 w 10192868"/>
                <a:gd name="connsiteY9" fmla="*/ 6126 h 1970094"/>
                <a:gd name="connsiteX10" fmla="*/ 1877880 w 10192868"/>
                <a:gd name="connsiteY10" fmla="*/ 120237 h 1970094"/>
                <a:gd name="connsiteX11" fmla="*/ 1008935 w 10192868"/>
                <a:gd name="connsiteY11" fmla="*/ 215730 h 1970094"/>
                <a:gd name="connsiteX12" fmla="*/ 0 w 10192868"/>
                <a:gd name="connsiteY12" fmla="*/ 407526 h 1970094"/>
                <a:gd name="connsiteX0" fmla="*/ 2937158 w 10192866"/>
                <a:gd name="connsiteY0" fmla="*/ 1972639 h 1972639"/>
                <a:gd name="connsiteX1" fmla="*/ 4285669 w 10192866"/>
                <a:gd name="connsiteY1" fmla="*/ 1836153 h 1972639"/>
                <a:gd name="connsiteX2" fmla="*/ 5756760 w 10192866"/>
                <a:gd name="connsiteY2" fmla="*/ 1761969 h 1972639"/>
                <a:gd name="connsiteX3" fmla="*/ 8039685 w 10192866"/>
                <a:gd name="connsiteY3" fmla="*/ 1645505 h 1972639"/>
                <a:gd name="connsiteX4" fmla="*/ 9827315 w 10192866"/>
                <a:gd name="connsiteY4" fmla="*/ 1361932 h 1972639"/>
                <a:gd name="connsiteX5" fmla="*/ 10191260 w 10192866"/>
                <a:gd name="connsiteY5" fmla="*/ 1020800 h 1972639"/>
                <a:gd name="connsiteX6" fmla="*/ 9924682 w 10192866"/>
                <a:gd name="connsiteY6" fmla="*/ 620130 h 1972639"/>
                <a:gd name="connsiteX7" fmla="*/ 8775373 w 10192866"/>
                <a:gd name="connsiteY7" fmla="*/ 324665 h 1972639"/>
                <a:gd name="connsiteX8" fmla="*/ 6841666 w 10192866"/>
                <a:gd name="connsiteY8" fmla="*/ 28947 h 1972639"/>
                <a:gd name="connsiteX9" fmla="*/ 5051973 w 10192866"/>
                <a:gd name="connsiteY9" fmla="*/ 10285 h 1972639"/>
                <a:gd name="connsiteX10" fmla="*/ 3689505 w 10192866"/>
                <a:gd name="connsiteY10" fmla="*/ 8671 h 1972639"/>
                <a:gd name="connsiteX11" fmla="*/ 1877880 w 10192866"/>
                <a:gd name="connsiteY11" fmla="*/ 122782 h 1972639"/>
                <a:gd name="connsiteX12" fmla="*/ 1008935 w 10192866"/>
                <a:gd name="connsiteY12" fmla="*/ 218275 h 1972639"/>
                <a:gd name="connsiteX13" fmla="*/ 0 w 10192866"/>
                <a:gd name="connsiteY13" fmla="*/ 410071 h 1972639"/>
                <a:gd name="connsiteX0" fmla="*/ 2937158 w 10192868"/>
                <a:gd name="connsiteY0" fmla="*/ 2012592 h 2012592"/>
                <a:gd name="connsiteX1" fmla="*/ 4285669 w 10192868"/>
                <a:gd name="connsiteY1" fmla="*/ 1876106 h 2012592"/>
                <a:gd name="connsiteX2" fmla="*/ 5756760 w 10192868"/>
                <a:gd name="connsiteY2" fmla="*/ 1801922 h 2012592"/>
                <a:gd name="connsiteX3" fmla="*/ 8039685 w 10192868"/>
                <a:gd name="connsiteY3" fmla="*/ 1685458 h 2012592"/>
                <a:gd name="connsiteX4" fmla="*/ 9827315 w 10192868"/>
                <a:gd name="connsiteY4" fmla="*/ 1401885 h 2012592"/>
                <a:gd name="connsiteX5" fmla="*/ 10191260 w 10192868"/>
                <a:gd name="connsiteY5" fmla="*/ 1060753 h 2012592"/>
                <a:gd name="connsiteX6" fmla="*/ 9924682 w 10192868"/>
                <a:gd name="connsiteY6" fmla="*/ 660083 h 2012592"/>
                <a:gd name="connsiteX7" fmla="*/ 8775373 w 10192868"/>
                <a:gd name="connsiteY7" fmla="*/ 364618 h 2012592"/>
                <a:gd name="connsiteX8" fmla="*/ 6841666 w 10192868"/>
                <a:gd name="connsiteY8" fmla="*/ 68900 h 2012592"/>
                <a:gd name="connsiteX9" fmla="*/ 5073134 w 10192868"/>
                <a:gd name="connsiteY9" fmla="*/ 240 h 2012592"/>
                <a:gd name="connsiteX10" fmla="*/ 3689505 w 10192868"/>
                <a:gd name="connsiteY10" fmla="*/ 48624 h 2012592"/>
                <a:gd name="connsiteX11" fmla="*/ 1877880 w 10192868"/>
                <a:gd name="connsiteY11" fmla="*/ 162735 h 2012592"/>
                <a:gd name="connsiteX12" fmla="*/ 1008935 w 10192868"/>
                <a:gd name="connsiteY12" fmla="*/ 258228 h 2012592"/>
                <a:gd name="connsiteX13" fmla="*/ 0 w 10192868"/>
                <a:gd name="connsiteY13" fmla="*/ 450024 h 2012592"/>
                <a:gd name="connsiteX0" fmla="*/ 2937158 w 10192866"/>
                <a:gd name="connsiteY0" fmla="*/ 2012914 h 2012914"/>
                <a:gd name="connsiteX1" fmla="*/ 4285669 w 10192866"/>
                <a:gd name="connsiteY1" fmla="*/ 1876428 h 2012914"/>
                <a:gd name="connsiteX2" fmla="*/ 5756760 w 10192866"/>
                <a:gd name="connsiteY2" fmla="*/ 1802244 h 2012914"/>
                <a:gd name="connsiteX3" fmla="*/ 8039685 w 10192866"/>
                <a:gd name="connsiteY3" fmla="*/ 1685780 h 2012914"/>
                <a:gd name="connsiteX4" fmla="*/ 9827315 w 10192866"/>
                <a:gd name="connsiteY4" fmla="*/ 1402207 h 2012914"/>
                <a:gd name="connsiteX5" fmla="*/ 10191260 w 10192866"/>
                <a:gd name="connsiteY5" fmla="*/ 1061075 h 2012914"/>
                <a:gd name="connsiteX6" fmla="*/ 9924682 w 10192866"/>
                <a:gd name="connsiteY6" fmla="*/ 660405 h 2012914"/>
                <a:gd name="connsiteX7" fmla="*/ 8775373 w 10192866"/>
                <a:gd name="connsiteY7" fmla="*/ 364940 h 2012914"/>
                <a:gd name="connsiteX8" fmla="*/ 6841666 w 10192866"/>
                <a:gd name="connsiteY8" fmla="*/ 69222 h 2012914"/>
                <a:gd name="connsiteX9" fmla="*/ 5073134 w 10192866"/>
                <a:gd name="connsiteY9" fmla="*/ 562 h 2012914"/>
                <a:gd name="connsiteX10" fmla="*/ 3583702 w 10192866"/>
                <a:gd name="connsiteY10" fmla="*/ 28113 h 2012914"/>
                <a:gd name="connsiteX11" fmla="*/ 1877880 w 10192866"/>
                <a:gd name="connsiteY11" fmla="*/ 163057 h 2012914"/>
                <a:gd name="connsiteX12" fmla="*/ 1008935 w 10192866"/>
                <a:gd name="connsiteY12" fmla="*/ 258550 h 2012914"/>
                <a:gd name="connsiteX13" fmla="*/ 0 w 10192866"/>
                <a:gd name="connsiteY13" fmla="*/ 450346 h 2012914"/>
                <a:gd name="connsiteX0" fmla="*/ 2937158 w 10192868"/>
                <a:gd name="connsiteY0" fmla="*/ 2012914 h 2012914"/>
                <a:gd name="connsiteX1" fmla="*/ 4285669 w 10192868"/>
                <a:gd name="connsiteY1" fmla="*/ 1876428 h 2012914"/>
                <a:gd name="connsiteX2" fmla="*/ 5756760 w 10192868"/>
                <a:gd name="connsiteY2" fmla="*/ 1802244 h 2012914"/>
                <a:gd name="connsiteX3" fmla="*/ 8039685 w 10192868"/>
                <a:gd name="connsiteY3" fmla="*/ 1685780 h 2012914"/>
                <a:gd name="connsiteX4" fmla="*/ 9827315 w 10192868"/>
                <a:gd name="connsiteY4" fmla="*/ 1402207 h 2012914"/>
                <a:gd name="connsiteX5" fmla="*/ 10191260 w 10192868"/>
                <a:gd name="connsiteY5" fmla="*/ 1061075 h 2012914"/>
                <a:gd name="connsiteX6" fmla="*/ 9924682 w 10192868"/>
                <a:gd name="connsiteY6" fmla="*/ 660405 h 2012914"/>
                <a:gd name="connsiteX7" fmla="*/ 8775373 w 10192868"/>
                <a:gd name="connsiteY7" fmla="*/ 364940 h 2012914"/>
                <a:gd name="connsiteX8" fmla="*/ 6841666 w 10192868"/>
                <a:gd name="connsiteY8" fmla="*/ 69222 h 2012914"/>
                <a:gd name="connsiteX9" fmla="*/ 5073134 w 10192868"/>
                <a:gd name="connsiteY9" fmla="*/ 562 h 2012914"/>
                <a:gd name="connsiteX10" fmla="*/ 3583702 w 10192868"/>
                <a:gd name="connsiteY10" fmla="*/ 28113 h 2012914"/>
                <a:gd name="connsiteX11" fmla="*/ 1877880 w 10192868"/>
                <a:gd name="connsiteY11" fmla="*/ 163057 h 2012914"/>
                <a:gd name="connsiteX12" fmla="*/ 1008935 w 10192868"/>
                <a:gd name="connsiteY12" fmla="*/ 258550 h 2012914"/>
                <a:gd name="connsiteX13" fmla="*/ 0 w 10192868"/>
                <a:gd name="connsiteY13" fmla="*/ 450346 h 2012914"/>
                <a:gd name="connsiteX0" fmla="*/ 3676458 w 10192866"/>
                <a:gd name="connsiteY0" fmla="*/ 1986786 h 1986786"/>
                <a:gd name="connsiteX1" fmla="*/ 4285669 w 10192866"/>
                <a:gd name="connsiteY1" fmla="*/ 1876428 h 1986786"/>
                <a:gd name="connsiteX2" fmla="*/ 5756760 w 10192866"/>
                <a:gd name="connsiteY2" fmla="*/ 1802244 h 1986786"/>
                <a:gd name="connsiteX3" fmla="*/ 8039685 w 10192866"/>
                <a:gd name="connsiteY3" fmla="*/ 1685780 h 1986786"/>
                <a:gd name="connsiteX4" fmla="*/ 9827315 w 10192866"/>
                <a:gd name="connsiteY4" fmla="*/ 1402207 h 1986786"/>
                <a:gd name="connsiteX5" fmla="*/ 10191260 w 10192866"/>
                <a:gd name="connsiteY5" fmla="*/ 1061075 h 1986786"/>
                <a:gd name="connsiteX6" fmla="*/ 9924682 w 10192866"/>
                <a:gd name="connsiteY6" fmla="*/ 660405 h 1986786"/>
                <a:gd name="connsiteX7" fmla="*/ 8775373 w 10192866"/>
                <a:gd name="connsiteY7" fmla="*/ 364940 h 1986786"/>
                <a:gd name="connsiteX8" fmla="*/ 6841666 w 10192866"/>
                <a:gd name="connsiteY8" fmla="*/ 69222 h 1986786"/>
                <a:gd name="connsiteX9" fmla="*/ 5073134 w 10192866"/>
                <a:gd name="connsiteY9" fmla="*/ 562 h 1986786"/>
                <a:gd name="connsiteX10" fmla="*/ 3583702 w 10192866"/>
                <a:gd name="connsiteY10" fmla="*/ 28113 h 1986786"/>
                <a:gd name="connsiteX11" fmla="*/ 1877880 w 10192866"/>
                <a:gd name="connsiteY11" fmla="*/ 163057 h 1986786"/>
                <a:gd name="connsiteX12" fmla="*/ 1008935 w 10192866"/>
                <a:gd name="connsiteY12" fmla="*/ 258550 h 1986786"/>
                <a:gd name="connsiteX13" fmla="*/ 0 w 10192866"/>
                <a:gd name="connsiteY13" fmla="*/ 450346 h 1986786"/>
                <a:gd name="connsiteX0" fmla="*/ 3676458 w 10192868"/>
                <a:gd name="connsiteY0" fmla="*/ 1986786 h 1986786"/>
                <a:gd name="connsiteX1" fmla="*/ 5756760 w 10192868"/>
                <a:gd name="connsiteY1" fmla="*/ 1802244 h 1986786"/>
                <a:gd name="connsiteX2" fmla="*/ 8039685 w 10192868"/>
                <a:gd name="connsiteY2" fmla="*/ 1685780 h 1986786"/>
                <a:gd name="connsiteX3" fmla="*/ 9827315 w 10192868"/>
                <a:gd name="connsiteY3" fmla="*/ 1402207 h 1986786"/>
                <a:gd name="connsiteX4" fmla="*/ 10191260 w 10192868"/>
                <a:gd name="connsiteY4" fmla="*/ 1061075 h 1986786"/>
                <a:gd name="connsiteX5" fmla="*/ 9924682 w 10192868"/>
                <a:gd name="connsiteY5" fmla="*/ 660405 h 1986786"/>
                <a:gd name="connsiteX6" fmla="*/ 8775373 w 10192868"/>
                <a:gd name="connsiteY6" fmla="*/ 364940 h 1986786"/>
                <a:gd name="connsiteX7" fmla="*/ 6841666 w 10192868"/>
                <a:gd name="connsiteY7" fmla="*/ 69222 h 1986786"/>
                <a:gd name="connsiteX8" fmla="*/ 5073134 w 10192868"/>
                <a:gd name="connsiteY8" fmla="*/ 562 h 1986786"/>
                <a:gd name="connsiteX9" fmla="*/ 3583702 w 10192868"/>
                <a:gd name="connsiteY9" fmla="*/ 28113 h 1986786"/>
                <a:gd name="connsiteX10" fmla="*/ 1877880 w 10192868"/>
                <a:gd name="connsiteY10" fmla="*/ 163057 h 1986786"/>
                <a:gd name="connsiteX11" fmla="*/ 1008935 w 10192868"/>
                <a:gd name="connsiteY11" fmla="*/ 258550 h 1986786"/>
                <a:gd name="connsiteX12" fmla="*/ 0 w 10192868"/>
                <a:gd name="connsiteY12" fmla="*/ 450346 h 1986786"/>
                <a:gd name="connsiteX0" fmla="*/ 3676458 w 10192866"/>
                <a:gd name="connsiteY0" fmla="*/ 1986786 h 1986786"/>
                <a:gd name="connsiteX1" fmla="*/ 5093287 w 10192866"/>
                <a:gd name="connsiteY1" fmla="*/ 1813442 h 1986786"/>
                <a:gd name="connsiteX2" fmla="*/ 8039685 w 10192866"/>
                <a:gd name="connsiteY2" fmla="*/ 1685780 h 1986786"/>
                <a:gd name="connsiteX3" fmla="*/ 9827315 w 10192866"/>
                <a:gd name="connsiteY3" fmla="*/ 1402207 h 1986786"/>
                <a:gd name="connsiteX4" fmla="*/ 10191260 w 10192866"/>
                <a:gd name="connsiteY4" fmla="*/ 1061075 h 1986786"/>
                <a:gd name="connsiteX5" fmla="*/ 9924682 w 10192866"/>
                <a:gd name="connsiteY5" fmla="*/ 660405 h 1986786"/>
                <a:gd name="connsiteX6" fmla="*/ 8775373 w 10192866"/>
                <a:gd name="connsiteY6" fmla="*/ 364940 h 1986786"/>
                <a:gd name="connsiteX7" fmla="*/ 6841666 w 10192866"/>
                <a:gd name="connsiteY7" fmla="*/ 69222 h 1986786"/>
                <a:gd name="connsiteX8" fmla="*/ 5073134 w 10192866"/>
                <a:gd name="connsiteY8" fmla="*/ 562 h 1986786"/>
                <a:gd name="connsiteX9" fmla="*/ 3583702 w 10192866"/>
                <a:gd name="connsiteY9" fmla="*/ 28113 h 1986786"/>
                <a:gd name="connsiteX10" fmla="*/ 1877880 w 10192866"/>
                <a:gd name="connsiteY10" fmla="*/ 163057 h 1986786"/>
                <a:gd name="connsiteX11" fmla="*/ 1008935 w 10192866"/>
                <a:gd name="connsiteY11" fmla="*/ 258550 h 1986786"/>
                <a:gd name="connsiteX12" fmla="*/ 0 w 10192866"/>
                <a:gd name="connsiteY12" fmla="*/ 450346 h 1986786"/>
                <a:gd name="connsiteX0" fmla="*/ 3676458 w 10192868"/>
                <a:gd name="connsiteY0" fmla="*/ 1986786 h 1986786"/>
                <a:gd name="connsiteX1" fmla="*/ 5093287 w 10192868"/>
                <a:gd name="connsiteY1" fmla="*/ 1813442 h 1986786"/>
                <a:gd name="connsiteX2" fmla="*/ 8039685 w 10192868"/>
                <a:gd name="connsiteY2" fmla="*/ 1685780 h 1986786"/>
                <a:gd name="connsiteX3" fmla="*/ 9827315 w 10192868"/>
                <a:gd name="connsiteY3" fmla="*/ 1402207 h 1986786"/>
                <a:gd name="connsiteX4" fmla="*/ 10191260 w 10192868"/>
                <a:gd name="connsiteY4" fmla="*/ 1061075 h 1986786"/>
                <a:gd name="connsiteX5" fmla="*/ 9924682 w 10192868"/>
                <a:gd name="connsiteY5" fmla="*/ 660405 h 1986786"/>
                <a:gd name="connsiteX6" fmla="*/ 8775373 w 10192868"/>
                <a:gd name="connsiteY6" fmla="*/ 364940 h 1986786"/>
                <a:gd name="connsiteX7" fmla="*/ 6841666 w 10192868"/>
                <a:gd name="connsiteY7" fmla="*/ 69222 h 1986786"/>
                <a:gd name="connsiteX8" fmla="*/ 5073134 w 10192868"/>
                <a:gd name="connsiteY8" fmla="*/ 562 h 1986786"/>
                <a:gd name="connsiteX9" fmla="*/ 3583702 w 10192868"/>
                <a:gd name="connsiteY9" fmla="*/ 28113 h 1986786"/>
                <a:gd name="connsiteX10" fmla="*/ 1877880 w 10192868"/>
                <a:gd name="connsiteY10" fmla="*/ 163057 h 1986786"/>
                <a:gd name="connsiteX11" fmla="*/ 1008935 w 10192868"/>
                <a:gd name="connsiteY11" fmla="*/ 258550 h 1986786"/>
                <a:gd name="connsiteX12" fmla="*/ 0 w 10192868"/>
                <a:gd name="connsiteY12" fmla="*/ 450346 h 1986786"/>
                <a:gd name="connsiteX0" fmla="*/ 3828109 w 10192866"/>
                <a:gd name="connsiteY0" fmla="*/ 1979321 h 1979321"/>
                <a:gd name="connsiteX1" fmla="*/ 5093287 w 10192866"/>
                <a:gd name="connsiteY1" fmla="*/ 1813442 h 1979321"/>
                <a:gd name="connsiteX2" fmla="*/ 8039685 w 10192866"/>
                <a:gd name="connsiteY2" fmla="*/ 1685780 h 1979321"/>
                <a:gd name="connsiteX3" fmla="*/ 9827315 w 10192866"/>
                <a:gd name="connsiteY3" fmla="*/ 1402207 h 1979321"/>
                <a:gd name="connsiteX4" fmla="*/ 10191260 w 10192866"/>
                <a:gd name="connsiteY4" fmla="*/ 1061075 h 1979321"/>
                <a:gd name="connsiteX5" fmla="*/ 9924682 w 10192866"/>
                <a:gd name="connsiteY5" fmla="*/ 660405 h 1979321"/>
                <a:gd name="connsiteX6" fmla="*/ 8775373 w 10192866"/>
                <a:gd name="connsiteY6" fmla="*/ 364940 h 1979321"/>
                <a:gd name="connsiteX7" fmla="*/ 6841666 w 10192866"/>
                <a:gd name="connsiteY7" fmla="*/ 69222 h 1979321"/>
                <a:gd name="connsiteX8" fmla="*/ 5073134 w 10192866"/>
                <a:gd name="connsiteY8" fmla="*/ 562 h 1979321"/>
                <a:gd name="connsiteX9" fmla="*/ 3583702 w 10192866"/>
                <a:gd name="connsiteY9" fmla="*/ 28113 h 1979321"/>
                <a:gd name="connsiteX10" fmla="*/ 1877880 w 10192866"/>
                <a:gd name="connsiteY10" fmla="*/ 163057 h 1979321"/>
                <a:gd name="connsiteX11" fmla="*/ 1008935 w 10192866"/>
                <a:gd name="connsiteY11" fmla="*/ 258550 h 1979321"/>
                <a:gd name="connsiteX12" fmla="*/ 0 w 10192866"/>
                <a:gd name="connsiteY12" fmla="*/ 450346 h 1979321"/>
                <a:gd name="connsiteX0" fmla="*/ 3828109 w 10192868"/>
                <a:gd name="connsiteY0" fmla="*/ 1979321 h 1979321"/>
                <a:gd name="connsiteX1" fmla="*/ 5093287 w 10192868"/>
                <a:gd name="connsiteY1" fmla="*/ 1813442 h 1979321"/>
                <a:gd name="connsiteX2" fmla="*/ 8039685 w 10192868"/>
                <a:gd name="connsiteY2" fmla="*/ 1685780 h 1979321"/>
                <a:gd name="connsiteX3" fmla="*/ 9827315 w 10192868"/>
                <a:gd name="connsiteY3" fmla="*/ 1402207 h 1979321"/>
                <a:gd name="connsiteX4" fmla="*/ 10191260 w 10192868"/>
                <a:gd name="connsiteY4" fmla="*/ 1061075 h 1979321"/>
                <a:gd name="connsiteX5" fmla="*/ 9924682 w 10192868"/>
                <a:gd name="connsiteY5" fmla="*/ 660405 h 1979321"/>
                <a:gd name="connsiteX6" fmla="*/ 8775373 w 10192868"/>
                <a:gd name="connsiteY6" fmla="*/ 364940 h 1979321"/>
                <a:gd name="connsiteX7" fmla="*/ 6841666 w 10192868"/>
                <a:gd name="connsiteY7" fmla="*/ 69222 h 1979321"/>
                <a:gd name="connsiteX8" fmla="*/ 5073134 w 10192868"/>
                <a:gd name="connsiteY8" fmla="*/ 562 h 1979321"/>
                <a:gd name="connsiteX9" fmla="*/ 3583702 w 10192868"/>
                <a:gd name="connsiteY9" fmla="*/ 28113 h 1979321"/>
                <a:gd name="connsiteX10" fmla="*/ 1877880 w 10192868"/>
                <a:gd name="connsiteY10" fmla="*/ 163057 h 1979321"/>
                <a:gd name="connsiteX11" fmla="*/ 1008935 w 10192868"/>
                <a:gd name="connsiteY11" fmla="*/ 258550 h 1979321"/>
                <a:gd name="connsiteX12" fmla="*/ 0 w 10192868"/>
                <a:gd name="connsiteY12" fmla="*/ 450346 h 1979321"/>
                <a:gd name="connsiteX0" fmla="*/ 3813433 w 10192866"/>
                <a:gd name="connsiteY0" fmla="*/ 1999549 h 1999549"/>
                <a:gd name="connsiteX1" fmla="*/ 5093287 w 10192866"/>
                <a:gd name="connsiteY1" fmla="*/ 1813442 h 1999549"/>
                <a:gd name="connsiteX2" fmla="*/ 8039685 w 10192866"/>
                <a:gd name="connsiteY2" fmla="*/ 1685780 h 1999549"/>
                <a:gd name="connsiteX3" fmla="*/ 9827315 w 10192866"/>
                <a:gd name="connsiteY3" fmla="*/ 1402207 h 1999549"/>
                <a:gd name="connsiteX4" fmla="*/ 10191260 w 10192866"/>
                <a:gd name="connsiteY4" fmla="*/ 1061075 h 1999549"/>
                <a:gd name="connsiteX5" fmla="*/ 9924682 w 10192866"/>
                <a:gd name="connsiteY5" fmla="*/ 660405 h 1999549"/>
                <a:gd name="connsiteX6" fmla="*/ 8775373 w 10192866"/>
                <a:gd name="connsiteY6" fmla="*/ 364940 h 1999549"/>
                <a:gd name="connsiteX7" fmla="*/ 6841666 w 10192866"/>
                <a:gd name="connsiteY7" fmla="*/ 69222 h 1999549"/>
                <a:gd name="connsiteX8" fmla="*/ 5073134 w 10192866"/>
                <a:gd name="connsiteY8" fmla="*/ 562 h 1999549"/>
                <a:gd name="connsiteX9" fmla="*/ 3583702 w 10192866"/>
                <a:gd name="connsiteY9" fmla="*/ 28113 h 1999549"/>
                <a:gd name="connsiteX10" fmla="*/ 1877880 w 10192866"/>
                <a:gd name="connsiteY10" fmla="*/ 163057 h 1999549"/>
                <a:gd name="connsiteX11" fmla="*/ 1008935 w 10192866"/>
                <a:gd name="connsiteY11" fmla="*/ 258550 h 1999549"/>
                <a:gd name="connsiteX12" fmla="*/ 0 w 10192866"/>
                <a:gd name="connsiteY12" fmla="*/ 450346 h 1999549"/>
                <a:gd name="connsiteX0" fmla="*/ 5093287 w 10192868"/>
                <a:gd name="connsiteY0" fmla="*/ 1813442 h 1813442"/>
                <a:gd name="connsiteX1" fmla="*/ 8039685 w 10192868"/>
                <a:gd name="connsiteY1" fmla="*/ 1685780 h 1813442"/>
                <a:gd name="connsiteX2" fmla="*/ 9827315 w 10192868"/>
                <a:gd name="connsiteY2" fmla="*/ 1402207 h 1813442"/>
                <a:gd name="connsiteX3" fmla="*/ 10191260 w 10192868"/>
                <a:gd name="connsiteY3" fmla="*/ 1061075 h 1813442"/>
                <a:gd name="connsiteX4" fmla="*/ 9924682 w 10192868"/>
                <a:gd name="connsiteY4" fmla="*/ 660405 h 1813442"/>
                <a:gd name="connsiteX5" fmla="*/ 8775373 w 10192868"/>
                <a:gd name="connsiteY5" fmla="*/ 364940 h 1813442"/>
                <a:gd name="connsiteX6" fmla="*/ 6841666 w 10192868"/>
                <a:gd name="connsiteY6" fmla="*/ 69222 h 1813442"/>
                <a:gd name="connsiteX7" fmla="*/ 5073134 w 10192868"/>
                <a:gd name="connsiteY7" fmla="*/ 562 h 1813442"/>
                <a:gd name="connsiteX8" fmla="*/ 3583702 w 10192868"/>
                <a:gd name="connsiteY8" fmla="*/ 28113 h 1813442"/>
                <a:gd name="connsiteX9" fmla="*/ 1877880 w 10192868"/>
                <a:gd name="connsiteY9" fmla="*/ 163057 h 1813442"/>
                <a:gd name="connsiteX10" fmla="*/ 1008935 w 10192868"/>
                <a:gd name="connsiteY10" fmla="*/ 258550 h 1813442"/>
                <a:gd name="connsiteX11" fmla="*/ 0 w 10192868"/>
                <a:gd name="connsiteY11" fmla="*/ 450346 h 1813442"/>
                <a:gd name="connsiteX0" fmla="*/ 5066125 w 10192866"/>
                <a:gd name="connsiteY0" fmla="*/ 1931100 h 1931100"/>
                <a:gd name="connsiteX1" fmla="*/ 8039685 w 10192866"/>
                <a:gd name="connsiteY1" fmla="*/ 1685780 h 1931100"/>
                <a:gd name="connsiteX2" fmla="*/ 9827315 w 10192866"/>
                <a:gd name="connsiteY2" fmla="*/ 1402207 h 1931100"/>
                <a:gd name="connsiteX3" fmla="*/ 10191260 w 10192866"/>
                <a:gd name="connsiteY3" fmla="*/ 1061075 h 1931100"/>
                <a:gd name="connsiteX4" fmla="*/ 9924682 w 10192866"/>
                <a:gd name="connsiteY4" fmla="*/ 660405 h 1931100"/>
                <a:gd name="connsiteX5" fmla="*/ 8775373 w 10192866"/>
                <a:gd name="connsiteY5" fmla="*/ 364940 h 1931100"/>
                <a:gd name="connsiteX6" fmla="*/ 6841666 w 10192866"/>
                <a:gd name="connsiteY6" fmla="*/ 69222 h 1931100"/>
                <a:gd name="connsiteX7" fmla="*/ 5073134 w 10192866"/>
                <a:gd name="connsiteY7" fmla="*/ 562 h 1931100"/>
                <a:gd name="connsiteX8" fmla="*/ 3583702 w 10192866"/>
                <a:gd name="connsiteY8" fmla="*/ 28113 h 1931100"/>
                <a:gd name="connsiteX9" fmla="*/ 1877880 w 10192866"/>
                <a:gd name="connsiteY9" fmla="*/ 163057 h 1931100"/>
                <a:gd name="connsiteX10" fmla="*/ 1008935 w 10192866"/>
                <a:gd name="connsiteY10" fmla="*/ 258550 h 1931100"/>
                <a:gd name="connsiteX11" fmla="*/ 0 w 10192866"/>
                <a:gd name="connsiteY11" fmla="*/ 450346 h 1931100"/>
                <a:gd name="connsiteX0" fmla="*/ 5066125 w 10192868"/>
                <a:gd name="connsiteY0" fmla="*/ 1931100 h 1931100"/>
                <a:gd name="connsiteX1" fmla="*/ 8039685 w 10192868"/>
                <a:gd name="connsiteY1" fmla="*/ 1685780 h 1931100"/>
                <a:gd name="connsiteX2" fmla="*/ 9827315 w 10192868"/>
                <a:gd name="connsiteY2" fmla="*/ 1402207 h 1931100"/>
                <a:gd name="connsiteX3" fmla="*/ 10191260 w 10192868"/>
                <a:gd name="connsiteY3" fmla="*/ 1061075 h 1931100"/>
                <a:gd name="connsiteX4" fmla="*/ 9924682 w 10192868"/>
                <a:gd name="connsiteY4" fmla="*/ 660405 h 1931100"/>
                <a:gd name="connsiteX5" fmla="*/ 8775373 w 10192868"/>
                <a:gd name="connsiteY5" fmla="*/ 364940 h 1931100"/>
                <a:gd name="connsiteX6" fmla="*/ 6841666 w 10192868"/>
                <a:gd name="connsiteY6" fmla="*/ 69222 h 1931100"/>
                <a:gd name="connsiteX7" fmla="*/ 5073134 w 10192868"/>
                <a:gd name="connsiteY7" fmla="*/ 562 h 1931100"/>
                <a:gd name="connsiteX8" fmla="*/ 3583702 w 10192868"/>
                <a:gd name="connsiteY8" fmla="*/ 28113 h 1931100"/>
                <a:gd name="connsiteX9" fmla="*/ 1877880 w 10192868"/>
                <a:gd name="connsiteY9" fmla="*/ 163057 h 1931100"/>
                <a:gd name="connsiteX10" fmla="*/ 1008935 w 10192868"/>
                <a:gd name="connsiteY10" fmla="*/ 258550 h 1931100"/>
                <a:gd name="connsiteX11" fmla="*/ 0 w 10192868"/>
                <a:gd name="connsiteY11" fmla="*/ 450346 h 1931100"/>
                <a:gd name="connsiteX0" fmla="*/ 4561541 w 10192866"/>
                <a:gd name="connsiteY0" fmla="*/ 1873676 h 1873676"/>
                <a:gd name="connsiteX1" fmla="*/ 8039685 w 10192866"/>
                <a:gd name="connsiteY1" fmla="*/ 1685780 h 1873676"/>
                <a:gd name="connsiteX2" fmla="*/ 9827315 w 10192866"/>
                <a:gd name="connsiteY2" fmla="*/ 1402207 h 1873676"/>
                <a:gd name="connsiteX3" fmla="*/ 10191260 w 10192866"/>
                <a:gd name="connsiteY3" fmla="*/ 1061075 h 1873676"/>
                <a:gd name="connsiteX4" fmla="*/ 9924682 w 10192866"/>
                <a:gd name="connsiteY4" fmla="*/ 660405 h 1873676"/>
                <a:gd name="connsiteX5" fmla="*/ 8775373 w 10192866"/>
                <a:gd name="connsiteY5" fmla="*/ 364940 h 1873676"/>
                <a:gd name="connsiteX6" fmla="*/ 6841666 w 10192866"/>
                <a:gd name="connsiteY6" fmla="*/ 69222 h 1873676"/>
                <a:gd name="connsiteX7" fmla="*/ 5073134 w 10192866"/>
                <a:gd name="connsiteY7" fmla="*/ 562 h 1873676"/>
                <a:gd name="connsiteX8" fmla="*/ 3583702 w 10192866"/>
                <a:gd name="connsiteY8" fmla="*/ 28113 h 1873676"/>
                <a:gd name="connsiteX9" fmla="*/ 1877880 w 10192866"/>
                <a:gd name="connsiteY9" fmla="*/ 163057 h 1873676"/>
                <a:gd name="connsiteX10" fmla="*/ 1008935 w 10192866"/>
                <a:gd name="connsiteY10" fmla="*/ 258550 h 1873676"/>
                <a:gd name="connsiteX11" fmla="*/ 0 w 10192866"/>
                <a:gd name="connsiteY11" fmla="*/ 450346 h 1873676"/>
                <a:gd name="connsiteX0" fmla="*/ 4145583 w 10192868"/>
                <a:gd name="connsiteY0" fmla="*/ 1866992 h 1866992"/>
                <a:gd name="connsiteX1" fmla="*/ 8039685 w 10192868"/>
                <a:gd name="connsiteY1" fmla="*/ 1685780 h 1866992"/>
                <a:gd name="connsiteX2" fmla="*/ 9827315 w 10192868"/>
                <a:gd name="connsiteY2" fmla="*/ 1402207 h 1866992"/>
                <a:gd name="connsiteX3" fmla="*/ 10191260 w 10192868"/>
                <a:gd name="connsiteY3" fmla="*/ 1061075 h 1866992"/>
                <a:gd name="connsiteX4" fmla="*/ 9924682 w 10192868"/>
                <a:gd name="connsiteY4" fmla="*/ 660405 h 1866992"/>
                <a:gd name="connsiteX5" fmla="*/ 8775373 w 10192868"/>
                <a:gd name="connsiteY5" fmla="*/ 364940 h 1866992"/>
                <a:gd name="connsiteX6" fmla="*/ 6841666 w 10192868"/>
                <a:gd name="connsiteY6" fmla="*/ 69222 h 1866992"/>
                <a:gd name="connsiteX7" fmla="*/ 5073134 w 10192868"/>
                <a:gd name="connsiteY7" fmla="*/ 562 h 1866992"/>
                <a:gd name="connsiteX8" fmla="*/ 3583702 w 10192868"/>
                <a:gd name="connsiteY8" fmla="*/ 28113 h 1866992"/>
                <a:gd name="connsiteX9" fmla="*/ 1877880 w 10192868"/>
                <a:gd name="connsiteY9" fmla="*/ 163057 h 1866992"/>
                <a:gd name="connsiteX10" fmla="*/ 1008935 w 10192868"/>
                <a:gd name="connsiteY10" fmla="*/ 258550 h 1866992"/>
                <a:gd name="connsiteX11" fmla="*/ 0 w 10192868"/>
                <a:gd name="connsiteY11" fmla="*/ 450346 h 1866992"/>
                <a:gd name="connsiteX0" fmla="*/ 4145583 w 10192866"/>
                <a:gd name="connsiteY0" fmla="*/ 1866992 h 1866992"/>
                <a:gd name="connsiteX1" fmla="*/ 8039685 w 10192866"/>
                <a:gd name="connsiteY1" fmla="*/ 1685780 h 1866992"/>
                <a:gd name="connsiteX2" fmla="*/ 9827315 w 10192866"/>
                <a:gd name="connsiteY2" fmla="*/ 1402207 h 1866992"/>
                <a:gd name="connsiteX3" fmla="*/ 10191260 w 10192866"/>
                <a:gd name="connsiteY3" fmla="*/ 1061075 h 1866992"/>
                <a:gd name="connsiteX4" fmla="*/ 9924682 w 10192866"/>
                <a:gd name="connsiteY4" fmla="*/ 660405 h 1866992"/>
                <a:gd name="connsiteX5" fmla="*/ 8775373 w 10192866"/>
                <a:gd name="connsiteY5" fmla="*/ 364940 h 1866992"/>
                <a:gd name="connsiteX6" fmla="*/ 6841666 w 10192866"/>
                <a:gd name="connsiteY6" fmla="*/ 69222 h 1866992"/>
                <a:gd name="connsiteX7" fmla="*/ 5073134 w 10192866"/>
                <a:gd name="connsiteY7" fmla="*/ 562 h 1866992"/>
                <a:gd name="connsiteX8" fmla="*/ 3583702 w 10192866"/>
                <a:gd name="connsiteY8" fmla="*/ 28113 h 1866992"/>
                <a:gd name="connsiteX9" fmla="*/ 1877880 w 10192866"/>
                <a:gd name="connsiteY9" fmla="*/ 163057 h 1866992"/>
                <a:gd name="connsiteX10" fmla="*/ 1008935 w 10192866"/>
                <a:gd name="connsiteY10" fmla="*/ 258550 h 1866992"/>
                <a:gd name="connsiteX11" fmla="*/ 0 w 10192866"/>
                <a:gd name="connsiteY11" fmla="*/ 450346 h 1866992"/>
                <a:gd name="connsiteX0" fmla="*/ 4145583 w 10192868"/>
                <a:gd name="connsiteY0" fmla="*/ 1866992 h 1866992"/>
                <a:gd name="connsiteX1" fmla="*/ 8039685 w 10192868"/>
                <a:gd name="connsiteY1" fmla="*/ 1685780 h 1866992"/>
                <a:gd name="connsiteX2" fmla="*/ 9827315 w 10192868"/>
                <a:gd name="connsiteY2" fmla="*/ 1402207 h 1866992"/>
                <a:gd name="connsiteX3" fmla="*/ 10191260 w 10192868"/>
                <a:gd name="connsiteY3" fmla="*/ 1061075 h 1866992"/>
                <a:gd name="connsiteX4" fmla="*/ 9924682 w 10192868"/>
                <a:gd name="connsiteY4" fmla="*/ 660405 h 1866992"/>
                <a:gd name="connsiteX5" fmla="*/ 8775373 w 10192868"/>
                <a:gd name="connsiteY5" fmla="*/ 364940 h 1866992"/>
                <a:gd name="connsiteX6" fmla="*/ 6841666 w 10192868"/>
                <a:gd name="connsiteY6" fmla="*/ 69222 h 1866992"/>
                <a:gd name="connsiteX7" fmla="*/ 5073134 w 10192868"/>
                <a:gd name="connsiteY7" fmla="*/ 562 h 1866992"/>
                <a:gd name="connsiteX8" fmla="*/ 3583702 w 10192868"/>
                <a:gd name="connsiteY8" fmla="*/ 28113 h 1866992"/>
                <a:gd name="connsiteX9" fmla="*/ 1877880 w 10192868"/>
                <a:gd name="connsiteY9" fmla="*/ 163057 h 1866992"/>
                <a:gd name="connsiteX10" fmla="*/ 1008935 w 10192868"/>
                <a:gd name="connsiteY10" fmla="*/ 258550 h 1866992"/>
                <a:gd name="connsiteX11" fmla="*/ 0 w 10192868"/>
                <a:gd name="connsiteY11" fmla="*/ 450346 h 1866992"/>
                <a:gd name="connsiteX0" fmla="*/ 4145583 w 10192866"/>
                <a:gd name="connsiteY0" fmla="*/ 1866992 h 1866992"/>
                <a:gd name="connsiteX1" fmla="*/ 6391633 w 10192866"/>
                <a:gd name="connsiteY1" fmla="*/ 1723087 h 1866992"/>
                <a:gd name="connsiteX2" fmla="*/ 8039685 w 10192866"/>
                <a:gd name="connsiteY2" fmla="*/ 1685780 h 1866992"/>
                <a:gd name="connsiteX3" fmla="*/ 9827315 w 10192866"/>
                <a:gd name="connsiteY3" fmla="*/ 1402207 h 1866992"/>
                <a:gd name="connsiteX4" fmla="*/ 10191260 w 10192866"/>
                <a:gd name="connsiteY4" fmla="*/ 1061075 h 1866992"/>
                <a:gd name="connsiteX5" fmla="*/ 9924682 w 10192866"/>
                <a:gd name="connsiteY5" fmla="*/ 660405 h 1866992"/>
                <a:gd name="connsiteX6" fmla="*/ 8775373 w 10192866"/>
                <a:gd name="connsiteY6" fmla="*/ 364940 h 1866992"/>
                <a:gd name="connsiteX7" fmla="*/ 6841666 w 10192866"/>
                <a:gd name="connsiteY7" fmla="*/ 69222 h 1866992"/>
                <a:gd name="connsiteX8" fmla="*/ 5073134 w 10192866"/>
                <a:gd name="connsiteY8" fmla="*/ 562 h 1866992"/>
                <a:gd name="connsiteX9" fmla="*/ 3583702 w 10192866"/>
                <a:gd name="connsiteY9" fmla="*/ 28113 h 1866992"/>
                <a:gd name="connsiteX10" fmla="*/ 1877880 w 10192866"/>
                <a:gd name="connsiteY10" fmla="*/ 163057 h 1866992"/>
                <a:gd name="connsiteX11" fmla="*/ 1008935 w 10192866"/>
                <a:gd name="connsiteY11" fmla="*/ 258550 h 1866992"/>
                <a:gd name="connsiteX12" fmla="*/ 0 w 10192866"/>
                <a:gd name="connsiteY12" fmla="*/ 450346 h 1866992"/>
                <a:gd name="connsiteX0" fmla="*/ 4145583 w 10192868"/>
                <a:gd name="connsiteY0" fmla="*/ 1866992 h 1866992"/>
                <a:gd name="connsiteX1" fmla="*/ 6391633 w 10192868"/>
                <a:gd name="connsiteY1" fmla="*/ 1723087 h 1866992"/>
                <a:gd name="connsiteX2" fmla="*/ 8039685 w 10192868"/>
                <a:gd name="connsiteY2" fmla="*/ 1685780 h 1866992"/>
                <a:gd name="connsiteX3" fmla="*/ 9827315 w 10192868"/>
                <a:gd name="connsiteY3" fmla="*/ 1402207 h 1866992"/>
                <a:gd name="connsiteX4" fmla="*/ 10191260 w 10192868"/>
                <a:gd name="connsiteY4" fmla="*/ 1061075 h 1866992"/>
                <a:gd name="connsiteX5" fmla="*/ 9924682 w 10192868"/>
                <a:gd name="connsiteY5" fmla="*/ 660405 h 1866992"/>
                <a:gd name="connsiteX6" fmla="*/ 8775373 w 10192868"/>
                <a:gd name="connsiteY6" fmla="*/ 364940 h 1866992"/>
                <a:gd name="connsiteX7" fmla="*/ 6841666 w 10192868"/>
                <a:gd name="connsiteY7" fmla="*/ 69222 h 1866992"/>
                <a:gd name="connsiteX8" fmla="*/ 5073134 w 10192868"/>
                <a:gd name="connsiteY8" fmla="*/ 562 h 1866992"/>
                <a:gd name="connsiteX9" fmla="*/ 3583702 w 10192868"/>
                <a:gd name="connsiteY9" fmla="*/ 28113 h 1866992"/>
                <a:gd name="connsiteX10" fmla="*/ 1877880 w 10192868"/>
                <a:gd name="connsiteY10" fmla="*/ 163057 h 1866992"/>
                <a:gd name="connsiteX11" fmla="*/ 1008935 w 10192868"/>
                <a:gd name="connsiteY11" fmla="*/ 258550 h 1866992"/>
                <a:gd name="connsiteX12" fmla="*/ 0 w 10192868"/>
                <a:gd name="connsiteY12" fmla="*/ 450346 h 1866992"/>
                <a:gd name="connsiteX0" fmla="*/ 4145583 w 10192866"/>
                <a:gd name="connsiteY0" fmla="*/ 1866992 h 1866992"/>
                <a:gd name="connsiteX1" fmla="*/ 6391633 w 10192866"/>
                <a:gd name="connsiteY1" fmla="*/ 1723087 h 1866992"/>
                <a:gd name="connsiteX2" fmla="*/ 8039685 w 10192866"/>
                <a:gd name="connsiteY2" fmla="*/ 1685780 h 1866992"/>
                <a:gd name="connsiteX3" fmla="*/ 9827315 w 10192866"/>
                <a:gd name="connsiteY3" fmla="*/ 1402207 h 1866992"/>
                <a:gd name="connsiteX4" fmla="*/ 10191260 w 10192866"/>
                <a:gd name="connsiteY4" fmla="*/ 1061075 h 1866992"/>
                <a:gd name="connsiteX5" fmla="*/ 9924682 w 10192866"/>
                <a:gd name="connsiteY5" fmla="*/ 660405 h 1866992"/>
                <a:gd name="connsiteX6" fmla="*/ 8775373 w 10192866"/>
                <a:gd name="connsiteY6" fmla="*/ 364940 h 1866992"/>
                <a:gd name="connsiteX7" fmla="*/ 6841666 w 10192866"/>
                <a:gd name="connsiteY7" fmla="*/ 69222 h 1866992"/>
                <a:gd name="connsiteX8" fmla="*/ 5073134 w 10192866"/>
                <a:gd name="connsiteY8" fmla="*/ 562 h 1866992"/>
                <a:gd name="connsiteX9" fmla="*/ 3583702 w 10192866"/>
                <a:gd name="connsiteY9" fmla="*/ 28113 h 1866992"/>
                <a:gd name="connsiteX10" fmla="*/ 1877880 w 10192866"/>
                <a:gd name="connsiteY10" fmla="*/ 163057 h 1866992"/>
                <a:gd name="connsiteX11" fmla="*/ 1008935 w 10192866"/>
                <a:gd name="connsiteY11" fmla="*/ 258550 h 1866992"/>
                <a:gd name="connsiteX12" fmla="*/ 0 w 10192866"/>
                <a:gd name="connsiteY12" fmla="*/ 450346 h 1866992"/>
                <a:gd name="connsiteX0" fmla="*/ 4145583 w 10192868"/>
                <a:gd name="connsiteY0" fmla="*/ 1866992 h 1866992"/>
                <a:gd name="connsiteX1" fmla="*/ 6391633 w 10192868"/>
                <a:gd name="connsiteY1" fmla="*/ 1723087 h 1866992"/>
                <a:gd name="connsiteX2" fmla="*/ 8039685 w 10192868"/>
                <a:gd name="connsiteY2" fmla="*/ 1685780 h 1866992"/>
                <a:gd name="connsiteX3" fmla="*/ 9827315 w 10192868"/>
                <a:gd name="connsiteY3" fmla="*/ 1402207 h 1866992"/>
                <a:gd name="connsiteX4" fmla="*/ 10191260 w 10192868"/>
                <a:gd name="connsiteY4" fmla="*/ 1061075 h 1866992"/>
                <a:gd name="connsiteX5" fmla="*/ 9924682 w 10192868"/>
                <a:gd name="connsiteY5" fmla="*/ 660405 h 1866992"/>
                <a:gd name="connsiteX6" fmla="*/ 8775373 w 10192868"/>
                <a:gd name="connsiteY6" fmla="*/ 364940 h 1866992"/>
                <a:gd name="connsiteX7" fmla="*/ 6841666 w 10192868"/>
                <a:gd name="connsiteY7" fmla="*/ 69222 h 1866992"/>
                <a:gd name="connsiteX8" fmla="*/ 5073134 w 10192868"/>
                <a:gd name="connsiteY8" fmla="*/ 562 h 1866992"/>
                <a:gd name="connsiteX9" fmla="*/ 3583702 w 10192868"/>
                <a:gd name="connsiteY9" fmla="*/ 28113 h 1866992"/>
                <a:gd name="connsiteX10" fmla="*/ 1877880 w 10192868"/>
                <a:gd name="connsiteY10" fmla="*/ 163057 h 1866992"/>
                <a:gd name="connsiteX11" fmla="*/ 1008935 w 10192868"/>
                <a:gd name="connsiteY11" fmla="*/ 258550 h 1866992"/>
                <a:gd name="connsiteX12" fmla="*/ 0 w 10192868"/>
                <a:gd name="connsiteY12" fmla="*/ 450346 h 1866992"/>
                <a:gd name="connsiteX0" fmla="*/ 4145583 w 10192866"/>
                <a:gd name="connsiteY0" fmla="*/ 1866992 h 1866992"/>
                <a:gd name="connsiteX1" fmla="*/ 6391633 w 10192866"/>
                <a:gd name="connsiteY1" fmla="*/ 1723087 h 1866992"/>
                <a:gd name="connsiteX2" fmla="*/ 8039685 w 10192866"/>
                <a:gd name="connsiteY2" fmla="*/ 1685780 h 1866992"/>
                <a:gd name="connsiteX3" fmla="*/ 9827315 w 10192866"/>
                <a:gd name="connsiteY3" fmla="*/ 1402207 h 1866992"/>
                <a:gd name="connsiteX4" fmla="*/ 10191260 w 10192866"/>
                <a:gd name="connsiteY4" fmla="*/ 1061075 h 1866992"/>
                <a:gd name="connsiteX5" fmla="*/ 9924682 w 10192866"/>
                <a:gd name="connsiteY5" fmla="*/ 660405 h 1866992"/>
                <a:gd name="connsiteX6" fmla="*/ 8775373 w 10192866"/>
                <a:gd name="connsiteY6" fmla="*/ 364940 h 1866992"/>
                <a:gd name="connsiteX7" fmla="*/ 6841666 w 10192866"/>
                <a:gd name="connsiteY7" fmla="*/ 69222 h 1866992"/>
                <a:gd name="connsiteX8" fmla="*/ 5073134 w 10192866"/>
                <a:gd name="connsiteY8" fmla="*/ 562 h 1866992"/>
                <a:gd name="connsiteX9" fmla="*/ 3583702 w 10192866"/>
                <a:gd name="connsiteY9" fmla="*/ 28113 h 1866992"/>
                <a:gd name="connsiteX10" fmla="*/ 1877880 w 10192866"/>
                <a:gd name="connsiteY10" fmla="*/ 163057 h 1866992"/>
                <a:gd name="connsiteX11" fmla="*/ 1008935 w 10192866"/>
                <a:gd name="connsiteY11" fmla="*/ 258550 h 1866992"/>
                <a:gd name="connsiteX12" fmla="*/ 0 w 10192866"/>
                <a:gd name="connsiteY12" fmla="*/ 450346 h 1866992"/>
                <a:gd name="connsiteX0" fmla="*/ 4145583 w 10192868"/>
                <a:gd name="connsiteY0" fmla="*/ 1866992 h 1866992"/>
                <a:gd name="connsiteX1" fmla="*/ 6391633 w 10192868"/>
                <a:gd name="connsiteY1" fmla="*/ 1723087 h 1866992"/>
                <a:gd name="connsiteX2" fmla="*/ 8039685 w 10192868"/>
                <a:gd name="connsiteY2" fmla="*/ 1685780 h 1866992"/>
                <a:gd name="connsiteX3" fmla="*/ 9827315 w 10192868"/>
                <a:gd name="connsiteY3" fmla="*/ 1402207 h 1866992"/>
                <a:gd name="connsiteX4" fmla="*/ 10191260 w 10192868"/>
                <a:gd name="connsiteY4" fmla="*/ 1061075 h 1866992"/>
                <a:gd name="connsiteX5" fmla="*/ 9924682 w 10192868"/>
                <a:gd name="connsiteY5" fmla="*/ 660405 h 1866992"/>
                <a:gd name="connsiteX6" fmla="*/ 8775373 w 10192868"/>
                <a:gd name="connsiteY6" fmla="*/ 364940 h 1866992"/>
                <a:gd name="connsiteX7" fmla="*/ 6841666 w 10192868"/>
                <a:gd name="connsiteY7" fmla="*/ 69222 h 1866992"/>
                <a:gd name="connsiteX8" fmla="*/ 5073134 w 10192868"/>
                <a:gd name="connsiteY8" fmla="*/ 562 h 1866992"/>
                <a:gd name="connsiteX9" fmla="*/ 3583702 w 10192868"/>
                <a:gd name="connsiteY9" fmla="*/ 28113 h 1866992"/>
                <a:gd name="connsiteX10" fmla="*/ 1877880 w 10192868"/>
                <a:gd name="connsiteY10" fmla="*/ 163057 h 1866992"/>
                <a:gd name="connsiteX11" fmla="*/ 1008935 w 10192868"/>
                <a:gd name="connsiteY11" fmla="*/ 258550 h 1866992"/>
                <a:gd name="connsiteX12" fmla="*/ 0 w 10192868"/>
                <a:gd name="connsiteY12" fmla="*/ 450346 h 1866992"/>
                <a:gd name="connsiteX0" fmla="*/ 4145583 w 10192866"/>
                <a:gd name="connsiteY0" fmla="*/ 1866992 h 1866992"/>
                <a:gd name="connsiteX1" fmla="*/ 6391633 w 10192866"/>
                <a:gd name="connsiteY1" fmla="*/ 1723087 h 1866992"/>
                <a:gd name="connsiteX2" fmla="*/ 8039685 w 10192866"/>
                <a:gd name="connsiteY2" fmla="*/ 1685780 h 1866992"/>
                <a:gd name="connsiteX3" fmla="*/ 9827315 w 10192866"/>
                <a:gd name="connsiteY3" fmla="*/ 1402207 h 1866992"/>
                <a:gd name="connsiteX4" fmla="*/ 10191260 w 10192866"/>
                <a:gd name="connsiteY4" fmla="*/ 1061075 h 1866992"/>
                <a:gd name="connsiteX5" fmla="*/ 9924682 w 10192866"/>
                <a:gd name="connsiteY5" fmla="*/ 660405 h 1866992"/>
                <a:gd name="connsiteX6" fmla="*/ 8775373 w 10192866"/>
                <a:gd name="connsiteY6" fmla="*/ 364940 h 1866992"/>
                <a:gd name="connsiteX7" fmla="*/ 6841666 w 10192866"/>
                <a:gd name="connsiteY7" fmla="*/ 69222 h 1866992"/>
                <a:gd name="connsiteX8" fmla="*/ 5073134 w 10192866"/>
                <a:gd name="connsiteY8" fmla="*/ 562 h 1866992"/>
                <a:gd name="connsiteX9" fmla="*/ 3583702 w 10192866"/>
                <a:gd name="connsiteY9" fmla="*/ 28113 h 1866992"/>
                <a:gd name="connsiteX10" fmla="*/ 1877880 w 10192866"/>
                <a:gd name="connsiteY10" fmla="*/ 163057 h 1866992"/>
                <a:gd name="connsiteX11" fmla="*/ 1008935 w 10192866"/>
                <a:gd name="connsiteY11" fmla="*/ 258550 h 1866992"/>
                <a:gd name="connsiteX12" fmla="*/ 0 w 10192866"/>
                <a:gd name="connsiteY12" fmla="*/ 450346 h 1866992"/>
                <a:gd name="connsiteX0" fmla="*/ 4145583 w 10192868"/>
                <a:gd name="connsiteY0" fmla="*/ 1866992 h 1866992"/>
                <a:gd name="connsiteX1" fmla="*/ 6391633 w 10192868"/>
                <a:gd name="connsiteY1" fmla="*/ 1723087 h 1866992"/>
                <a:gd name="connsiteX2" fmla="*/ 8039685 w 10192868"/>
                <a:gd name="connsiteY2" fmla="*/ 1685780 h 1866992"/>
                <a:gd name="connsiteX3" fmla="*/ 9827315 w 10192868"/>
                <a:gd name="connsiteY3" fmla="*/ 1402207 h 1866992"/>
                <a:gd name="connsiteX4" fmla="*/ 10191260 w 10192868"/>
                <a:gd name="connsiteY4" fmla="*/ 1061075 h 1866992"/>
                <a:gd name="connsiteX5" fmla="*/ 9924682 w 10192868"/>
                <a:gd name="connsiteY5" fmla="*/ 660405 h 1866992"/>
                <a:gd name="connsiteX6" fmla="*/ 8775373 w 10192868"/>
                <a:gd name="connsiteY6" fmla="*/ 364940 h 1866992"/>
                <a:gd name="connsiteX7" fmla="*/ 6841666 w 10192868"/>
                <a:gd name="connsiteY7" fmla="*/ 69222 h 1866992"/>
                <a:gd name="connsiteX8" fmla="*/ 5073134 w 10192868"/>
                <a:gd name="connsiteY8" fmla="*/ 562 h 1866992"/>
                <a:gd name="connsiteX9" fmla="*/ 3583702 w 10192868"/>
                <a:gd name="connsiteY9" fmla="*/ 28113 h 1866992"/>
                <a:gd name="connsiteX10" fmla="*/ 1460840 w 10192868"/>
                <a:gd name="connsiteY10" fmla="*/ 159401 h 1866992"/>
                <a:gd name="connsiteX11" fmla="*/ 1008935 w 10192868"/>
                <a:gd name="connsiteY11" fmla="*/ 258550 h 1866992"/>
                <a:gd name="connsiteX12" fmla="*/ 0 w 10192868"/>
                <a:gd name="connsiteY12" fmla="*/ 450346 h 1866992"/>
                <a:gd name="connsiteX0" fmla="*/ 4145583 w 10192866"/>
                <a:gd name="connsiteY0" fmla="*/ 1866992 h 1866992"/>
                <a:gd name="connsiteX1" fmla="*/ 6391633 w 10192866"/>
                <a:gd name="connsiteY1" fmla="*/ 1723087 h 1866992"/>
                <a:gd name="connsiteX2" fmla="*/ 8039685 w 10192866"/>
                <a:gd name="connsiteY2" fmla="*/ 1685780 h 1866992"/>
                <a:gd name="connsiteX3" fmla="*/ 9827315 w 10192866"/>
                <a:gd name="connsiteY3" fmla="*/ 1402207 h 1866992"/>
                <a:gd name="connsiteX4" fmla="*/ 10191260 w 10192866"/>
                <a:gd name="connsiteY4" fmla="*/ 1061075 h 1866992"/>
                <a:gd name="connsiteX5" fmla="*/ 9924682 w 10192866"/>
                <a:gd name="connsiteY5" fmla="*/ 660405 h 1866992"/>
                <a:gd name="connsiteX6" fmla="*/ 8775373 w 10192866"/>
                <a:gd name="connsiteY6" fmla="*/ 364940 h 1866992"/>
                <a:gd name="connsiteX7" fmla="*/ 6841666 w 10192866"/>
                <a:gd name="connsiteY7" fmla="*/ 69222 h 1866992"/>
                <a:gd name="connsiteX8" fmla="*/ 5073134 w 10192866"/>
                <a:gd name="connsiteY8" fmla="*/ 562 h 1866992"/>
                <a:gd name="connsiteX9" fmla="*/ 3583702 w 10192866"/>
                <a:gd name="connsiteY9" fmla="*/ 28113 h 1866992"/>
                <a:gd name="connsiteX10" fmla="*/ 1460840 w 10192866"/>
                <a:gd name="connsiteY10" fmla="*/ 159401 h 1866992"/>
                <a:gd name="connsiteX11" fmla="*/ 553982 w 10192866"/>
                <a:gd name="connsiteY11" fmla="*/ 236617 h 1866992"/>
                <a:gd name="connsiteX12" fmla="*/ 0 w 10192866"/>
                <a:gd name="connsiteY12" fmla="*/ 450346 h 1866992"/>
                <a:gd name="connsiteX0" fmla="*/ 4657405 w 10704690"/>
                <a:gd name="connsiteY0" fmla="*/ 1866992 h 1866992"/>
                <a:gd name="connsiteX1" fmla="*/ 6903455 w 10704690"/>
                <a:gd name="connsiteY1" fmla="*/ 1723087 h 1866992"/>
                <a:gd name="connsiteX2" fmla="*/ 8551507 w 10704690"/>
                <a:gd name="connsiteY2" fmla="*/ 1685780 h 1866992"/>
                <a:gd name="connsiteX3" fmla="*/ 10339137 w 10704690"/>
                <a:gd name="connsiteY3" fmla="*/ 1402207 h 1866992"/>
                <a:gd name="connsiteX4" fmla="*/ 10703082 w 10704690"/>
                <a:gd name="connsiteY4" fmla="*/ 1061075 h 1866992"/>
                <a:gd name="connsiteX5" fmla="*/ 10436504 w 10704690"/>
                <a:gd name="connsiteY5" fmla="*/ 660405 h 1866992"/>
                <a:gd name="connsiteX6" fmla="*/ 9287195 w 10704690"/>
                <a:gd name="connsiteY6" fmla="*/ 364940 h 1866992"/>
                <a:gd name="connsiteX7" fmla="*/ 7353488 w 10704690"/>
                <a:gd name="connsiteY7" fmla="*/ 69222 h 1866992"/>
                <a:gd name="connsiteX8" fmla="*/ 5584956 w 10704690"/>
                <a:gd name="connsiteY8" fmla="*/ 562 h 1866992"/>
                <a:gd name="connsiteX9" fmla="*/ 4095524 w 10704690"/>
                <a:gd name="connsiteY9" fmla="*/ 28113 h 1866992"/>
                <a:gd name="connsiteX10" fmla="*/ 1972662 w 10704690"/>
                <a:gd name="connsiteY10" fmla="*/ 159401 h 1866992"/>
                <a:gd name="connsiteX11" fmla="*/ 1065804 w 10704690"/>
                <a:gd name="connsiteY11" fmla="*/ 236617 h 1866992"/>
                <a:gd name="connsiteX12" fmla="*/ 0 w 10704690"/>
                <a:gd name="connsiteY12" fmla="*/ 399169 h 1866992"/>
                <a:gd name="connsiteX0" fmla="*/ 4657405 w 10704688"/>
                <a:gd name="connsiteY0" fmla="*/ 1866992 h 1866992"/>
                <a:gd name="connsiteX1" fmla="*/ 6903455 w 10704688"/>
                <a:gd name="connsiteY1" fmla="*/ 1723087 h 1866992"/>
                <a:gd name="connsiteX2" fmla="*/ 8551507 w 10704688"/>
                <a:gd name="connsiteY2" fmla="*/ 1685780 h 1866992"/>
                <a:gd name="connsiteX3" fmla="*/ 10339137 w 10704688"/>
                <a:gd name="connsiteY3" fmla="*/ 1402207 h 1866992"/>
                <a:gd name="connsiteX4" fmla="*/ 10703082 w 10704688"/>
                <a:gd name="connsiteY4" fmla="*/ 1061075 h 1866992"/>
                <a:gd name="connsiteX5" fmla="*/ 10436504 w 10704688"/>
                <a:gd name="connsiteY5" fmla="*/ 660405 h 1866992"/>
                <a:gd name="connsiteX6" fmla="*/ 9287195 w 10704688"/>
                <a:gd name="connsiteY6" fmla="*/ 364940 h 1866992"/>
                <a:gd name="connsiteX7" fmla="*/ 7353488 w 10704688"/>
                <a:gd name="connsiteY7" fmla="*/ 69222 h 1866992"/>
                <a:gd name="connsiteX8" fmla="*/ 5584956 w 10704688"/>
                <a:gd name="connsiteY8" fmla="*/ 562 h 1866992"/>
                <a:gd name="connsiteX9" fmla="*/ 4095524 w 10704688"/>
                <a:gd name="connsiteY9" fmla="*/ 28113 h 1866992"/>
                <a:gd name="connsiteX10" fmla="*/ 1972662 w 10704688"/>
                <a:gd name="connsiteY10" fmla="*/ 159401 h 1866992"/>
                <a:gd name="connsiteX11" fmla="*/ 648764 w 10704688"/>
                <a:gd name="connsiteY11" fmla="*/ 196407 h 1866992"/>
                <a:gd name="connsiteX12" fmla="*/ 0 w 10704688"/>
                <a:gd name="connsiteY12" fmla="*/ 399169 h 1866992"/>
                <a:gd name="connsiteX0" fmla="*/ 4657405 w 10704690"/>
                <a:gd name="connsiteY0" fmla="*/ 1866992 h 1866992"/>
                <a:gd name="connsiteX1" fmla="*/ 6903455 w 10704690"/>
                <a:gd name="connsiteY1" fmla="*/ 1723087 h 1866992"/>
                <a:gd name="connsiteX2" fmla="*/ 8551507 w 10704690"/>
                <a:gd name="connsiteY2" fmla="*/ 1685780 h 1866992"/>
                <a:gd name="connsiteX3" fmla="*/ 10339137 w 10704690"/>
                <a:gd name="connsiteY3" fmla="*/ 1402207 h 1866992"/>
                <a:gd name="connsiteX4" fmla="*/ 10703082 w 10704690"/>
                <a:gd name="connsiteY4" fmla="*/ 1061075 h 1866992"/>
                <a:gd name="connsiteX5" fmla="*/ 10436504 w 10704690"/>
                <a:gd name="connsiteY5" fmla="*/ 660405 h 1866992"/>
                <a:gd name="connsiteX6" fmla="*/ 9287195 w 10704690"/>
                <a:gd name="connsiteY6" fmla="*/ 364940 h 1866992"/>
                <a:gd name="connsiteX7" fmla="*/ 7353488 w 10704690"/>
                <a:gd name="connsiteY7" fmla="*/ 69222 h 1866992"/>
                <a:gd name="connsiteX8" fmla="*/ 5584956 w 10704690"/>
                <a:gd name="connsiteY8" fmla="*/ 562 h 1866992"/>
                <a:gd name="connsiteX9" fmla="*/ 4095524 w 10704690"/>
                <a:gd name="connsiteY9" fmla="*/ 28113 h 1866992"/>
                <a:gd name="connsiteX10" fmla="*/ 1953705 w 10704690"/>
                <a:gd name="connsiteY10" fmla="*/ 75325 h 1866992"/>
                <a:gd name="connsiteX11" fmla="*/ 648764 w 10704690"/>
                <a:gd name="connsiteY11" fmla="*/ 196407 h 1866992"/>
                <a:gd name="connsiteX12" fmla="*/ 0 w 10704690"/>
                <a:gd name="connsiteY12" fmla="*/ 399169 h 1866992"/>
                <a:gd name="connsiteX0" fmla="*/ 4657405 w 10704688"/>
                <a:gd name="connsiteY0" fmla="*/ 1866721 h 1866721"/>
                <a:gd name="connsiteX1" fmla="*/ 6903455 w 10704688"/>
                <a:gd name="connsiteY1" fmla="*/ 1722816 h 1866721"/>
                <a:gd name="connsiteX2" fmla="*/ 8551507 w 10704688"/>
                <a:gd name="connsiteY2" fmla="*/ 1685509 h 1866721"/>
                <a:gd name="connsiteX3" fmla="*/ 10339137 w 10704688"/>
                <a:gd name="connsiteY3" fmla="*/ 1401936 h 1866721"/>
                <a:gd name="connsiteX4" fmla="*/ 10703082 w 10704688"/>
                <a:gd name="connsiteY4" fmla="*/ 1060804 h 1866721"/>
                <a:gd name="connsiteX5" fmla="*/ 10436504 w 10704688"/>
                <a:gd name="connsiteY5" fmla="*/ 660134 h 1866721"/>
                <a:gd name="connsiteX6" fmla="*/ 9287195 w 10704688"/>
                <a:gd name="connsiteY6" fmla="*/ 364669 h 1866721"/>
                <a:gd name="connsiteX7" fmla="*/ 7353488 w 10704688"/>
                <a:gd name="connsiteY7" fmla="*/ 68951 h 1866721"/>
                <a:gd name="connsiteX8" fmla="*/ 5584956 w 10704688"/>
                <a:gd name="connsiteY8" fmla="*/ 291 h 1866721"/>
                <a:gd name="connsiteX9" fmla="*/ 4057611 w 10704688"/>
                <a:gd name="connsiteY9" fmla="*/ 42464 h 1866721"/>
                <a:gd name="connsiteX10" fmla="*/ 1953705 w 10704688"/>
                <a:gd name="connsiteY10" fmla="*/ 75054 h 1866721"/>
                <a:gd name="connsiteX11" fmla="*/ 648764 w 10704688"/>
                <a:gd name="connsiteY11" fmla="*/ 196136 h 1866721"/>
                <a:gd name="connsiteX12" fmla="*/ 0 w 10704688"/>
                <a:gd name="connsiteY12" fmla="*/ 398898 h 1866721"/>
                <a:gd name="connsiteX0" fmla="*/ 4657405 w 10704690"/>
                <a:gd name="connsiteY0" fmla="*/ 1845492 h 1845492"/>
                <a:gd name="connsiteX1" fmla="*/ 6903455 w 10704690"/>
                <a:gd name="connsiteY1" fmla="*/ 1701587 h 1845492"/>
                <a:gd name="connsiteX2" fmla="*/ 8551507 w 10704690"/>
                <a:gd name="connsiteY2" fmla="*/ 1664280 h 1845492"/>
                <a:gd name="connsiteX3" fmla="*/ 10339137 w 10704690"/>
                <a:gd name="connsiteY3" fmla="*/ 1380707 h 1845492"/>
                <a:gd name="connsiteX4" fmla="*/ 10703082 w 10704690"/>
                <a:gd name="connsiteY4" fmla="*/ 1039575 h 1845492"/>
                <a:gd name="connsiteX5" fmla="*/ 10436504 w 10704690"/>
                <a:gd name="connsiteY5" fmla="*/ 638905 h 1845492"/>
                <a:gd name="connsiteX6" fmla="*/ 9287195 w 10704690"/>
                <a:gd name="connsiteY6" fmla="*/ 343440 h 1845492"/>
                <a:gd name="connsiteX7" fmla="*/ 7353488 w 10704690"/>
                <a:gd name="connsiteY7" fmla="*/ 47722 h 1845492"/>
                <a:gd name="connsiteX8" fmla="*/ 5547043 w 10704690"/>
                <a:gd name="connsiteY8" fmla="*/ 995 h 1845492"/>
                <a:gd name="connsiteX9" fmla="*/ 4057611 w 10704690"/>
                <a:gd name="connsiteY9" fmla="*/ 21235 h 1845492"/>
                <a:gd name="connsiteX10" fmla="*/ 1953705 w 10704690"/>
                <a:gd name="connsiteY10" fmla="*/ 53825 h 1845492"/>
                <a:gd name="connsiteX11" fmla="*/ 648764 w 10704690"/>
                <a:gd name="connsiteY11" fmla="*/ 174907 h 1845492"/>
                <a:gd name="connsiteX12" fmla="*/ 0 w 10704690"/>
                <a:gd name="connsiteY12" fmla="*/ 377669 h 1845492"/>
                <a:gd name="connsiteX0" fmla="*/ 4657405 w 10704688"/>
                <a:gd name="connsiteY0" fmla="*/ 1844497 h 1844497"/>
                <a:gd name="connsiteX1" fmla="*/ 6903455 w 10704688"/>
                <a:gd name="connsiteY1" fmla="*/ 1700592 h 1844497"/>
                <a:gd name="connsiteX2" fmla="*/ 8551507 w 10704688"/>
                <a:gd name="connsiteY2" fmla="*/ 1663285 h 1844497"/>
                <a:gd name="connsiteX3" fmla="*/ 10339137 w 10704688"/>
                <a:gd name="connsiteY3" fmla="*/ 1379712 h 1844497"/>
                <a:gd name="connsiteX4" fmla="*/ 10703082 w 10704688"/>
                <a:gd name="connsiteY4" fmla="*/ 1038580 h 1844497"/>
                <a:gd name="connsiteX5" fmla="*/ 10436504 w 10704688"/>
                <a:gd name="connsiteY5" fmla="*/ 637910 h 1844497"/>
                <a:gd name="connsiteX6" fmla="*/ 9287195 w 10704688"/>
                <a:gd name="connsiteY6" fmla="*/ 342445 h 1844497"/>
                <a:gd name="connsiteX7" fmla="*/ 7353488 w 10704688"/>
                <a:gd name="connsiteY7" fmla="*/ 46727 h 1844497"/>
                <a:gd name="connsiteX8" fmla="*/ 5547043 w 10704688"/>
                <a:gd name="connsiteY8" fmla="*/ 0 h 1844497"/>
                <a:gd name="connsiteX9" fmla="*/ 4038655 w 10704688"/>
                <a:gd name="connsiteY9" fmla="*/ 9273 h 1844497"/>
                <a:gd name="connsiteX10" fmla="*/ 1953705 w 10704688"/>
                <a:gd name="connsiteY10" fmla="*/ 52830 h 1844497"/>
                <a:gd name="connsiteX11" fmla="*/ 648764 w 10704688"/>
                <a:gd name="connsiteY11" fmla="*/ 173912 h 1844497"/>
                <a:gd name="connsiteX12" fmla="*/ 0 w 10704688"/>
                <a:gd name="connsiteY12" fmla="*/ 376674 h 1844497"/>
                <a:gd name="connsiteX0" fmla="*/ 4657405 w 10704690"/>
                <a:gd name="connsiteY0" fmla="*/ 1844497 h 1844497"/>
                <a:gd name="connsiteX1" fmla="*/ 6903455 w 10704690"/>
                <a:gd name="connsiteY1" fmla="*/ 1700592 h 1844497"/>
                <a:gd name="connsiteX2" fmla="*/ 8551507 w 10704690"/>
                <a:gd name="connsiteY2" fmla="*/ 1663285 h 1844497"/>
                <a:gd name="connsiteX3" fmla="*/ 10339137 w 10704690"/>
                <a:gd name="connsiteY3" fmla="*/ 1379712 h 1844497"/>
                <a:gd name="connsiteX4" fmla="*/ 10703082 w 10704690"/>
                <a:gd name="connsiteY4" fmla="*/ 1038580 h 1844497"/>
                <a:gd name="connsiteX5" fmla="*/ 10436504 w 10704690"/>
                <a:gd name="connsiteY5" fmla="*/ 637910 h 1844497"/>
                <a:gd name="connsiteX6" fmla="*/ 9287195 w 10704690"/>
                <a:gd name="connsiteY6" fmla="*/ 342445 h 1844497"/>
                <a:gd name="connsiteX7" fmla="*/ 7353488 w 10704690"/>
                <a:gd name="connsiteY7" fmla="*/ 46727 h 1844497"/>
                <a:gd name="connsiteX8" fmla="*/ 5547043 w 10704690"/>
                <a:gd name="connsiteY8" fmla="*/ 0 h 1844497"/>
                <a:gd name="connsiteX9" fmla="*/ 4038655 w 10704690"/>
                <a:gd name="connsiteY9" fmla="*/ 9273 h 1844497"/>
                <a:gd name="connsiteX10" fmla="*/ 1953705 w 10704690"/>
                <a:gd name="connsiteY10" fmla="*/ 52830 h 1844497"/>
                <a:gd name="connsiteX11" fmla="*/ 648764 w 10704690"/>
                <a:gd name="connsiteY11" fmla="*/ 173912 h 1844497"/>
                <a:gd name="connsiteX12" fmla="*/ 0 w 10704690"/>
                <a:gd name="connsiteY12" fmla="*/ 376674 h 1844497"/>
                <a:gd name="connsiteX0" fmla="*/ 4657405 w 10704688"/>
                <a:gd name="connsiteY0" fmla="*/ 1844497 h 1844497"/>
                <a:gd name="connsiteX1" fmla="*/ 6903455 w 10704688"/>
                <a:gd name="connsiteY1" fmla="*/ 1700592 h 1844497"/>
                <a:gd name="connsiteX2" fmla="*/ 8551507 w 10704688"/>
                <a:gd name="connsiteY2" fmla="*/ 1663285 h 1844497"/>
                <a:gd name="connsiteX3" fmla="*/ 10339137 w 10704688"/>
                <a:gd name="connsiteY3" fmla="*/ 1379712 h 1844497"/>
                <a:gd name="connsiteX4" fmla="*/ 10703082 w 10704688"/>
                <a:gd name="connsiteY4" fmla="*/ 1038580 h 1844497"/>
                <a:gd name="connsiteX5" fmla="*/ 10436504 w 10704688"/>
                <a:gd name="connsiteY5" fmla="*/ 637910 h 1844497"/>
                <a:gd name="connsiteX6" fmla="*/ 9287195 w 10704688"/>
                <a:gd name="connsiteY6" fmla="*/ 342445 h 1844497"/>
                <a:gd name="connsiteX7" fmla="*/ 7353488 w 10704688"/>
                <a:gd name="connsiteY7" fmla="*/ 46727 h 1844497"/>
                <a:gd name="connsiteX8" fmla="*/ 5547043 w 10704688"/>
                <a:gd name="connsiteY8" fmla="*/ 0 h 1844497"/>
                <a:gd name="connsiteX9" fmla="*/ 4038655 w 10704688"/>
                <a:gd name="connsiteY9" fmla="*/ 9273 h 1844497"/>
                <a:gd name="connsiteX10" fmla="*/ 1783098 w 10704688"/>
                <a:gd name="connsiteY10" fmla="*/ 52830 h 1844497"/>
                <a:gd name="connsiteX11" fmla="*/ 648764 w 10704688"/>
                <a:gd name="connsiteY11" fmla="*/ 173912 h 1844497"/>
                <a:gd name="connsiteX12" fmla="*/ 0 w 10704688"/>
                <a:gd name="connsiteY12" fmla="*/ 376674 h 1844497"/>
                <a:gd name="connsiteX0" fmla="*/ 4657405 w 10704690"/>
                <a:gd name="connsiteY0" fmla="*/ 1844497 h 1844497"/>
                <a:gd name="connsiteX1" fmla="*/ 6903455 w 10704690"/>
                <a:gd name="connsiteY1" fmla="*/ 1700592 h 1844497"/>
                <a:gd name="connsiteX2" fmla="*/ 8551507 w 10704690"/>
                <a:gd name="connsiteY2" fmla="*/ 1663285 h 1844497"/>
                <a:gd name="connsiteX3" fmla="*/ 10339137 w 10704690"/>
                <a:gd name="connsiteY3" fmla="*/ 1379712 h 1844497"/>
                <a:gd name="connsiteX4" fmla="*/ 10703082 w 10704690"/>
                <a:gd name="connsiteY4" fmla="*/ 1038580 h 1844497"/>
                <a:gd name="connsiteX5" fmla="*/ 10436504 w 10704690"/>
                <a:gd name="connsiteY5" fmla="*/ 637910 h 1844497"/>
                <a:gd name="connsiteX6" fmla="*/ 9287195 w 10704690"/>
                <a:gd name="connsiteY6" fmla="*/ 342445 h 1844497"/>
                <a:gd name="connsiteX7" fmla="*/ 7353488 w 10704690"/>
                <a:gd name="connsiteY7" fmla="*/ 46727 h 1844497"/>
                <a:gd name="connsiteX8" fmla="*/ 5547043 w 10704690"/>
                <a:gd name="connsiteY8" fmla="*/ 0 h 1844497"/>
                <a:gd name="connsiteX9" fmla="*/ 4038655 w 10704690"/>
                <a:gd name="connsiteY9" fmla="*/ 9273 h 1844497"/>
                <a:gd name="connsiteX10" fmla="*/ 1783098 w 10704690"/>
                <a:gd name="connsiteY10" fmla="*/ 52830 h 1844497"/>
                <a:gd name="connsiteX11" fmla="*/ 648764 w 10704690"/>
                <a:gd name="connsiteY11" fmla="*/ 173912 h 1844497"/>
                <a:gd name="connsiteX12" fmla="*/ 0 w 10704690"/>
                <a:gd name="connsiteY12" fmla="*/ 376674 h 1844497"/>
                <a:gd name="connsiteX0" fmla="*/ 4657405 w 10704688"/>
                <a:gd name="connsiteY0" fmla="*/ 1844497 h 1844497"/>
                <a:gd name="connsiteX1" fmla="*/ 6903455 w 10704688"/>
                <a:gd name="connsiteY1" fmla="*/ 1700592 h 1844497"/>
                <a:gd name="connsiteX2" fmla="*/ 8551507 w 10704688"/>
                <a:gd name="connsiteY2" fmla="*/ 1663285 h 1844497"/>
                <a:gd name="connsiteX3" fmla="*/ 10339137 w 10704688"/>
                <a:gd name="connsiteY3" fmla="*/ 1379712 h 1844497"/>
                <a:gd name="connsiteX4" fmla="*/ 10703082 w 10704688"/>
                <a:gd name="connsiteY4" fmla="*/ 1038580 h 1844497"/>
                <a:gd name="connsiteX5" fmla="*/ 10436504 w 10704688"/>
                <a:gd name="connsiteY5" fmla="*/ 637910 h 1844497"/>
                <a:gd name="connsiteX6" fmla="*/ 9287195 w 10704688"/>
                <a:gd name="connsiteY6" fmla="*/ 342445 h 1844497"/>
                <a:gd name="connsiteX7" fmla="*/ 7353488 w 10704688"/>
                <a:gd name="connsiteY7" fmla="*/ 46727 h 1844497"/>
                <a:gd name="connsiteX8" fmla="*/ 5547043 w 10704688"/>
                <a:gd name="connsiteY8" fmla="*/ 0 h 1844497"/>
                <a:gd name="connsiteX9" fmla="*/ 4038655 w 10704688"/>
                <a:gd name="connsiteY9" fmla="*/ 9273 h 1844497"/>
                <a:gd name="connsiteX10" fmla="*/ 1783098 w 10704688"/>
                <a:gd name="connsiteY10" fmla="*/ 52830 h 1844497"/>
                <a:gd name="connsiteX11" fmla="*/ 648764 w 10704688"/>
                <a:gd name="connsiteY11" fmla="*/ 173912 h 1844497"/>
                <a:gd name="connsiteX12" fmla="*/ 0 w 10704688"/>
                <a:gd name="connsiteY12" fmla="*/ 376674 h 1844497"/>
                <a:gd name="connsiteX0" fmla="*/ 4790100 w 10837385"/>
                <a:gd name="connsiteY0" fmla="*/ 1844497 h 1844497"/>
                <a:gd name="connsiteX1" fmla="*/ 7036150 w 10837385"/>
                <a:gd name="connsiteY1" fmla="*/ 1700592 h 1844497"/>
                <a:gd name="connsiteX2" fmla="*/ 8684202 w 10837385"/>
                <a:gd name="connsiteY2" fmla="*/ 1663285 h 1844497"/>
                <a:gd name="connsiteX3" fmla="*/ 10471832 w 10837385"/>
                <a:gd name="connsiteY3" fmla="*/ 1379712 h 1844497"/>
                <a:gd name="connsiteX4" fmla="*/ 10835777 w 10837385"/>
                <a:gd name="connsiteY4" fmla="*/ 1038580 h 1844497"/>
                <a:gd name="connsiteX5" fmla="*/ 10569199 w 10837385"/>
                <a:gd name="connsiteY5" fmla="*/ 637910 h 1844497"/>
                <a:gd name="connsiteX6" fmla="*/ 9419890 w 10837385"/>
                <a:gd name="connsiteY6" fmla="*/ 342445 h 1844497"/>
                <a:gd name="connsiteX7" fmla="*/ 7486183 w 10837385"/>
                <a:gd name="connsiteY7" fmla="*/ 46727 h 1844497"/>
                <a:gd name="connsiteX8" fmla="*/ 5679738 w 10837385"/>
                <a:gd name="connsiteY8" fmla="*/ 0 h 1844497"/>
                <a:gd name="connsiteX9" fmla="*/ 4171350 w 10837385"/>
                <a:gd name="connsiteY9" fmla="*/ 9273 h 1844497"/>
                <a:gd name="connsiteX10" fmla="*/ 1915793 w 10837385"/>
                <a:gd name="connsiteY10" fmla="*/ 52830 h 1844497"/>
                <a:gd name="connsiteX11" fmla="*/ 781459 w 10837385"/>
                <a:gd name="connsiteY11" fmla="*/ 173912 h 1844497"/>
                <a:gd name="connsiteX12" fmla="*/ 0 w 10837385"/>
                <a:gd name="connsiteY12" fmla="*/ 369363 h 1844497"/>
                <a:gd name="connsiteX0" fmla="*/ 4790100 w 10837383"/>
                <a:gd name="connsiteY0" fmla="*/ 1844497 h 1844497"/>
                <a:gd name="connsiteX1" fmla="*/ 7036150 w 10837383"/>
                <a:gd name="connsiteY1" fmla="*/ 1700592 h 1844497"/>
                <a:gd name="connsiteX2" fmla="*/ 8684202 w 10837383"/>
                <a:gd name="connsiteY2" fmla="*/ 1663285 h 1844497"/>
                <a:gd name="connsiteX3" fmla="*/ 10471832 w 10837383"/>
                <a:gd name="connsiteY3" fmla="*/ 1379712 h 1844497"/>
                <a:gd name="connsiteX4" fmla="*/ 10835777 w 10837383"/>
                <a:gd name="connsiteY4" fmla="*/ 1038580 h 1844497"/>
                <a:gd name="connsiteX5" fmla="*/ 10569199 w 10837383"/>
                <a:gd name="connsiteY5" fmla="*/ 637910 h 1844497"/>
                <a:gd name="connsiteX6" fmla="*/ 9419890 w 10837383"/>
                <a:gd name="connsiteY6" fmla="*/ 342445 h 1844497"/>
                <a:gd name="connsiteX7" fmla="*/ 7486183 w 10837383"/>
                <a:gd name="connsiteY7" fmla="*/ 46727 h 1844497"/>
                <a:gd name="connsiteX8" fmla="*/ 5679738 w 10837383"/>
                <a:gd name="connsiteY8" fmla="*/ 0 h 1844497"/>
                <a:gd name="connsiteX9" fmla="*/ 4171350 w 10837383"/>
                <a:gd name="connsiteY9" fmla="*/ 9273 h 1844497"/>
                <a:gd name="connsiteX10" fmla="*/ 1915793 w 10837383"/>
                <a:gd name="connsiteY10" fmla="*/ 52830 h 1844497"/>
                <a:gd name="connsiteX11" fmla="*/ 781459 w 10837383"/>
                <a:gd name="connsiteY11" fmla="*/ 173912 h 1844497"/>
                <a:gd name="connsiteX12" fmla="*/ 0 w 10837383"/>
                <a:gd name="connsiteY12" fmla="*/ 369363 h 1844497"/>
                <a:gd name="connsiteX0" fmla="*/ 4790100 w 10837385"/>
                <a:gd name="connsiteY0" fmla="*/ 1844497 h 1844497"/>
                <a:gd name="connsiteX1" fmla="*/ 7036150 w 10837385"/>
                <a:gd name="connsiteY1" fmla="*/ 1700592 h 1844497"/>
                <a:gd name="connsiteX2" fmla="*/ 8684202 w 10837385"/>
                <a:gd name="connsiteY2" fmla="*/ 1663285 h 1844497"/>
                <a:gd name="connsiteX3" fmla="*/ 10471832 w 10837385"/>
                <a:gd name="connsiteY3" fmla="*/ 1379712 h 1844497"/>
                <a:gd name="connsiteX4" fmla="*/ 10835777 w 10837385"/>
                <a:gd name="connsiteY4" fmla="*/ 1038580 h 1844497"/>
                <a:gd name="connsiteX5" fmla="*/ 10569199 w 10837385"/>
                <a:gd name="connsiteY5" fmla="*/ 637910 h 1844497"/>
                <a:gd name="connsiteX6" fmla="*/ 9419890 w 10837385"/>
                <a:gd name="connsiteY6" fmla="*/ 342445 h 1844497"/>
                <a:gd name="connsiteX7" fmla="*/ 7486183 w 10837385"/>
                <a:gd name="connsiteY7" fmla="*/ 46727 h 1844497"/>
                <a:gd name="connsiteX8" fmla="*/ 5679738 w 10837385"/>
                <a:gd name="connsiteY8" fmla="*/ 0 h 1844497"/>
                <a:gd name="connsiteX9" fmla="*/ 4171350 w 10837385"/>
                <a:gd name="connsiteY9" fmla="*/ 9273 h 1844497"/>
                <a:gd name="connsiteX10" fmla="*/ 1915793 w 10837385"/>
                <a:gd name="connsiteY10" fmla="*/ 52830 h 1844497"/>
                <a:gd name="connsiteX11" fmla="*/ 781459 w 10837385"/>
                <a:gd name="connsiteY11" fmla="*/ 173912 h 1844497"/>
                <a:gd name="connsiteX12" fmla="*/ 0 w 10837385"/>
                <a:gd name="connsiteY12" fmla="*/ 369363 h 1844497"/>
                <a:gd name="connsiteX0" fmla="*/ 4790100 w 10837383"/>
                <a:gd name="connsiteY0" fmla="*/ 1844497 h 1844497"/>
                <a:gd name="connsiteX1" fmla="*/ 7036150 w 10837383"/>
                <a:gd name="connsiteY1" fmla="*/ 1700592 h 1844497"/>
                <a:gd name="connsiteX2" fmla="*/ 8684202 w 10837383"/>
                <a:gd name="connsiteY2" fmla="*/ 1663285 h 1844497"/>
                <a:gd name="connsiteX3" fmla="*/ 10471832 w 10837383"/>
                <a:gd name="connsiteY3" fmla="*/ 1379712 h 1844497"/>
                <a:gd name="connsiteX4" fmla="*/ 10835777 w 10837383"/>
                <a:gd name="connsiteY4" fmla="*/ 1038580 h 1844497"/>
                <a:gd name="connsiteX5" fmla="*/ 10569199 w 10837383"/>
                <a:gd name="connsiteY5" fmla="*/ 637910 h 1844497"/>
                <a:gd name="connsiteX6" fmla="*/ 9419890 w 10837383"/>
                <a:gd name="connsiteY6" fmla="*/ 342445 h 1844497"/>
                <a:gd name="connsiteX7" fmla="*/ 7486183 w 10837383"/>
                <a:gd name="connsiteY7" fmla="*/ 46727 h 1844497"/>
                <a:gd name="connsiteX8" fmla="*/ 5679738 w 10837383"/>
                <a:gd name="connsiteY8" fmla="*/ 0 h 1844497"/>
                <a:gd name="connsiteX9" fmla="*/ 4171350 w 10837383"/>
                <a:gd name="connsiteY9" fmla="*/ 9273 h 1844497"/>
                <a:gd name="connsiteX10" fmla="*/ 1915793 w 10837383"/>
                <a:gd name="connsiteY10" fmla="*/ 52830 h 1844497"/>
                <a:gd name="connsiteX11" fmla="*/ 648764 w 10837383"/>
                <a:gd name="connsiteY11" fmla="*/ 155635 h 1844497"/>
                <a:gd name="connsiteX12" fmla="*/ 0 w 10837383"/>
                <a:gd name="connsiteY12" fmla="*/ 369363 h 1844497"/>
                <a:gd name="connsiteX0" fmla="*/ 4790100 w 10837385"/>
                <a:gd name="connsiteY0" fmla="*/ 1844497 h 1844497"/>
                <a:gd name="connsiteX1" fmla="*/ 7036150 w 10837385"/>
                <a:gd name="connsiteY1" fmla="*/ 1700592 h 1844497"/>
                <a:gd name="connsiteX2" fmla="*/ 8684202 w 10837385"/>
                <a:gd name="connsiteY2" fmla="*/ 1663285 h 1844497"/>
                <a:gd name="connsiteX3" fmla="*/ 10471832 w 10837385"/>
                <a:gd name="connsiteY3" fmla="*/ 1379712 h 1844497"/>
                <a:gd name="connsiteX4" fmla="*/ 10835777 w 10837385"/>
                <a:gd name="connsiteY4" fmla="*/ 1038580 h 1844497"/>
                <a:gd name="connsiteX5" fmla="*/ 10569199 w 10837385"/>
                <a:gd name="connsiteY5" fmla="*/ 637910 h 1844497"/>
                <a:gd name="connsiteX6" fmla="*/ 9419890 w 10837385"/>
                <a:gd name="connsiteY6" fmla="*/ 342445 h 1844497"/>
                <a:gd name="connsiteX7" fmla="*/ 7486183 w 10837385"/>
                <a:gd name="connsiteY7" fmla="*/ 46727 h 1844497"/>
                <a:gd name="connsiteX8" fmla="*/ 5679738 w 10837385"/>
                <a:gd name="connsiteY8" fmla="*/ 0 h 1844497"/>
                <a:gd name="connsiteX9" fmla="*/ 4171350 w 10837385"/>
                <a:gd name="connsiteY9" fmla="*/ 9273 h 1844497"/>
                <a:gd name="connsiteX10" fmla="*/ 1915793 w 10837385"/>
                <a:gd name="connsiteY10" fmla="*/ 52830 h 1844497"/>
                <a:gd name="connsiteX11" fmla="*/ 648764 w 10837385"/>
                <a:gd name="connsiteY11" fmla="*/ 155635 h 1844497"/>
                <a:gd name="connsiteX12" fmla="*/ 0 w 10837385"/>
                <a:gd name="connsiteY12" fmla="*/ 369363 h 1844497"/>
                <a:gd name="connsiteX0" fmla="*/ 4790100 w 10837383"/>
                <a:gd name="connsiteY0" fmla="*/ 1844497 h 1844497"/>
                <a:gd name="connsiteX1" fmla="*/ 7036150 w 10837383"/>
                <a:gd name="connsiteY1" fmla="*/ 1700592 h 1844497"/>
                <a:gd name="connsiteX2" fmla="*/ 8684202 w 10837383"/>
                <a:gd name="connsiteY2" fmla="*/ 1663285 h 1844497"/>
                <a:gd name="connsiteX3" fmla="*/ 10471832 w 10837383"/>
                <a:gd name="connsiteY3" fmla="*/ 1379712 h 1844497"/>
                <a:gd name="connsiteX4" fmla="*/ 10835777 w 10837383"/>
                <a:gd name="connsiteY4" fmla="*/ 1038580 h 1844497"/>
                <a:gd name="connsiteX5" fmla="*/ 10569199 w 10837383"/>
                <a:gd name="connsiteY5" fmla="*/ 637910 h 1844497"/>
                <a:gd name="connsiteX6" fmla="*/ 9419890 w 10837383"/>
                <a:gd name="connsiteY6" fmla="*/ 342445 h 1844497"/>
                <a:gd name="connsiteX7" fmla="*/ 7486183 w 10837383"/>
                <a:gd name="connsiteY7" fmla="*/ 46727 h 1844497"/>
                <a:gd name="connsiteX8" fmla="*/ 5679738 w 10837383"/>
                <a:gd name="connsiteY8" fmla="*/ 0 h 1844497"/>
                <a:gd name="connsiteX9" fmla="*/ 4171350 w 10837383"/>
                <a:gd name="connsiteY9" fmla="*/ 9273 h 1844497"/>
                <a:gd name="connsiteX10" fmla="*/ 1915793 w 10837383"/>
                <a:gd name="connsiteY10" fmla="*/ 45519 h 1844497"/>
                <a:gd name="connsiteX11" fmla="*/ 648764 w 10837383"/>
                <a:gd name="connsiteY11" fmla="*/ 155635 h 1844497"/>
                <a:gd name="connsiteX12" fmla="*/ 0 w 10837383"/>
                <a:gd name="connsiteY12" fmla="*/ 369363 h 1844497"/>
                <a:gd name="connsiteX0" fmla="*/ 4790100 w 10837385"/>
                <a:gd name="connsiteY0" fmla="*/ 1844497 h 1844497"/>
                <a:gd name="connsiteX1" fmla="*/ 7036150 w 10837385"/>
                <a:gd name="connsiteY1" fmla="*/ 1700592 h 1844497"/>
                <a:gd name="connsiteX2" fmla="*/ 8684202 w 10837385"/>
                <a:gd name="connsiteY2" fmla="*/ 1663285 h 1844497"/>
                <a:gd name="connsiteX3" fmla="*/ 10471832 w 10837385"/>
                <a:gd name="connsiteY3" fmla="*/ 1379712 h 1844497"/>
                <a:gd name="connsiteX4" fmla="*/ 10835777 w 10837385"/>
                <a:gd name="connsiteY4" fmla="*/ 1038580 h 1844497"/>
                <a:gd name="connsiteX5" fmla="*/ 10569199 w 10837385"/>
                <a:gd name="connsiteY5" fmla="*/ 637910 h 1844497"/>
                <a:gd name="connsiteX6" fmla="*/ 9419890 w 10837385"/>
                <a:gd name="connsiteY6" fmla="*/ 342445 h 1844497"/>
                <a:gd name="connsiteX7" fmla="*/ 7486183 w 10837385"/>
                <a:gd name="connsiteY7" fmla="*/ 46727 h 1844497"/>
                <a:gd name="connsiteX8" fmla="*/ 5679738 w 10837385"/>
                <a:gd name="connsiteY8" fmla="*/ 0 h 1844497"/>
                <a:gd name="connsiteX9" fmla="*/ 4171350 w 10837385"/>
                <a:gd name="connsiteY9" fmla="*/ 9273 h 1844497"/>
                <a:gd name="connsiteX10" fmla="*/ 1915793 w 10837385"/>
                <a:gd name="connsiteY10" fmla="*/ 45519 h 1844497"/>
                <a:gd name="connsiteX11" fmla="*/ 648764 w 10837385"/>
                <a:gd name="connsiteY11" fmla="*/ 155635 h 1844497"/>
                <a:gd name="connsiteX12" fmla="*/ 0 w 10837385"/>
                <a:gd name="connsiteY12" fmla="*/ 369363 h 1844497"/>
                <a:gd name="connsiteX0" fmla="*/ 4790100 w 10837383"/>
                <a:gd name="connsiteY0" fmla="*/ 1844497 h 1844497"/>
                <a:gd name="connsiteX1" fmla="*/ 7036150 w 10837383"/>
                <a:gd name="connsiteY1" fmla="*/ 1700592 h 1844497"/>
                <a:gd name="connsiteX2" fmla="*/ 8684202 w 10837383"/>
                <a:gd name="connsiteY2" fmla="*/ 1663285 h 1844497"/>
                <a:gd name="connsiteX3" fmla="*/ 10471832 w 10837383"/>
                <a:gd name="connsiteY3" fmla="*/ 1379712 h 1844497"/>
                <a:gd name="connsiteX4" fmla="*/ 10835777 w 10837383"/>
                <a:gd name="connsiteY4" fmla="*/ 1038580 h 1844497"/>
                <a:gd name="connsiteX5" fmla="*/ 10569199 w 10837383"/>
                <a:gd name="connsiteY5" fmla="*/ 637910 h 1844497"/>
                <a:gd name="connsiteX6" fmla="*/ 9419890 w 10837383"/>
                <a:gd name="connsiteY6" fmla="*/ 342445 h 1844497"/>
                <a:gd name="connsiteX7" fmla="*/ 7486183 w 10837383"/>
                <a:gd name="connsiteY7" fmla="*/ 46727 h 1844497"/>
                <a:gd name="connsiteX8" fmla="*/ 5679738 w 10837383"/>
                <a:gd name="connsiteY8" fmla="*/ 0 h 1844497"/>
                <a:gd name="connsiteX9" fmla="*/ 4171350 w 10837383"/>
                <a:gd name="connsiteY9" fmla="*/ 9273 h 1844497"/>
                <a:gd name="connsiteX10" fmla="*/ 1915793 w 10837383"/>
                <a:gd name="connsiteY10" fmla="*/ 45519 h 1844497"/>
                <a:gd name="connsiteX11" fmla="*/ 648764 w 10837383"/>
                <a:gd name="connsiteY11" fmla="*/ 155635 h 1844497"/>
                <a:gd name="connsiteX12" fmla="*/ 0 w 10837383"/>
                <a:gd name="connsiteY12" fmla="*/ 369363 h 1844497"/>
                <a:gd name="connsiteX0" fmla="*/ 4790100 w 10837385"/>
                <a:gd name="connsiteY0" fmla="*/ 1844497 h 1844497"/>
                <a:gd name="connsiteX1" fmla="*/ 7036150 w 10837385"/>
                <a:gd name="connsiteY1" fmla="*/ 1700592 h 1844497"/>
                <a:gd name="connsiteX2" fmla="*/ 8684202 w 10837385"/>
                <a:gd name="connsiteY2" fmla="*/ 1663285 h 1844497"/>
                <a:gd name="connsiteX3" fmla="*/ 10471832 w 10837385"/>
                <a:gd name="connsiteY3" fmla="*/ 1379712 h 1844497"/>
                <a:gd name="connsiteX4" fmla="*/ 10835777 w 10837385"/>
                <a:gd name="connsiteY4" fmla="*/ 1038580 h 1844497"/>
                <a:gd name="connsiteX5" fmla="*/ 10569199 w 10837385"/>
                <a:gd name="connsiteY5" fmla="*/ 637910 h 1844497"/>
                <a:gd name="connsiteX6" fmla="*/ 9419890 w 10837385"/>
                <a:gd name="connsiteY6" fmla="*/ 342445 h 1844497"/>
                <a:gd name="connsiteX7" fmla="*/ 7486183 w 10837385"/>
                <a:gd name="connsiteY7" fmla="*/ 46727 h 1844497"/>
                <a:gd name="connsiteX8" fmla="*/ 5679738 w 10837385"/>
                <a:gd name="connsiteY8" fmla="*/ 0 h 1844497"/>
                <a:gd name="connsiteX9" fmla="*/ 4171350 w 10837385"/>
                <a:gd name="connsiteY9" fmla="*/ 9273 h 1844497"/>
                <a:gd name="connsiteX10" fmla="*/ 1915793 w 10837385"/>
                <a:gd name="connsiteY10" fmla="*/ 45519 h 1844497"/>
                <a:gd name="connsiteX11" fmla="*/ 553982 w 10837385"/>
                <a:gd name="connsiteY11" fmla="*/ 155635 h 1844497"/>
                <a:gd name="connsiteX12" fmla="*/ 0 w 10837385"/>
                <a:gd name="connsiteY12" fmla="*/ 369363 h 1844497"/>
                <a:gd name="connsiteX0" fmla="*/ 4790100 w 10837383"/>
                <a:gd name="connsiteY0" fmla="*/ 1844497 h 1844497"/>
                <a:gd name="connsiteX1" fmla="*/ 7036150 w 10837383"/>
                <a:gd name="connsiteY1" fmla="*/ 1700592 h 1844497"/>
                <a:gd name="connsiteX2" fmla="*/ 8684202 w 10837383"/>
                <a:gd name="connsiteY2" fmla="*/ 1663285 h 1844497"/>
                <a:gd name="connsiteX3" fmla="*/ 10471832 w 10837383"/>
                <a:gd name="connsiteY3" fmla="*/ 1379712 h 1844497"/>
                <a:gd name="connsiteX4" fmla="*/ 10835777 w 10837383"/>
                <a:gd name="connsiteY4" fmla="*/ 1038580 h 1844497"/>
                <a:gd name="connsiteX5" fmla="*/ 10569199 w 10837383"/>
                <a:gd name="connsiteY5" fmla="*/ 637910 h 1844497"/>
                <a:gd name="connsiteX6" fmla="*/ 9419890 w 10837383"/>
                <a:gd name="connsiteY6" fmla="*/ 342445 h 1844497"/>
                <a:gd name="connsiteX7" fmla="*/ 7486183 w 10837383"/>
                <a:gd name="connsiteY7" fmla="*/ 46727 h 1844497"/>
                <a:gd name="connsiteX8" fmla="*/ 5679738 w 10837383"/>
                <a:gd name="connsiteY8" fmla="*/ 0 h 1844497"/>
                <a:gd name="connsiteX9" fmla="*/ 4171350 w 10837383"/>
                <a:gd name="connsiteY9" fmla="*/ 9273 h 1844497"/>
                <a:gd name="connsiteX10" fmla="*/ 1915793 w 10837383"/>
                <a:gd name="connsiteY10" fmla="*/ 45519 h 1844497"/>
                <a:gd name="connsiteX11" fmla="*/ 553982 w 10837383"/>
                <a:gd name="connsiteY11" fmla="*/ 155635 h 1844497"/>
                <a:gd name="connsiteX12" fmla="*/ 0 w 10837383"/>
                <a:gd name="connsiteY12" fmla="*/ 369363 h 1844497"/>
                <a:gd name="connsiteX0" fmla="*/ 4790100 w 10837385"/>
                <a:gd name="connsiteY0" fmla="*/ 1844497 h 1844497"/>
                <a:gd name="connsiteX1" fmla="*/ 7036150 w 10837385"/>
                <a:gd name="connsiteY1" fmla="*/ 1700592 h 1844497"/>
                <a:gd name="connsiteX2" fmla="*/ 8684202 w 10837385"/>
                <a:gd name="connsiteY2" fmla="*/ 1663285 h 1844497"/>
                <a:gd name="connsiteX3" fmla="*/ 10471832 w 10837385"/>
                <a:gd name="connsiteY3" fmla="*/ 1379712 h 1844497"/>
                <a:gd name="connsiteX4" fmla="*/ 10835777 w 10837385"/>
                <a:gd name="connsiteY4" fmla="*/ 1038580 h 1844497"/>
                <a:gd name="connsiteX5" fmla="*/ 10569199 w 10837385"/>
                <a:gd name="connsiteY5" fmla="*/ 637910 h 1844497"/>
                <a:gd name="connsiteX6" fmla="*/ 9419890 w 10837385"/>
                <a:gd name="connsiteY6" fmla="*/ 342445 h 1844497"/>
                <a:gd name="connsiteX7" fmla="*/ 7486183 w 10837385"/>
                <a:gd name="connsiteY7" fmla="*/ 46727 h 1844497"/>
                <a:gd name="connsiteX8" fmla="*/ 5679738 w 10837385"/>
                <a:gd name="connsiteY8" fmla="*/ 0 h 1844497"/>
                <a:gd name="connsiteX9" fmla="*/ 4171350 w 10837385"/>
                <a:gd name="connsiteY9" fmla="*/ 9273 h 1844497"/>
                <a:gd name="connsiteX10" fmla="*/ 1915793 w 10837385"/>
                <a:gd name="connsiteY10" fmla="*/ 45519 h 1844497"/>
                <a:gd name="connsiteX11" fmla="*/ 553982 w 10837385"/>
                <a:gd name="connsiteY11" fmla="*/ 155635 h 1844497"/>
                <a:gd name="connsiteX12" fmla="*/ 0 w 10837385"/>
                <a:gd name="connsiteY12" fmla="*/ 369363 h 184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37385" h="1844497">
                  <a:moveTo>
                    <a:pt x="4790100" y="1844497"/>
                  </a:moveTo>
                  <a:cubicBezTo>
                    <a:pt x="5088162" y="1686238"/>
                    <a:pt x="6010162" y="1651637"/>
                    <a:pt x="7036150" y="1700592"/>
                  </a:cubicBezTo>
                  <a:cubicBezTo>
                    <a:pt x="7568170" y="1728262"/>
                    <a:pt x="8134852" y="1705800"/>
                    <a:pt x="8684202" y="1663285"/>
                  </a:cubicBezTo>
                  <a:cubicBezTo>
                    <a:pt x="9643961" y="1569620"/>
                    <a:pt x="10186616" y="1486719"/>
                    <a:pt x="10471832" y="1379712"/>
                  </a:cubicBezTo>
                  <a:cubicBezTo>
                    <a:pt x="10757048" y="1272705"/>
                    <a:pt x="10819549" y="1162214"/>
                    <a:pt x="10835777" y="1038580"/>
                  </a:cubicBezTo>
                  <a:cubicBezTo>
                    <a:pt x="10852005" y="914946"/>
                    <a:pt x="10744122" y="730038"/>
                    <a:pt x="10569199" y="637910"/>
                  </a:cubicBezTo>
                  <a:cubicBezTo>
                    <a:pt x="10423292" y="545875"/>
                    <a:pt x="9933726" y="440976"/>
                    <a:pt x="9419890" y="342445"/>
                  </a:cubicBezTo>
                  <a:cubicBezTo>
                    <a:pt x="8906054" y="243915"/>
                    <a:pt x="8106750" y="99124"/>
                    <a:pt x="7486183" y="46727"/>
                  </a:cubicBezTo>
                  <a:cubicBezTo>
                    <a:pt x="6865616" y="1641"/>
                    <a:pt x="6205098" y="3379"/>
                    <a:pt x="5679738" y="0"/>
                  </a:cubicBezTo>
                  <a:lnTo>
                    <a:pt x="4171350" y="9273"/>
                  </a:lnTo>
                  <a:cubicBezTo>
                    <a:pt x="3307020" y="27467"/>
                    <a:pt x="2492164" y="18079"/>
                    <a:pt x="1915793" y="45519"/>
                  </a:cubicBezTo>
                  <a:cubicBezTo>
                    <a:pt x="1377336" y="65648"/>
                    <a:pt x="846684" y="89987"/>
                    <a:pt x="553982" y="155635"/>
                  </a:cubicBezTo>
                  <a:cubicBezTo>
                    <a:pt x="167853" y="243854"/>
                    <a:pt x="138727" y="244159"/>
                    <a:pt x="0" y="369363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534609" y="5421357"/>
              <a:ext cx="1820237" cy="837675"/>
              <a:chOff x="1428062" y="5485152"/>
              <a:chExt cx="1820237" cy="837675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1428062" y="5509281"/>
                <a:ext cx="1143293" cy="457200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Topographic drift factors</a:t>
                </a: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550965" y="5865627"/>
                <a:ext cx="1697334" cy="457200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Blowing snow</a:t>
                </a:r>
              </a:p>
              <a:p>
                <a:pPr algn="ctr">
                  <a:defRPr/>
                </a:pPr>
                <a:r>
                  <a:rPr lang="en-US" sz="1000" b="1" i="1" kern="0" dirty="0">
                    <a:solidFill>
                      <a:srgbClr val="70AD47">
                        <a:lumMod val="75000"/>
                      </a:srgbClr>
                    </a:solidFill>
                    <a:latin typeface="Calibri" panose="020F0502020204030204"/>
                  </a:rPr>
                  <a:t>model</a:t>
                </a:r>
              </a:p>
            </p:txBody>
          </p:sp>
          <p:sp>
            <p:nvSpPr>
              <p:cNvPr id="278" name="Freeform 277"/>
              <p:cNvSpPr/>
              <p:nvPr/>
            </p:nvSpPr>
            <p:spPr>
              <a:xfrm rot="11142392" flipH="1" flipV="1">
                <a:off x="2331880" y="5615735"/>
                <a:ext cx="399595" cy="172152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12611 w 504967"/>
                  <a:gd name="connsiteY1" fmla="*/ 29411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235274" y="378274"/>
                      <a:pt x="312611" y="294113"/>
                    </a:cubicBezTo>
                    <a:cubicBezTo>
                      <a:pt x="396772" y="220869"/>
                      <a:pt x="472908" y="49019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>
              <a:xfrm rot="10230495" flipH="1" flipV="1">
                <a:off x="2422471" y="5485152"/>
                <a:ext cx="410399" cy="45723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12611 w 504967"/>
                  <a:gd name="connsiteY1" fmla="*/ 29411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235274" y="378274"/>
                      <a:pt x="312611" y="294113"/>
                    </a:cubicBezTo>
                    <a:cubicBezTo>
                      <a:pt x="396772" y="220869"/>
                      <a:pt x="472908" y="49019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31" name="Freeform 230"/>
            <p:cNvSpPr/>
            <p:nvPr/>
          </p:nvSpPr>
          <p:spPr>
            <a:xfrm rot="5400000" flipH="1">
              <a:off x="3467443" y="4794057"/>
              <a:ext cx="965811" cy="279095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51291 w 504967"/>
                <a:gd name="connsiteY1" fmla="*/ 306138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73954" y="390299"/>
                    <a:pt x="351291" y="306138"/>
                  </a:cubicBezTo>
                  <a:cubicBezTo>
                    <a:pt x="435452" y="232894"/>
                    <a:pt x="487955" y="44811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6948677" y="5165992"/>
              <a:ext cx="517289" cy="613305"/>
              <a:chOff x="6831534" y="5209534"/>
              <a:chExt cx="703898" cy="613305"/>
            </a:xfrm>
          </p:grpSpPr>
          <p:sp>
            <p:nvSpPr>
              <p:cNvPr id="273" name="Freeform 272"/>
              <p:cNvSpPr/>
              <p:nvPr/>
            </p:nvSpPr>
            <p:spPr>
              <a:xfrm rot="21382389" flipH="1">
                <a:off x="6870505" y="5409247"/>
                <a:ext cx="664927" cy="21031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4" name="Freeform 273"/>
              <p:cNvSpPr/>
              <p:nvPr/>
            </p:nvSpPr>
            <p:spPr>
              <a:xfrm rot="21382389" flipH="1">
                <a:off x="6831534" y="5209534"/>
                <a:ext cx="684343" cy="61330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325558" y="353026"/>
                      <a:pt x="402895" y="268865"/>
                    </a:cubicBezTo>
                    <a:cubicBezTo>
                      <a:pt x="487056" y="195621"/>
                      <a:pt x="503562" y="50188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5" name="Freeform 274"/>
              <p:cNvSpPr/>
              <p:nvPr/>
            </p:nvSpPr>
            <p:spPr>
              <a:xfrm rot="20221943" flipH="1">
                <a:off x="6884245" y="5288840"/>
                <a:ext cx="628278" cy="239131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 rot="20690539">
              <a:off x="7618930" y="3722540"/>
              <a:ext cx="283514" cy="478359"/>
              <a:chOff x="6831534" y="5209534"/>
              <a:chExt cx="703898" cy="613305"/>
            </a:xfrm>
          </p:grpSpPr>
          <p:sp>
            <p:nvSpPr>
              <p:cNvPr id="270" name="Freeform 269"/>
              <p:cNvSpPr/>
              <p:nvPr/>
            </p:nvSpPr>
            <p:spPr>
              <a:xfrm rot="21382389" flipH="1">
                <a:off x="6870505" y="5409247"/>
                <a:ext cx="664927" cy="21031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1" name="Freeform 270"/>
              <p:cNvSpPr/>
              <p:nvPr/>
            </p:nvSpPr>
            <p:spPr>
              <a:xfrm rot="21382389" flipH="1">
                <a:off x="6831534" y="5209534"/>
                <a:ext cx="684343" cy="61330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325558" y="353026"/>
                      <a:pt x="402895" y="268865"/>
                    </a:cubicBezTo>
                    <a:cubicBezTo>
                      <a:pt x="487056" y="195621"/>
                      <a:pt x="503562" y="50188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2" name="Freeform 271"/>
              <p:cNvSpPr/>
              <p:nvPr/>
            </p:nvSpPr>
            <p:spPr>
              <a:xfrm rot="20221943" flipH="1">
                <a:off x="6884245" y="5288840"/>
                <a:ext cx="628278" cy="239131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234" name="Straight Arrow Connector 233"/>
            <p:cNvCxnSpPr/>
            <p:nvPr/>
          </p:nvCxnSpPr>
          <p:spPr>
            <a:xfrm flipH="1" flipV="1">
              <a:off x="4975122" y="3841956"/>
              <a:ext cx="199094" cy="199102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35" name="Straight Arrow Connector 234"/>
            <p:cNvCxnSpPr/>
            <p:nvPr/>
          </p:nvCxnSpPr>
          <p:spPr>
            <a:xfrm flipH="1" flipV="1">
              <a:off x="5124927" y="3597007"/>
              <a:ext cx="247767" cy="5562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36" name="Oval 235"/>
            <p:cNvSpPr/>
            <p:nvPr/>
          </p:nvSpPr>
          <p:spPr>
            <a:xfrm>
              <a:off x="3835615" y="4018390"/>
              <a:ext cx="82296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Snow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storage 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4845382" y="4018390"/>
              <a:ext cx="822029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Soil water content</a:t>
              </a:r>
            </a:p>
          </p:txBody>
        </p:sp>
        <p:cxnSp>
          <p:nvCxnSpPr>
            <p:cNvPr id="238" name="Straight Arrow Connector 237"/>
            <p:cNvCxnSpPr/>
            <p:nvPr/>
          </p:nvCxnSpPr>
          <p:spPr>
            <a:xfrm flipH="1">
              <a:off x="5015161" y="3192247"/>
              <a:ext cx="249469" cy="20743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39" name="Oval 238"/>
            <p:cNvSpPr/>
            <p:nvPr/>
          </p:nvSpPr>
          <p:spPr>
            <a:xfrm>
              <a:off x="3277023" y="2901076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Canopy temperature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5228669" y="2901076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Soil temperature</a:t>
              </a:r>
            </a:p>
          </p:txBody>
        </p:sp>
        <p:sp>
          <p:nvSpPr>
            <p:cNvPr id="241" name="Oval 240"/>
            <p:cNvSpPr/>
            <p:nvPr/>
          </p:nvSpPr>
          <p:spPr>
            <a:xfrm>
              <a:off x="4526970" y="4737333"/>
              <a:ext cx="914400" cy="9144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alibri" panose="020F0502020204030204"/>
                </a:rPr>
                <a:t>Phase change</a:t>
              </a:r>
            </a:p>
          </p:txBody>
        </p:sp>
        <p:grpSp>
          <p:nvGrpSpPr>
            <p:cNvPr id="242" name="Group 241"/>
            <p:cNvGrpSpPr/>
            <p:nvPr/>
          </p:nvGrpSpPr>
          <p:grpSpPr>
            <a:xfrm rot="1502237" flipV="1">
              <a:off x="4827615" y="518581"/>
              <a:ext cx="851427" cy="670217"/>
              <a:chOff x="6831534" y="5209534"/>
              <a:chExt cx="703898" cy="613305"/>
            </a:xfrm>
          </p:grpSpPr>
          <p:sp>
            <p:nvSpPr>
              <p:cNvPr id="267" name="Freeform 266"/>
              <p:cNvSpPr/>
              <p:nvPr/>
            </p:nvSpPr>
            <p:spPr>
              <a:xfrm rot="21382389" flipH="1">
                <a:off x="6870505" y="5409247"/>
                <a:ext cx="664927" cy="21031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8" name="Freeform 267"/>
              <p:cNvSpPr/>
              <p:nvPr/>
            </p:nvSpPr>
            <p:spPr>
              <a:xfrm rot="21382389" flipH="1">
                <a:off x="6831534" y="5209534"/>
                <a:ext cx="684343" cy="61330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325558" y="353026"/>
                      <a:pt x="402895" y="268865"/>
                    </a:cubicBezTo>
                    <a:cubicBezTo>
                      <a:pt x="487056" y="195621"/>
                      <a:pt x="503562" y="50188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9" name="Freeform 268"/>
              <p:cNvSpPr/>
              <p:nvPr/>
            </p:nvSpPr>
            <p:spPr>
              <a:xfrm rot="20221943" flipH="1">
                <a:off x="6884245" y="5288840"/>
                <a:ext cx="628278" cy="239131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43" name="Oval 242"/>
            <p:cNvSpPr/>
            <p:nvPr/>
          </p:nvSpPr>
          <p:spPr>
            <a:xfrm>
              <a:off x="6670258" y="2587003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Horizontal redistribution</a:t>
              </a:r>
            </a:p>
          </p:txBody>
        </p:sp>
        <p:sp>
          <p:nvSpPr>
            <p:cNvPr id="244" name="Oval 243"/>
            <p:cNvSpPr/>
            <p:nvPr/>
          </p:nvSpPr>
          <p:spPr>
            <a:xfrm>
              <a:off x="3268149" y="5404938"/>
              <a:ext cx="109728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Water flow through snow</a:t>
              </a:r>
            </a:p>
          </p:txBody>
        </p:sp>
        <p:sp>
          <p:nvSpPr>
            <p:cNvPr id="245" name="Freeform 244"/>
            <p:cNvSpPr/>
            <p:nvPr/>
          </p:nvSpPr>
          <p:spPr>
            <a:xfrm flipH="1" flipV="1">
              <a:off x="2708841" y="1837685"/>
              <a:ext cx="1834583" cy="3382014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  <a:gd name="connsiteX0" fmla="*/ 0 w 363598"/>
                <a:gd name="connsiteY0" fmla="*/ 518014 h 518014"/>
                <a:gd name="connsiteX1" fmla="*/ 334619 w 363598"/>
                <a:gd name="connsiteY1" fmla="*/ 279428 h 518014"/>
                <a:gd name="connsiteX2" fmla="*/ 347818 w 363598"/>
                <a:gd name="connsiteY2" fmla="*/ 0 h 518014"/>
                <a:gd name="connsiteX0" fmla="*/ 0 w 381239"/>
                <a:gd name="connsiteY0" fmla="*/ 518014 h 518014"/>
                <a:gd name="connsiteX1" fmla="*/ 334619 w 381239"/>
                <a:gd name="connsiteY1" fmla="*/ 279428 h 518014"/>
                <a:gd name="connsiteX2" fmla="*/ 347818 w 381239"/>
                <a:gd name="connsiteY2" fmla="*/ 0 h 518014"/>
                <a:gd name="connsiteX0" fmla="*/ 668188 w 1006271"/>
                <a:gd name="connsiteY0" fmla="*/ 1154330 h 1154330"/>
                <a:gd name="connsiteX1" fmla="*/ 1002807 w 1006271"/>
                <a:gd name="connsiteY1" fmla="*/ 915744 h 1154330"/>
                <a:gd name="connsiteX2" fmla="*/ 0 w 1006271"/>
                <a:gd name="connsiteY2" fmla="*/ 0 h 1154330"/>
                <a:gd name="connsiteX0" fmla="*/ 668188 w 954074"/>
                <a:gd name="connsiteY0" fmla="*/ 1154330 h 1154330"/>
                <a:gd name="connsiteX1" fmla="*/ 950435 w 954074"/>
                <a:gd name="connsiteY1" fmla="*/ 650387 h 1154330"/>
                <a:gd name="connsiteX2" fmla="*/ 0 w 954074"/>
                <a:gd name="connsiteY2" fmla="*/ 0 h 1154330"/>
                <a:gd name="connsiteX0" fmla="*/ 668188 w 1004073"/>
                <a:gd name="connsiteY0" fmla="*/ 1154330 h 1154330"/>
                <a:gd name="connsiteX1" fmla="*/ 950435 w 1004073"/>
                <a:gd name="connsiteY1" fmla="*/ 650387 h 1154330"/>
                <a:gd name="connsiteX2" fmla="*/ 0 w 1004073"/>
                <a:gd name="connsiteY2" fmla="*/ 0 h 1154330"/>
                <a:gd name="connsiteX0" fmla="*/ 668188 w 1004073"/>
                <a:gd name="connsiteY0" fmla="*/ 1154330 h 1154330"/>
                <a:gd name="connsiteX1" fmla="*/ 950435 w 1004073"/>
                <a:gd name="connsiteY1" fmla="*/ 650387 h 1154330"/>
                <a:gd name="connsiteX2" fmla="*/ 0 w 1004073"/>
                <a:gd name="connsiteY2" fmla="*/ 0 h 1154330"/>
                <a:gd name="connsiteX0" fmla="*/ 668188 w 1109856"/>
                <a:gd name="connsiteY0" fmla="*/ 1154330 h 1154330"/>
                <a:gd name="connsiteX1" fmla="*/ 1065651 w 1109856"/>
                <a:gd name="connsiteY1" fmla="*/ 647679 h 1154330"/>
                <a:gd name="connsiteX2" fmla="*/ 0 w 1109856"/>
                <a:gd name="connsiteY2" fmla="*/ 0 h 1154330"/>
                <a:gd name="connsiteX0" fmla="*/ 668188 w 1109855"/>
                <a:gd name="connsiteY0" fmla="*/ 1154330 h 1154330"/>
                <a:gd name="connsiteX1" fmla="*/ 1065651 w 1109855"/>
                <a:gd name="connsiteY1" fmla="*/ 647679 h 1154330"/>
                <a:gd name="connsiteX2" fmla="*/ 0 w 1109855"/>
                <a:gd name="connsiteY2" fmla="*/ 0 h 1154330"/>
                <a:gd name="connsiteX0" fmla="*/ 21585 w 1087790"/>
                <a:gd name="connsiteY0" fmla="*/ 1338736 h 1338736"/>
                <a:gd name="connsiteX1" fmla="*/ 1065651 w 1087790"/>
                <a:gd name="connsiteY1" fmla="*/ 647679 h 1338736"/>
                <a:gd name="connsiteX2" fmla="*/ 0 w 1087790"/>
                <a:gd name="connsiteY2" fmla="*/ 0 h 1338736"/>
                <a:gd name="connsiteX0" fmla="*/ 21585 w 690842"/>
                <a:gd name="connsiteY0" fmla="*/ 1338736 h 1338736"/>
                <a:gd name="connsiteX1" fmla="*/ 658530 w 690842"/>
                <a:gd name="connsiteY1" fmla="*/ 718605 h 1338736"/>
                <a:gd name="connsiteX2" fmla="*/ 0 w 690842"/>
                <a:gd name="connsiteY2" fmla="*/ 0 h 1338736"/>
                <a:gd name="connsiteX0" fmla="*/ 21585 w 663081"/>
                <a:gd name="connsiteY0" fmla="*/ 1338736 h 1338736"/>
                <a:gd name="connsiteX1" fmla="*/ 658530 w 663081"/>
                <a:gd name="connsiteY1" fmla="*/ 718605 h 1338736"/>
                <a:gd name="connsiteX2" fmla="*/ 0 w 663081"/>
                <a:gd name="connsiteY2" fmla="*/ 0 h 1338736"/>
                <a:gd name="connsiteX0" fmla="*/ 21585 w 663081"/>
                <a:gd name="connsiteY0" fmla="*/ 1338736 h 1338736"/>
                <a:gd name="connsiteX1" fmla="*/ 658530 w 663081"/>
                <a:gd name="connsiteY1" fmla="*/ 718605 h 1338736"/>
                <a:gd name="connsiteX2" fmla="*/ 0 w 663081"/>
                <a:gd name="connsiteY2" fmla="*/ 0 h 1338736"/>
                <a:gd name="connsiteX0" fmla="*/ 21585 w 670087"/>
                <a:gd name="connsiteY0" fmla="*/ 1338736 h 1338736"/>
                <a:gd name="connsiteX1" fmla="*/ 658530 w 670087"/>
                <a:gd name="connsiteY1" fmla="*/ 718605 h 1338736"/>
                <a:gd name="connsiteX2" fmla="*/ 400617 w 670087"/>
                <a:gd name="connsiteY2" fmla="*/ 349046 h 1338736"/>
                <a:gd name="connsiteX3" fmla="*/ 0 w 670087"/>
                <a:gd name="connsiteY3" fmla="*/ 0 h 1338736"/>
                <a:gd name="connsiteX0" fmla="*/ 424510 w 1073012"/>
                <a:gd name="connsiteY0" fmla="*/ 1301299 h 1301299"/>
                <a:gd name="connsiteX1" fmla="*/ 1061455 w 1073012"/>
                <a:gd name="connsiteY1" fmla="*/ 681168 h 1301299"/>
                <a:gd name="connsiteX2" fmla="*/ 803542 w 1073012"/>
                <a:gd name="connsiteY2" fmla="*/ 311609 h 1301299"/>
                <a:gd name="connsiteX3" fmla="*/ 0 w 1073012"/>
                <a:gd name="connsiteY3" fmla="*/ 0 h 1301299"/>
                <a:gd name="connsiteX0" fmla="*/ 424510 w 1067117"/>
                <a:gd name="connsiteY0" fmla="*/ 1301299 h 1301299"/>
                <a:gd name="connsiteX1" fmla="*/ 1061455 w 1067117"/>
                <a:gd name="connsiteY1" fmla="*/ 681168 h 1301299"/>
                <a:gd name="connsiteX2" fmla="*/ 530975 w 1067117"/>
                <a:gd name="connsiteY2" fmla="*/ 77629 h 1301299"/>
                <a:gd name="connsiteX3" fmla="*/ 0 w 1067117"/>
                <a:gd name="connsiteY3" fmla="*/ 0 h 1301299"/>
                <a:gd name="connsiteX0" fmla="*/ 424510 w 1067117"/>
                <a:gd name="connsiteY0" fmla="*/ 1301299 h 1301299"/>
                <a:gd name="connsiteX1" fmla="*/ 1061455 w 1067117"/>
                <a:gd name="connsiteY1" fmla="*/ 681168 h 1301299"/>
                <a:gd name="connsiteX2" fmla="*/ 530975 w 1067117"/>
                <a:gd name="connsiteY2" fmla="*/ 77629 h 1301299"/>
                <a:gd name="connsiteX3" fmla="*/ 0 w 1067117"/>
                <a:gd name="connsiteY3" fmla="*/ 0 h 1301299"/>
                <a:gd name="connsiteX0" fmla="*/ 424510 w 1072102"/>
                <a:gd name="connsiteY0" fmla="*/ 1301299 h 1301299"/>
                <a:gd name="connsiteX1" fmla="*/ 1061455 w 1072102"/>
                <a:gd name="connsiteY1" fmla="*/ 681168 h 1301299"/>
                <a:gd name="connsiteX2" fmla="*/ 530975 w 1072102"/>
                <a:gd name="connsiteY2" fmla="*/ 77629 h 1301299"/>
                <a:gd name="connsiteX3" fmla="*/ 0 w 1072102"/>
                <a:gd name="connsiteY3" fmla="*/ 0 h 1301299"/>
                <a:gd name="connsiteX0" fmla="*/ 424510 w 1072101"/>
                <a:gd name="connsiteY0" fmla="*/ 1301299 h 1301299"/>
                <a:gd name="connsiteX1" fmla="*/ 1061455 w 1072101"/>
                <a:gd name="connsiteY1" fmla="*/ 681168 h 1301299"/>
                <a:gd name="connsiteX2" fmla="*/ 530975 w 1072101"/>
                <a:gd name="connsiteY2" fmla="*/ 77629 h 1301299"/>
                <a:gd name="connsiteX3" fmla="*/ 0 w 1072101"/>
                <a:gd name="connsiteY3" fmla="*/ 0 h 1301299"/>
                <a:gd name="connsiteX0" fmla="*/ 424510 w 1072101"/>
                <a:gd name="connsiteY0" fmla="*/ 1301299 h 1301299"/>
                <a:gd name="connsiteX1" fmla="*/ 1061455 w 1072101"/>
                <a:gd name="connsiteY1" fmla="*/ 681168 h 1301299"/>
                <a:gd name="connsiteX2" fmla="*/ 530975 w 1072101"/>
                <a:gd name="connsiteY2" fmla="*/ 77629 h 1301299"/>
                <a:gd name="connsiteX3" fmla="*/ 0 w 1072101"/>
                <a:gd name="connsiteY3" fmla="*/ 0 h 1301299"/>
                <a:gd name="connsiteX0" fmla="*/ 451749 w 1099340"/>
                <a:gd name="connsiteY0" fmla="*/ 1301299 h 1301299"/>
                <a:gd name="connsiteX1" fmla="*/ 1088694 w 1099340"/>
                <a:gd name="connsiteY1" fmla="*/ 681168 h 1301299"/>
                <a:gd name="connsiteX2" fmla="*/ 558214 w 1099340"/>
                <a:gd name="connsiteY2" fmla="*/ 77629 h 1301299"/>
                <a:gd name="connsiteX3" fmla="*/ 0 w 1099340"/>
                <a:gd name="connsiteY3" fmla="*/ 0 h 1301299"/>
                <a:gd name="connsiteX0" fmla="*/ 451749 w 1099340"/>
                <a:gd name="connsiteY0" fmla="*/ 1301299 h 1301299"/>
                <a:gd name="connsiteX1" fmla="*/ 1088694 w 1099340"/>
                <a:gd name="connsiteY1" fmla="*/ 681168 h 1301299"/>
                <a:gd name="connsiteX2" fmla="*/ 558214 w 1099340"/>
                <a:gd name="connsiteY2" fmla="*/ 77629 h 1301299"/>
                <a:gd name="connsiteX3" fmla="*/ 0 w 1099340"/>
                <a:gd name="connsiteY3" fmla="*/ 0 h 1301299"/>
                <a:gd name="connsiteX0" fmla="*/ 451749 w 1099955"/>
                <a:gd name="connsiteY0" fmla="*/ 1301299 h 1301299"/>
                <a:gd name="connsiteX1" fmla="*/ 1088694 w 1099955"/>
                <a:gd name="connsiteY1" fmla="*/ 681168 h 1301299"/>
                <a:gd name="connsiteX2" fmla="*/ 574558 w 1099955"/>
                <a:gd name="connsiteY2" fmla="*/ 77629 h 1301299"/>
                <a:gd name="connsiteX3" fmla="*/ 0 w 1099955"/>
                <a:gd name="connsiteY3" fmla="*/ 0 h 1301299"/>
                <a:gd name="connsiteX0" fmla="*/ 451749 w 1098182"/>
                <a:gd name="connsiteY0" fmla="*/ 1301299 h 1301299"/>
                <a:gd name="connsiteX1" fmla="*/ 1088694 w 1098182"/>
                <a:gd name="connsiteY1" fmla="*/ 681168 h 1301299"/>
                <a:gd name="connsiteX2" fmla="*/ 574558 w 1098182"/>
                <a:gd name="connsiteY2" fmla="*/ 77629 h 1301299"/>
                <a:gd name="connsiteX3" fmla="*/ 0 w 1098182"/>
                <a:gd name="connsiteY3" fmla="*/ 0 h 1301299"/>
                <a:gd name="connsiteX0" fmla="*/ 451749 w 1098183"/>
                <a:gd name="connsiteY0" fmla="*/ 1301299 h 1301299"/>
                <a:gd name="connsiteX1" fmla="*/ 1088694 w 1098183"/>
                <a:gd name="connsiteY1" fmla="*/ 681168 h 1301299"/>
                <a:gd name="connsiteX2" fmla="*/ 574558 w 1098183"/>
                <a:gd name="connsiteY2" fmla="*/ 77629 h 1301299"/>
                <a:gd name="connsiteX3" fmla="*/ 0 w 1098183"/>
                <a:gd name="connsiteY3" fmla="*/ 0 h 1301299"/>
                <a:gd name="connsiteX0" fmla="*/ 451749 w 1098183"/>
                <a:gd name="connsiteY0" fmla="*/ 1301299 h 1301299"/>
                <a:gd name="connsiteX1" fmla="*/ 1088694 w 1098183"/>
                <a:gd name="connsiteY1" fmla="*/ 681168 h 1301299"/>
                <a:gd name="connsiteX2" fmla="*/ 574558 w 1098183"/>
                <a:gd name="connsiteY2" fmla="*/ 77629 h 1301299"/>
                <a:gd name="connsiteX3" fmla="*/ 0 w 1098183"/>
                <a:gd name="connsiteY3" fmla="*/ 0 h 1301299"/>
                <a:gd name="connsiteX0" fmla="*/ 435405 w 1098183"/>
                <a:gd name="connsiteY0" fmla="*/ 1316358 h 1316358"/>
                <a:gd name="connsiteX1" fmla="*/ 1088694 w 1098183"/>
                <a:gd name="connsiteY1" fmla="*/ 681168 h 1316358"/>
                <a:gd name="connsiteX2" fmla="*/ 574558 w 1098183"/>
                <a:gd name="connsiteY2" fmla="*/ 77629 h 1316358"/>
                <a:gd name="connsiteX3" fmla="*/ 0 w 1098183"/>
                <a:gd name="connsiteY3" fmla="*/ 0 h 1316358"/>
                <a:gd name="connsiteX0" fmla="*/ 435405 w 1098183"/>
                <a:gd name="connsiteY0" fmla="*/ 1316358 h 1316358"/>
                <a:gd name="connsiteX1" fmla="*/ 829432 w 1098183"/>
                <a:gd name="connsiteY1" fmla="*/ 1012375 h 1316358"/>
                <a:gd name="connsiteX2" fmla="*/ 1088694 w 1098183"/>
                <a:gd name="connsiteY2" fmla="*/ 681168 h 1316358"/>
                <a:gd name="connsiteX3" fmla="*/ 574558 w 1098183"/>
                <a:gd name="connsiteY3" fmla="*/ 77629 h 1316358"/>
                <a:gd name="connsiteX4" fmla="*/ 0 w 1098183"/>
                <a:gd name="connsiteY4" fmla="*/ 0 h 1316358"/>
                <a:gd name="connsiteX0" fmla="*/ 435405 w 1098183"/>
                <a:gd name="connsiteY0" fmla="*/ 1316358 h 1316358"/>
                <a:gd name="connsiteX1" fmla="*/ 829432 w 1098183"/>
                <a:gd name="connsiteY1" fmla="*/ 1012375 h 1316358"/>
                <a:gd name="connsiteX2" fmla="*/ 1088694 w 1098183"/>
                <a:gd name="connsiteY2" fmla="*/ 681168 h 1316358"/>
                <a:gd name="connsiteX3" fmla="*/ 574558 w 1098183"/>
                <a:gd name="connsiteY3" fmla="*/ 77629 h 1316358"/>
                <a:gd name="connsiteX4" fmla="*/ 0 w 1098183"/>
                <a:gd name="connsiteY4" fmla="*/ 0 h 1316358"/>
                <a:gd name="connsiteX0" fmla="*/ 435405 w 1101661"/>
                <a:gd name="connsiteY0" fmla="*/ 1316358 h 1316358"/>
                <a:gd name="connsiteX1" fmla="*/ 905703 w 1101661"/>
                <a:gd name="connsiteY1" fmla="*/ 1023132 h 1316358"/>
                <a:gd name="connsiteX2" fmla="*/ 1088694 w 1101661"/>
                <a:gd name="connsiteY2" fmla="*/ 681168 h 1316358"/>
                <a:gd name="connsiteX3" fmla="*/ 574558 w 1101661"/>
                <a:gd name="connsiteY3" fmla="*/ 77629 h 1316358"/>
                <a:gd name="connsiteX4" fmla="*/ 0 w 1101661"/>
                <a:gd name="connsiteY4" fmla="*/ 0 h 1316358"/>
                <a:gd name="connsiteX0" fmla="*/ 435405 w 1101661"/>
                <a:gd name="connsiteY0" fmla="*/ 1316358 h 1316358"/>
                <a:gd name="connsiteX1" fmla="*/ 905703 w 1101661"/>
                <a:gd name="connsiteY1" fmla="*/ 1023132 h 1316358"/>
                <a:gd name="connsiteX2" fmla="*/ 1088694 w 1101661"/>
                <a:gd name="connsiteY2" fmla="*/ 681168 h 1316358"/>
                <a:gd name="connsiteX3" fmla="*/ 574558 w 1101661"/>
                <a:gd name="connsiteY3" fmla="*/ 77629 h 1316358"/>
                <a:gd name="connsiteX4" fmla="*/ 0 w 1101661"/>
                <a:gd name="connsiteY4" fmla="*/ 0 h 1316358"/>
                <a:gd name="connsiteX0" fmla="*/ 435405 w 1098183"/>
                <a:gd name="connsiteY0" fmla="*/ 1316358 h 1316358"/>
                <a:gd name="connsiteX1" fmla="*/ 905703 w 1098183"/>
                <a:gd name="connsiteY1" fmla="*/ 1023132 h 1316358"/>
                <a:gd name="connsiteX2" fmla="*/ 1088694 w 1098183"/>
                <a:gd name="connsiteY2" fmla="*/ 681168 h 1316358"/>
                <a:gd name="connsiteX3" fmla="*/ 574558 w 1098183"/>
                <a:gd name="connsiteY3" fmla="*/ 77629 h 1316358"/>
                <a:gd name="connsiteX4" fmla="*/ 0 w 1098183"/>
                <a:gd name="connsiteY4" fmla="*/ 0 h 1316358"/>
                <a:gd name="connsiteX0" fmla="*/ 435405 w 1135327"/>
                <a:gd name="connsiteY0" fmla="*/ 1316358 h 1316358"/>
                <a:gd name="connsiteX1" fmla="*/ 905703 w 1135327"/>
                <a:gd name="connsiteY1" fmla="*/ 1023132 h 1316358"/>
                <a:gd name="connsiteX2" fmla="*/ 1126829 w 1135327"/>
                <a:gd name="connsiteY2" fmla="*/ 681168 h 1316358"/>
                <a:gd name="connsiteX3" fmla="*/ 574558 w 1135327"/>
                <a:gd name="connsiteY3" fmla="*/ 77629 h 1316358"/>
                <a:gd name="connsiteX4" fmla="*/ 0 w 1135327"/>
                <a:gd name="connsiteY4" fmla="*/ 0 h 1316358"/>
                <a:gd name="connsiteX0" fmla="*/ 435405 w 1135327"/>
                <a:gd name="connsiteY0" fmla="*/ 1316358 h 1316358"/>
                <a:gd name="connsiteX1" fmla="*/ 905703 w 1135327"/>
                <a:gd name="connsiteY1" fmla="*/ 1023132 h 1316358"/>
                <a:gd name="connsiteX2" fmla="*/ 1126829 w 1135327"/>
                <a:gd name="connsiteY2" fmla="*/ 681168 h 1316358"/>
                <a:gd name="connsiteX3" fmla="*/ 574558 w 1135327"/>
                <a:gd name="connsiteY3" fmla="*/ 77629 h 1316358"/>
                <a:gd name="connsiteX4" fmla="*/ 0 w 1135327"/>
                <a:gd name="connsiteY4" fmla="*/ 0 h 1316358"/>
                <a:gd name="connsiteX0" fmla="*/ 435405 w 1126952"/>
                <a:gd name="connsiteY0" fmla="*/ 1316358 h 1316358"/>
                <a:gd name="connsiteX1" fmla="*/ 905703 w 1126952"/>
                <a:gd name="connsiteY1" fmla="*/ 1023132 h 1316358"/>
                <a:gd name="connsiteX2" fmla="*/ 1126829 w 1126952"/>
                <a:gd name="connsiteY2" fmla="*/ 681168 h 1316358"/>
                <a:gd name="connsiteX3" fmla="*/ 574558 w 1126952"/>
                <a:gd name="connsiteY3" fmla="*/ 77629 h 1316358"/>
                <a:gd name="connsiteX4" fmla="*/ 0 w 1126952"/>
                <a:gd name="connsiteY4" fmla="*/ 0 h 1316358"/>
                <a:gd name="connsiteX0" fmla="*/ 435405 w 1126952"/>
                <a:gd name="connsiteY0" fmla="*/ 1316358 h 1316358"/>
                <a:gd name="connsiteX1" fmla="*/ 905703 w 1126952"/>
                <a:gd name="connsiteY1" fmla="*/ 1023132 h 1316358"/>
                <a:gd name="connsiteX2" fmla="*/ 1126829 w 1126952"/>
                <a:gd name="connsiteY2" fmla="*/ 681168 h 1316358"/>
                <a:gd name="connsiteX3" fmla="*/ 574558 w 1126952"/>
                <a:gd name="connsiteY3" fmla="*/ 77629 h 1316358"/>
                <a:gd name="connsiteX4" fmla="*/ 0 w 1126952"/>
                <a:gd name="connsiteY4" fmla="*/ 0 h 1316358"/>
                <a:gd name="connsiteX0" fmla="*/ 0 w 1360668"/>
                <a:gd name="connsiteY0" fmla="*/ 1621231 h 1621231"/>
                <a:gd name="connsiteX1" fmla="*/ 1139419 w 1360668"/>
                <a:gd name="connsiteY1" fmla="*/ 1023132 h 1621231"/>
                <a:gd name="connsiteX2" fmla="*/ 1360545 w 1360668"/>
                <a:gd name="connsiteY2" fmla="*/ 681168 h 1621231"/>
                <a:gd name="connsiteX3" fmla="*/ 808274 w 1360668"/>
                <a:gd name="connsiteY3" fmla="*/ 77629 h 1621231"/>
                <a:gd name="connsiteX4" fmla="*/ 233716 w 1360668"/>
                <a:gd name="connsiteY4" fmla="*/ 0 h 1621231"/>
                <a:gd name="connsiteX0" fmla="*/ 0 w 1360572"/>
                <a:gd name="connsiteY0" fmla="*/ 1621231 h 1621231"/>
                <a:gd name="connsiteX1" fmla="*/ 753386 w 1360572"/>
                <a:gd name="connsiteY1" fmla="*/ 1080719 h 1621231"/>
                <a:gd name="connsiteX2" fmla="*/ 1360545 w 1360572"/>
                <a:gd name="connsiteY2" fmla="*/ 681168 h 1621231"/>
                <a:gd name="connsiteX3" fmla="*/ 808274 w 1360572"/>
                <a:gd name="connsiteY3" fmla="*/ 77629 h 1621231"/>
                <a:gd name="connsiteX4" fmla="*/ 233716 w 1360572"/>
                <a:gd name="connsiteY4" fmla="*/ 0 h 1621231"/>
                <a:gd name="connsiteX0" fmla="*/ 0 w 1360573"/>
                <a:gd name="connsiteY0" fmla="*/ 1621231 h 1621231"/>
                <a:gd name="connsiteX1" fmla="*/ 368045 w 1360573"/>
                <a:gd name="connsiteY1" fmla="*/ 1356839 h 1621231"/>
                <a:gd name="connsiteX2" fmla="*/ 753386 w 1360573"/>
                <a:gd name="connsiteY2" fmla="*/ 1080719 h 1621231"/>
                <a:gd name="connsiteX3" fmla="*/ 1360545 w 1360573"/>
                <a:gd name="connsiteY3" fmla="*/ 681168 h 1621231"/>
                <a:gd name="connsiteX4" fmla="*/ 808274 w 1360573"/>
                <a:gd name="connsiteY4" fmla="*/ 77629 h 1621231"/>
                <a:gd name="connsiteX5" fmla="*/ 233716 w 1360573"/>
                <a:gd name="connsiteY5" fmla="*/ 0 h 1621231"/>
                <a:gd name="connsiteX0" fmla="*/ 0 w 1360573"/>
                <a:gd name="connsiteY0" fmla="*/ 1621231 h 1621231"/>
                <a:gd name="connsiteX1" fmla="*/ 50642 w 1360573"/>
                <a:gd name="connsiteY1" fmla="*/ 1329739 h 1621231"/>
                <a:gd name="connsiteX2" fmla="*/ 753386 w 1360573"/>
                <a:gd name="connsiteY2" fmla="*/ 1080719 h 1621231"/>
                <a:gd name="connsiteX3" fmla="*/ 1360545 w 1360573"/>
                <a:gd name="connsiteY3" fmla="*/ 681168 h 1621231"/>
                <a:gd name="connsiteX4" fmla="*/ 808274 w 1360573"/>
                <a:gd name="connsiteY4" fmla="*/ 77629 h 1621231"/>
                <a:gd name="connsiteX5" fmla="*/ 233716 w 1360573"/>
                <a:gd name="connsiteY5" fmla="*/ 0 h 1621231"/>
                <a:gd name="connsiteX0" fmla="*/ 0 w 1360573"/>
                <a:gd name="connsiteY0" fmla="*/ 1621231 h 1621231"/>
                <a:gd name="connsiteX1" fmla="*/ 196476 w 1360573"/>
                <a:gd name="connsiteY1" fmla="*/ 1329739 h 1621231"/>
                <a:gd name="connsiteX2" fmla="*/ 753386 w 1360573"/>
                <a:gd name="connsiteY2" fmla="*/ 1080719 h 1621231"/>
                <a:gd name="connsiteX3" fmla="*/ 1360545 w 1360573"/>
                <a:gd name="connsiteY3" fmla="*/ 681168 h 1621231"/>
                <a:gd name="connsiteX4" fmla="*/ 808274 w 1360573"/>
                <a:gd name="connsiteY4" fmla="*/ 77629 h 1621231"/>
                <a:gd name="connsiteX5" fmla="*/ 233716 w 1360573"/>
                <a:gd name="connsiteY5" fmla="*/ 0 h 1621231"/>
                <a:gd name="connsiteX0" fmla="*/ 0 w 1360573"/>
                <a:gd name="connsiteY0" fmla="*/ 1621231 h 1621231"/>
                <a:gd name="connsiteX1" fmla="*/ 196476 w 1360573"/>
                <a:gd name="connsiteY1" fmla="*/ 1329739 h 1621231"/>
                <a:gd name="connsiteX2" fmla="*/ 753386 w 1360573"/>
                <a:gd name="connsiteY2" fmla="*/ 1080719 h 1621231"/>
                <a:gd name="connsiteX3" fmla="*/ 1360545 w 1360573"/>
                <a:gd name="connsiteY3" fmla="*/ 681168 h 1621231"/>
                <a:gd name="connsiteX4" fmla="*/ 808274 w 1360573"/>
                <a:gd name="connsiteY4" fmla="*/ 77629 h 1621231"/>
                <a:gd name="connsiteX5" fmla="*/ 233716 w 1360573"/>
                <a:gd name="connsiteY5" fmla="*/ 0 h 1621231"/>
                <a:gd name="connsiteX0" fmla="*/ 0 w 1360573"/>
                <a:gd name="connsiteY0" fmla="*/ 1621231 h 1621231"/>
                <a:gd name="connsiteX1" fmla="*/ 196476 w 1360573"/>
                <a:gd name="connsiteY1" fmla="*/ 1329739 h 1621231"/>
                <a:gd name="connsiteX2" fmla="*/ 753386 w 1360573"/>
                <a:gd name="connsiteY2" fmla="*/ 1080719 h 1621231"/>
                <a:gd name="connsiteX3" fmla="*/ 1360545 w 1360573"/>
                <a:gd name="connsiteY3" fmla="*/ 681168 h 1621231"/>
                <a:gd name="connsiteX4" fmla="*/ 808274 w 1360573"/>
                <a:gd name="connsiteY4" fmla="*/ 77629 h 1621231"/>
                <a:gd name="connsiteX5" fmla="*/ 233716 w 1360573"/>
                <a:gd name="connsiteY5" fmla="*/ 0 h 1621231"/>
                <a:gd name="connsiteX0" fmla="*/ 0 w 1360573"/>
                <a:gd name="connsiteY0" fmla="*/ 1621231 h 1621231"/>
                <a:gd name="connsiteX1" fmla="*/ 196476 w 1360573"/>
                <a:gd name="connsiteY1" fmla="*/ 1329739 h 1621231"/>
                <a:gd name="connsiteX2" fmla="*/ 753386 w 1360573"/>
                <a:gd name="connsiteY2" fmla="*/ 1080719 h 1621231"/>
                <a:gd name="connsiteX3" fmla="*/ 1360545 w 1360573"/>
                <a:gd name="connsiteY3" fmla="*/ 681168 h 1621231"/>
                <a:gd name="connsiteX4" fmla="*/ 808274 w 1360573"/>
                <a:gd name="connsiteY4" fmla="*/ 77629 h 1621231"/>
                <a:gd name="connsiteX5" fmla="*/ 233716 w 1360573"/>
                <a:gd name="connsiteY5" fmla="*/ 0 h 1621231"/>
                <a:gd name="connsiteX0" fmla="*/ 3126 w 1363699"/>
                <a:gd name="connsiteY0" fmla="*/ 1621231 h 1621231"/>
                <a:gd name="connsiteX1" fmla="*/ 199602 w 1363699"/>
                <a:gd name="connsiteY1" fmla="*/ 1329739 h 1621231"/>
                <a:gd name="connsiteX2" fmla="*/ 756512 w 1363699"/>
                <a:gd name="connsiteY2" fmla="*/ 1080719 h 1621231"/>
                <a:gd name="connsiteX3" fmla="*/ 1363671 w 1363699"/>
                <a:gd name="connsiteY3" fmla="*/ 681168 h 1621231"/>
                <a:gd name="connsiteX4" fmla="*/ 811400 w 1363699"/>
                <a:gd name="connsiteY4" fmla="*/ 77629 h 1621231"/>
                <a:gd name="connsiteX5" fmla="*/ 236842 w 1363699"/>
                <a:gd name="connsiteY5" fmla="*/ 0 h 1621231"/>
                <a:gd name="connsiteX0" fmla="*/ 3126 w 1363704"/>
                <a:gd name="connsiteY0" fmla="*/ 1621231 h 1621231"/>
                <a:gd name="connsiteX1" fmla="*/ 199602 w 1363704"/>
                <a:gd name="connsiteY1" fmla="*/ 1329739 h 1621231"/>
                <a:gd name="connsiteX2" fmla="*/ 756512 w 1363704"/>
                <a:gd name="connsiteY2" fmla="*/ 1080719 h 1621231"/>
                <a:gd name="connsiteX3" fmla="*/ 1363671 w 1363704"/>
                <a:gd name="connsiteY3" fmla="*/ 681168 h 1621231"/>
                <a:gd name="connsiteX4" fmla="*/ 811400 w 1363704"/>
                <a:gd name="connsiteY4" fmla="*/ 77629 h 1621231"/>
                <a:gd name="connsiteX5" fmla="*/ 236842 w 1363704"/>
                <a:gd name="connsiteY5" fmla="*/ 0 h 1621231"/>
                <a:gd name="connsiteX0" fmla="*/ 3126 w 1363704"/>
                <a:gd name="connsiteY0" fmla="*/ 1621231 h 1621231"/>
                <a:gd name="connsiteX1" fmla="*/ 199602 w 1363704"/>
                <a:gd name="connsiteY1" fmla="*/ 1329739 h 1621231"/>
                <a:gd name="connsiteX2" fmla="*/ 756512 w 1363704"/>
                <a:gd name="connsiteY2" fmla="*/ 1080719 h 1621231"/>
                <a:gd name="connsiteX3" fmla="*/ 1363671 w 1363704"/>
                <a:gd name="connsiteY3" fmla="*/ 681168 h 1621231"/>
                <a:gd name="connsiteX4" fmla="*/ 811400 w 1363704"/>
                <a:gd name="connsiteY4" fmla="*/ 77629 h 1621231"/>
                <a:gd name="connsiteX5" fmla="*/ 236842 w 1363704"/>
                <a:gd name="connsiteY5" fmla="*/ 0 h 1621231"/>
                <a:gd name="connsiteX0" fmla="*/ 3126 w 1363704"/>
                <a:gd name="connsiteY0" fmla="*/ 1621231 h 1621231"/>
                <a:gd name="connsiteX1" fmla="*/ 199602 w 1363704"/>
                <a:gd name="connsiteY1" fmla="*/ 1329739 h 1621231"/>
                <a:gd name="connsiteX2" fmla="*/ 756512 w 1363704"/>
                <a:gd name="connsiteY2" fmla="*/ 1080719 h 1621231"/>
                <a:gd name="connsiteX3" fmla="*/ 1363671 w 1363704"/>
                <a:gd name="connsiteY3" fmla="*/ 681168 h 1621231"/>
                <a:gd name="connsiteX4" fmla="*/ 811400 w 1363704"/>
                <a:gd name="connsiteY4" fmla="*/ 77629 h 1621231"/>
                <a:gd name="connsiteX5" fmla="*/ 236842 w 1363704"/>
                <a:gd name="connsiteY5" fmla="*/ 0 h 1621231"/>
                <a:gd name="connsiteX0" fmla="*/ 1894 w 1362472"/>
                <a:gd name="connsiteY0" fmla="*/ 1621231 h 1621231"/>
                <a:gd name="connsiteX1" fmla="*/ 198370 w 1362472"/>
                <a:gd name="connsiteY1" fmla="*/ 1329739 h 1621231"/>
                <a:gd name="connsiteX2" fmla="*/ 755280 w 1362472"/>
                <a:gd name="connsiteY2" fmla="*/ 1080719 h 1621231"/>
                <a:gd name="connsiteX3" fmla="*/ 1362439 w 1362472"/>
                <a:gd name="connsiteY3" fmla="*/ 681168 h 1621231"/>
                <a:gd name="connsiteX4" fmla="*/ 810168 w 1362472"/>
                <a:gd name="connsiteY4" fmla="*/ 77629 h 1621231"/>
                <a:gd name="connsiteX5" fmla="*/ 235610 w 1362472"/>
                <a:gd name="connsiteY5" fmla="*/ 0 h 1621231"/>
                <a:gd name="connsiteX0" fmla="*/ 45 w 2030174"/>
                <a:gd name="connsiteY0" fmla="*/ 1504290 h 1504290"/>
                <a:gd name="connsiteX1" fmla="*/ 866072 w 2030174"/>
                <a:gd name="connsiteY1" fmla="*/ 1329739 h 1504290"/>
                <a:gd name="connsiteX2" fmla="*/ 1422982 w 2030174"/>
                <a:gd name="connsiteY2" fmla="*/ 1080719 h 1504290"/>
                <a:gd name="connsiteX3" fmla="*/ 2030141 w 2030174"/>
                <a:gd name="connsiteY3" fmla="*/ 681168 h 1504290"/>
                <a:gd name="connsiteX4" fmla="*/ 1477870 w 2030174"/>
                <a:gd name="connsiteY4" fmla="*/ 77629 h 1504290"/>
                <a:gd name="connsiteX5" fmla="*/ 903312 w 2030174"/>
                <a:gd name="connsiteY5" fmla="*/ 0 h 1504290"/>
                <a:gd name="connsiteX0" fmla="*/ 0 w 2030129"/>
                <a:gd name="connsiteY0" fmla="*/ 1504290 h 1504290"/>
                <a:gd name="connsiteX1" fmla="*/ 866027 w 2030129"/>
                <a:gd name="connsiteY1" fmla="*/ 1329739 h 1504290"/>
                <a:gd name="connsiteX2" fmla="*/ 1422937 w 2030129"/>
                <a:gd name="connsiteY2" fmla="*/ 1080719 h 1504290"/>
                <a:gd name="connsiteX3" fmla="*/ 2030096 w 2030129"/>
                <a:gd name="connsiteY3" fmla="*/ 681168 h 1504290"/>
                <a:gd name="connsiteX4" fmla="*/ 1477825 w 2030129"/>
                <a:gd name="connsiteY4" fmla="*/ 77629 h 1504290"/>
                <a:gd name="connsiteX5" fmla="*/ 903267 w 2030129"/>
                <a:gd name="connsiteY5" fmla="*/ 0 h 1504290"/>
                <a:gd name="connsiteX0" fmla="*/ 0 w 2030129"/>
                <a:gd name="connsiteY0" fmla="*/ 1504290 h 1504290"/>
                <a:gd name="connsiteX1" fmla="*/ 1422937 w 2030129"/>
                <a:gd name="connsiteY1" fmla="*/ 1080719 h 1504290"/>
                <a:gd name="connsiteX2" fmla="*/ 2030096 w 2030129"/>
                <a:gd name="connsiteY2" fmla="*/ 681168 h 1504290"/>
                <a:gd name="connsiteX3" fmla="*/ 1477825 w 2030129"/>
                <a:gd name="connsiteY3" fmla="*/ 77629 h 1504290"/>
                <a:gd name="connsiteX4" fmla="*/ 903267 w 2030129"/>
                <a:gd name="connsiteY4" fmla="*/ 0 h 1504290"/>
                <a:gd name="connsiteX0" fmla="*/ 0 w 2030125"/>
                <a:gd name="connsiteY0" fmla="*/ 1504290 h 1504290"/>
                <a:gd name="connsiteX1" fmla="*/ 1359601 w 2030125"/>
                <a:gd name="connsiteY1" fmla="*/ 1259785 h 1504290"/>
                <a:gd name="connsiteX2" fmla="*/ 2030096 w 2030125"/>
                <a:gd name="connsiteY2" fmla="*/ 681168 h 1504290"/>
                <a:gd name="connsiteX3" fmla="*/ 1477825 w 2030125"/>
                <a:gd name="connsiteY3" fmla="*/ 77629 h 1504290"/>
                <a:gd name="connsiteX4" fmla="*/ 903267 w 2030125"/>
                <a:gd name="connsiteY4" fmla="*/ 0 h 1504290"/>
                <a:gd name="connsiteX0" fmla="*/ 0 w 1939652"/>
                <a:gd name="connsiteY0" fmla="*/ 1504290 h 1504290"/>
                <a:gd name="connsiteX1" fmla="*/ 1359601 w 1939652"/>
                <a:gd name="connsiteY1" fmla="*/ 1259785 h 1504290"/>
                <a:gd name="connsiteX2" fmla="*/ 1939616 w 1939652"/>
                <a:gd name="connsiteY2" fmla="*/ 812727 h 1504290"/>
                <a:gd name="connsiteX3" fmla="*/ 1477825 w 1939652"/>
                <a:gd name="connsiteY3" fmla="*/ 77629 h 1504290"/>
                <a:gd name="connsiteX4" fmla="*/ 903267 w 1939652"/>
                <a:gd name="connsiteY4" fmla="*/ 0 h 1504290"/>
                <a:gd name="connsiteX0" fmla="*/ 0 w 1939652"/>
                <a:gd name="connsiteY0" fmla="*/ 1504290 h 1504290"/>
                <a:gd name="connsiteX1" fmla="*/ 1359601 w 1939652"/>
                <a:gd name="connsiteY1" fmla="*/ 1259785 h 1504290"/>
                <a:gd name="connsiteX2" fmla="*/ 1939616 w 1939652"/>
                <a:gd name="connsiteY2" fmla="*/ 812727 h 1504290"/>
                <a:gd name="connsiteX3" fmla="*/ 1477825 w 1939652"/>
                <a:gd name="connsiteY3" fmla="*/ 77629 h 1504290"/>
                <a:gd name="connsiteX4" fmla="*/ 903267 w 1939652"/>
                <a:gd name="connsiteY4" fmla="*/ 0 h 1504290"/>
                <a:gd name="connsiteX0" fmla="*/ 0 w 1939652"/>
                <a:gd name="connsiteY0" fmla="*/ 1504290 h 1504290"/>
                <a:gd name="connsiteX1" fmla="*/ 1359601 w 1939652"/>
                <a:gd name="connsiteY1" fmla="*/ 1259785 h 1504290"/>
                <a:gd name="connsiteX2" fmla="*/ 1939616 w 1939652"/>
                <a:gd name="connsiteY2" fmla="*/ 812727 h 1504290"/>
                <a:gd name="connsiteX3" fmla="*/ 1477825 w 1939652"/>
                <a:gd name="connsiteY3" fmla="*/ 77629 h 1504290"/>
                <a:gd name="connsiteX4" fmla="*/ 903267 w 1939652"/>
                <a:gd name="connsiteY4" fmla="*/ 0 h 1504290"/>
                <a:gd name="connsiteX0" fmla="*/ 10580 w 1950232"/>
                <a:gd name="connsiteY0" fmla="*/ 1566415 h 1566415"/>
                <a:gd name="connsiteX1" fmla="*/ 1370181 w 1950232"/>
                <a:gd name="connsiteY1" fmla="*/ 1321910 h 1566415"/>
                <a:gd name="connsiteX2" fmla="*/ 1950196 w 1950232"/>
                <a:gd name="connsiteY2" fmla="*/ 874852 h 1566415"/>
                <a:gd name="connsiteX3" fmla="*/ 1488405 w 1950232"/>
                <a:gd name="connsiteY3" fmla="*/ 139754 h 1566415"/>
                <a:gd name="connsiteX4" fmla="*/ 0 w 1950232"/>
                <a:gd name="connsiteY4" fmla="*/ 0 h 1566415"/>
                <a:gd name="connsiteX0" fmla="*/ 10580 w 1950232"/>
                <a:gd name="connsiteY0" fmla="*/ 1566415 h 1566415"/>
                <a:gd name="connsiteX1" fmla="*/ 1370181 w 1950232"/>
                <a:gd name="connsiteY1" fmla="*/ 1321910 h 1566415"/>
                <a:gd name="connsiteX2" fmla="*/ 1950196 w 1950232"/>
                <a:gd name="connsiteY2" fmla="*/ 874852 h 1566415"/>
                <a:gd name="connsiteX3" fmla="*/ 1488405 w 1950232"/>
                <a:gd name="connsiteY3" fmla="*/ 139754 h 1566415"/>
                <a:gd name="connsiteX4" fmla="*/ 0 w 1950232"/>
                <a:gd name="connsiteY4" fmla="*/ 0 h 1566415"/>
                <a:gd name="connsiteX0" fmla="*/ 10580 w 1950232"/>
                <a:gd name="connsiteY0" fmla="*/ 1566415 h 1566415"/>
                <a:gd name="connsiteX1" fmla="*/ 1370181 w 1950232"/>
                <a:gd name="connsiteY1" fmla="*/ 1321910 h 1566415"/>
                <a:gd name="connsiteX2" fmla="*/ 1950196 w 1950232"/>
                <a:gd name="connsiteY2" fmla="*/ 874852 h 1566415"/>
                <a:gd name="connsiteX3" fmla="*/ 1488405 w 1950232"/>
                <a:gd name="connsiteY3" fmla="*/ 139754 h 1566415"/>
                <a:gd name="connsiteX4" fmla="*/ 0 w 1950232"/>
                <a:gd name="connsiteY4" fmla="*/ 0 h 1566415"/>
                <a:gd name="connsiteX0" fmla="*/ 10580 w 1972159"/>
                <a:gd name="connsiteY0" fmla="*/ 1566415 h 1566415"/>
                <a:gd name="connsiteX1" fmla="*/ 1370181 w 1972159"/>
                <a:gd name="connsiteY1" fmla="*/ 1321910 h 1566415"/>
                <a:gd name="connsiteX2" fmla="*/ 1950196 w 1972159"/>
                <a:gd name="connsiteY2" fmla="*/ 874852 h 1566415"/>
                <a:gd name="connsiteX3" fmla="*/ 1815836 w 1972159"/>
                <a:gd name="connsiteY3" fmla="*/ 397861 h 1566415"/>
                <a:gd name="connsiteX4" fmla="*/ 1488405 w 1972159"/>
                <a:gd name="connsiteY4" fmla="*/ 139754 h 1566415"/>
                <a:gd name="connsiteX5" fmla="*/ 0 w 1972159"/>
                <a:gd name="connsiteY5" fmla="*/ 0 h 1566415"/>
                <a:gd name="connsiteX0" fmla="*/ 10580 w 1972159"/>
                <a:gd name="connsiteY0" fmla="*/ 1566415 h 1566415"/>
                <a:gd name="connsiteX1" fmla="*/ 1370181 w 1972159"/>
                <a:gd name="connsiteY1" fmla="*/ 1321910 h 1566415"/>
                <a:gd name="connsiteX2" fmla="*/ 1950196 w 1972159"/>
                <a:gd name="connsiteY2" fmla="*/ 874852 h 1566415"/>
                <a:gd name="connsiteX3" fmla="*/ 1815836 w 1972159"/>
                <a:gd name="connsiteY3" fmla="*/ 397861 h 1566415"/>
                <a:gd name="connsiteX4" fmla="*/ 1189821 w 1972159"/>
                <a:gd name="connsiteY4" fmla="*/ 70320 h 1566415"/>
                <a:gd name="connsiteX5" fmla="*/ 0 w 1972159"/>
                <a:gd name="connsiteY5" fmla="*/ 0 h 1566415"/>
                <a:gd name="connsiteX0" fmla="*/ 10580 w 1972159"/>
                <a:gd name="connsiteY0" fmla="*/ 1566415 h 1566415"/>
                <a:gd name="connsiteX1" fmla="*/ 1370181 w 1972159"/>
                <a:gd name="connsiteY1" fmla="*/ 1321910 h 1566415"/>
                <a:gd name="connsiteX2" fmla="*/ 1950196 w 1972159"/>
                <a:gd name="connsiteY2" fmla="*/ 874852 h 1566415"/>
                <a:gd name="connsiteX3" fmla="*/ 1815836 w 1972159"/>
                <a:gd name="connsiteY3" fmla="*/ 397861 h 1566415"/>
                <a:gd name="connsiteX4" fmla="*/ 1189821 w 1972159"/>
                <a:gd name="connsiteY4" fmla="*/ 70320 h 1566415"/>
                <a:gd name="connsiteX5" fmla="*/ 0 w 1972159"/>
                <a:gd name="connsiteY5" fmla="*/ 0 h 1566415"/>
                <a:gd name="connsiteX0" fmla="*/ 10580 w 1972159"/>
                <a:gd name="connsiteY0" fmla="*/ 1566415 h 1566415"/>
                <a:gd name="connsiteX1" fmla="*/ 1370181 w 1972159"/>
                <a:gd name="connsiteY1" fmla="*/ 1321910 h 1566415"/>
                <a:gd name="connsiteX2" fmla="*/ 1950196 w 1972159"/>
                <a:gd name="connsiteY2" fmla="*/ 874852 h 1566415"/>
                <a:gd name="connsiteX3" fmla="*/ 1815836 w 1972159"/>
                <a:gd name="connsiteY3" fmla="*/ 397861 h 1566415"/>
                <a:gd name="connsiteX4" fmla="*/ 1189821 w 1972159"/>
                <a:gd name="connsiteY4" fmla="*/ 70320 h 1566415"/>
                <a:gd name="connsiteX5" fmla="*/ 0 w 1972159"/>
                <a:gd name="connsiteY5" fmla="*/ 0 h 1566415"/>
                <a:gd name="connsiteX0" fmla="*/ 10580 w 1972159"/>
                <a:gd name="connsiteY0" fmla="*/ 1566415 h 1566415"/>
                <a:gd name="connsiteX1" fmla="*/ 829603 w 1972159"/>
                <a:gd name="connsiteY1" fmla="*/ 1446676 h 1566415"/>
                <a:gd name="connsiteX2" fmla="*/ 1370181 w 1972159"/>
                <a:gd name="connsiteY2" fmla="*/ 1321910 h 1566415"/>
                <a:gd name="connsiteX3" fmla="*/ 1950196 w 1972159"/>
                <a:gd name="connsiteY3" fmla="*/ 874852 h 1566415"/>
                <a:gd name="connsiteX4" fmla="*/ 1815836 w 1972159"/>
                <a:gd name="connsiteY4" fmla="*/ 397861 h 1566415"/>
                <a:gd name="connsiteX5" fmla="*/ 1189821 w 1972159"/>
                <a:gd name="connsiteY5" fmla="*/ 70320 h 1566415"/>
                <a:gd name="connsiteX6" fmla="*/ 0 w 1972159"/>
                <a:gd name="connsiteY6" fmla="*/ 0 h 1566415"/>
                <a:gd name="connsiteX0" fmla="*/ 10580 w 1972159"/>
                <a:gd name="connsiteY0" fmla="*/ 1566415 h 1566415"/>
                <a:gd name="connsiteX1" fmla="*/ 829603 w 1972159"/>
                <a:gd name="connsiteY1" fmla="*/ 1446676 h 1566415"/>
                <a:gd name="connsiteX2" fmla="*/ 1551141 w 1972159"/>
                <a:gd name="connsiteY2" fmla="*/ 1230550 h 1566415"/>
                <a:gd name="connsiteX3" fmla="*/ 1950196 w 1972159"/>
                <a:gd name="connsiteY3" fmla="*/ 874852 h 1566415"/>
                <a:gd name="connsiteX4" fmla="*/ 1815836 w 1972159"/>
                <a:gd name="connsiteY4" fmla="*/ 397861 h 1566415"/>
                <a:gd name="connsiteX5" fmla="*/ 1189821 w 1972159"/>
                <a:gd name="connsiteY5" fmla="*/ 70320 h 1566415"/>
                <a:gd name="connsiteX6" fmla="*/ 0 w 1972159"/>
                <a:gd name="connsiteY6" fmla="*/ 0 h 1566415"/>
                <a:gd name="connsiteX0" fmla="*/ 10580 w 1972159"/>
                <a:gd name="connsiteY0" fmla="*/ 1566415 h 1566415"/>
                <a:gd name="connsiteX1" fmla="*/ 829603 w 1972159"/>
                <a:gd name="connsiteY1" fmla="*/ 1446676 h 1566415"/>
                <a:gd name="connsiteX2" fmla="*/ 1551141 w 1972159"/>
                <a:gd name="connsiteY2" fmla="*/ 1230550 h 1566415"/>
                <a:gd name="connsiteX3" fmla="*/ 1950196 w 1972159"/>
                <a:gd name="connsiteY3" fmla="*/ 874852 h 1566415"/>
                <a:gd name="connsiteX4" fmla="*/ 1815836 w 1972159"/>
                <a:gd name="connsiteY4" fmla="*/ 397861 h 1566415"/>
                <a:gd name="connsiteX5" fmla="*/ 1189821 w 1972159"/>
                <a:gd name="connsiteY5" fmla="*/ 70320 h 1566415"/>
                <a:gd name="connsiteX6" fmla="*/ 0 w 1972159"/>
                <a:gd name="connsiteY6" fmla="*/ 0 h 1566415"/>
                <a:gd name="connsiteX0" fmla="*/ 10580 w 1972159"/>
                <a:gd name="connsiteY0" fmla="*/ 1566415 h 1566415"/>
                <a:gd name="connsiteX1" fmla="*/ 829603 w 1972159"/>
                <a:gd name="connsiteY1" fmla="*/ 1446676 h 1566415"/>
                <a:gd name="connsiteX2" fmla="*/ 1551141 w 1972159"/>
                <a:gd name="connsiteY2" fmla="*/ 1230550 h 1566415"/>
                <a:gd name="connsiteX3" fmla="*/ 1950196 w 1972159"/>
                <a:gd name="connsiteY3" fmla="*/ 874852 h 1566415"/>
                <a:gd name="connsiteX4" fmla="*/ 1815836 w 1972159"/>
                <a:gd name="connsiteY4" fmla="*/ 397861 h 1566415"/>
                <a:gd name="connsiteX5" fmla="*/ 1189821 w 1972159"/>
                <a:gd name="connsiteY5" fmla="*/ 70320 h 1566415"/>
                <a:gd name="connsiteX6" fmla="*/ 0 w 1972159"/>
                <a:gd name="connsiteY6" fmla="*/ 0 h 1566415"/>
                <a:gd name="connsiteX0" fmla="*/ 829603 w 1972159"/>
                <a:gd name="connsiteY0" fmla="*/ 1446676 h 1446676"/>
                <a:gd name="connsiteX1" fmla="*/ 1551141 w 1972159"/>
                <a:gd name="connsiteY1" fmla="*/ 1230550 h 1446676"/>
                <a:gd name="connsiteX2" fmla="*/ 1950196 w 1972159"/>
                <a:gd name="connsiteY2" fmla="*/ 874852 h 1446676"/>
                <a:gd name="connsiteX3" fmla="*/ 1815836 w 1972159"/>
                <a:gd name="connsiteY3" fmla="*/ 397861 h 1446676"/>
                <a:gd name="connsiteX4" fmla="*/ 1189821 w 1972159"/>
                <a:gd name="connsiteY4" fmla="*/ 70320 h 1446676"/>
                <a:gd name="connsiteX5" fmla="*/ 0 w 1972159"/>
                <a:gd name="connsiteY5" fmla="*/ 0 h 1446676"/>
                <a:gd name="connsiteX0" fmla="*/ 642611 w 1972159"/>
                <a:gd name="connsiteY0" fmla="*/ 1484438 h 1484438"/>
                <a:gd name="connsiteX1" fmla="*/ 1551141 w 1972159"/>
                <a:gd name="connsiteY1" fmla="*/ 1230550 h 1484438"/>
                <a:gd name="connsiteX2" fmla="*/ 1950196 w 1972159"/>
                <a:gd name="connsiteY2" fmla="*/ 874852 h 1484438"/>
                <a:gd name="connsiteX3" fmla="*/ 1815836 w 1972159"/>
                <a:gd name="connsiteY3" fmla="*/ 397861 h 1484438"/>
                <a:gd name="connsiteX4" fmla="*/ 1189821 w 1972159"/>
                <a:gd name="connsiteY4" fmla="*/ 70320 h 1484438"/>
                <a:gd name="connsiteX5" fmla="*/ 0 w 1972159"/>
                <a:gd name="connsiteY5" fmla="*/ 0 h 1484438"/>
                <a:gd name="connsiteX0" fmla="*/ 826812 w 1972159"/>
                <a:gd name="connsiteY0" fmla="*/ 1494583 h 1494583"/>
                <a:gd name="connsiteX1" fmla="*/ 1551141 w 1972159"/>
                <a:gd name="connsiteY1" fmla="*/ 1230550 h 1494583"/>
                <a:gd name="connsiteX2" fmla="*/ 1950196 w 1972159"/>
                <a:gd name="connsiteY2" fmla="*/ 874852 h 1494583"/>
                <a:gd name="connsiteX3" fmla="*/ 1815836 w 1972159"/>
                <a:gd name="connsiteY3" fmla="*/ 397861 h 1494583"/>
                <a:gd name="connsiteX4" fmla="*/ 1189821 w 1972159"/>
                <a:gd name="connsiteY4" fmla="*/ 70320 h 1494583"/>
                <a:gd name="connsiteX5" fmla="*/ 0 w 1972159"/>
                <a:gd name="connsiteY5" fmla="*/ 0 h 1494583"/>
                <a:gd name="connsiteX0" fmla="*/ 826812 w 1972159"/>
                <a:gd name="connsiteY0" fmla="*/ 1494583 h 1494583"/>
                <a:gd name="connsiteX1" fmla="*/ 1551141 w 1972159"/>
                <a:gd name="connsiteY1" fmla="*/ 1230550 h 1494583"/>
                <a:gd name="connsiteX2" fmla="*/ 1950196 w 1972159"/>
                <a:gd name="connsiteY2" fmla="*/ 874852 h 1494583"/>
                <a:gd name="connsiteX3" fmla="*/ 1815836 w 1972159"/>
                <a:gd name="connsiteY3" fmla="*/ 397861 h 1494583"/>
                <a:gd name="connsiteX4" fmla="*/ 1189821 w 1972159"/>
                <a:gd name="connsiteY4" fmla="*/ 70320 h 1494583"/>
                <a:gd name="connsiteX5" fmla="*/ 0 w 1972159"/>
                <a:gd name="connsiteY5" fmla="*/ 0 h 1494583"/>
                <a:gd name="connsiteX0" fmla="*/ 985895 w 1972159"/>
                <a:gd name="connsiteY0" fmla="*/ 1437094 h 1437094"/>
                <a:gd name="connsiteX1" fmla="*/ 1551141 w 1972159"/>
                <a:gd name="connsiteY1" fmla="*/ 1230550 h 1437094"/>
                <a:gd name="connsiteX2" fmla="*/ 1950196 w 1972159"/>
                <a:gd name="connsiteY2" fmla="*/ 874852 h 1437094"/>
                <a:gd name="connsiteX3" fmla="*/ 1815836 w 1972159"/>
                <a:gd name="connsiteY3" fmla="*/ 397861 h 1437094"/>
                <a:gd name="connsiteX4" fmla="*/ 1189821 w 1972159"/>
                <a:gd name="connsiteY4" fmla="*/ 70320 h 1437094"/>
                <a:gd name="connsiteX5" fmla="*/ 0 w 1972159"/>
                <a:gd name="connsiteY5" fmla="*/ 0 h 1437094"/>
                <a:gd name="connsiteX0" fmla="*/ 1184786 w 1972159"/>
                <a:gd name="connsiteY0" fmla="*/ 1583569 h 1583569"/>
                <a:gd name="connsiteX1" fmla="*/ 1551141 w 1972159"/>
                <a:gd name="connsiteY1" fmla="*/ 1230550 h 1583569"/>
                <a:gd name="connsiteX2" fmla="*/ 1950196 w 1972159"/>
                <a:gd name="connsiteY2" fmla="*/ 874852 h 1583569"/>
                <a:gd name="connsiteX3" fmla="*/ 1815836 w 1972159"/>
                <a:gd name="connsiteY3" fmla="*/ 397861 h 1583569"/>
                <a:gd name="connsiteX4" fmla="*/ 1189821 w 1972159"/>
                <a:gd name="connsiteY4" fmla="*/ 70320 h 1583569"/>
                <a:gd name="connsiteX5" fmla="*/ 0 w 1972159"/>
                <a:gd name="connsiteY5" fmla="*/ 0 h 1583569"/>
                <a:gd name="connsiteX0" fmla="*/ 1184786 w 1972159"/>
                <a:gd name="connsiteY0" fmla="*/ 1583569 h 1583569"/>
                <a:gd name="connsiteX1" fmla="*/ 1551141 w 1972159"/>
                <a:gd name="connsiteY1" fmla="*/ 1230550 h 1583569"/>
                <a:gd name="connsiteX2" fmla="*/ 1950196 w 1972159"/>
                <a:gd name="connsiteY2" fmla="*/ 874852 h 1583569"/>
                <a:gd name="connsiteX3" fmla="*/ 1815836 w 1972159"/>
                <a:gd name="connsiteY3" fmla="*/ 397861 h 1583569"/>
                <a:gd name="connsiteX4" fmla="*/ 1189821 w 1972159"/>
                <a:gd name="connsiteY4" fmla="*/ 70320 h 1583569"/>
                <a:gd name="connsiteX5" fmla="*/ 0 w 1972159"/>
                <a:gd name="connsiteY5" fmla="*/ 0 h 1583569"/>
                <a:gd name="connsiteX0" fmla="*/ 939025 w 1972159"/>
                <a:gd name="connsiteY0" fmla="*/ 1575044 h 1575044"/>
                <a:gd name="connsiteX1" fmla="*/ 1551141 w 1972159"/>
                <a:gd name="connsiteY1" fmla="*/ 1230550 h 1575044"/>
                <a:gd name="connsiteX2" fmla="*/ 1950196 w 1972159"/>
                <a:gd name="connsiteY2" fmla="*/ 874852 h 1575044"/>
                <a:gd name="connsiteX3" fmla="*/ 1815836 w 1972159"/>
                <a:gd name="connsiteY3" fmla="*/ 397861 h 1575044"/>
                <a:gd name="connsiteX4" fmla="*/ 1189821 w 1972159"/>
                <a:gd name="connsiteY4" fmla="*/ 70320 h 1575044"/>
                <a:gd name="connsiteX5" fmla="*/ 0 w 1972159"/>
                <a:gd name="connsiteY5" fmla="*/ 0 h 1575044"/>
                <a:gd name="connsiteX0" fmla="*/ 939025 w 1972159"/>
                <a:gd name="connsiteY0" fmla="*/ 1575044 h 1575044"/>
                <a:gd name="connsiteX1" fmla="*/ 1551141 w 1972159"/>
                <a:gd name="connsiteY1" fmla="*/ 1230550 h 1575044"/>
                <a:gd name="connsiteX2" fmla="*/ 1950196 w 1972159"/>
                <a:gd name="connsiteY2" fmla="*/ 874852 h 1575044"/>
                <a:gd name="connsiteX3" fmla="*/ 1815836 w 1972159"/>
                <a:gd name="connsiteY3" fmla="*/ 397861 h 1575044"/>
                <a:gd name="connsiteX4" fmla="*/ 1148864 w 1972159"/>
                <a:gd name="connsiteY4" fmla="*/ 101459 h 1575044"/>
                <a:gd name="connsiteX5" fmla="*/ 0 w 1972159"/>
                <a:gd name="connsiteY5" fmla="*/ 0 h 1575044"/>
                <a:gd name="connsiteX0" fmla="*/ 1041418 w 1972159"/>
                <a:gd name="connsiteY0" fmla="*/ 1579492 h 1579492"/>
                <a:gd name="connsiteX1" fmla="*/ 1551141 w 1972159"/>
                <a:gd name="connsiteY1" fmla="*/ 1230550 h 1579492"/>
                <a:gd name="connsiteX2" fmla="*/ 1950196 w 1972159"/>
                <a:gd name="connsiteY2" fmla="*/ 874852 h 1579492"/>
                <a:gd name="connsiteX3" fmla="*/ 1815836 w 1972159"/>
                <a:gd name="connsiteY3" fmla="*/ 397861 h 1579492"/>
                <a:gd name="connsiteX4" fmla="*/ 1148864 w 1972159"/>
                <a:gd name="connsiteY4" fmla="*/ 101459 h 1579492"/>
                <a:gd name="connsiteX5" fmla="*/ 0 w 1972159"/>
                <a:gd name="connsiteY5" fmla="*/ 0 h 157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2159" h="1579492">
                  <a:moveTo>
                    <a:pt x="1041418" y="1579492"/>
                  </a:moveTo>
                  <a:cubicBezTo>
                    <a:pt x="956932" y="1419322"/>
                    <a:pt x="1364376" y="1325854"/>
                    <a:pt x="1551141" y="1230550"/>
                  </a:cubicBezTo>
                  <a:cubicBezTo>
                    <a:pt x="1746296" y="1135324"/>
                    <a:pt x="1954539" y="1030643"/>
                    <a:pt x="1950196" y="874852"/>
                  </a:cubicBezTo>
                  <a:cubicBezTo>
                    <a:pt x="2024472" y="720844"/>
                    <a:pt x="1892801" y="520377"/>
                    <a:pt x="1815836" y="397861"/>
                  </a:cubicBezTo>
                  <a:cubicBezTo>
                    <a:pt x="1711727" y="275345"/>
                    <a:pt x="1451503" y="167769"/>
                    <a:pt x="1148864" y="101459"/>
                  </a:cubicBezTo>
                  <a:cubicBezTo>
                    <a:pt x="786161" y="26436"/>
                    <a:pt x="159384" y="12997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2097926" y="919562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Canopy turbulence</a:t>
              </a:r>
            </a:p>
          </p:txBody>
        </p:sp>
        <p:sp>
          <p:nvSpPr>
            <p:cNvPr id="247" name="Freeform 246"/>
            <p:cNvSpPr/>
            <p:nvPr/>
          </p:nvSpPr>
          <p:spPr>
            <a:xfrm rot="16200000">
              <a:off x="3773667" y="1633765"/>
              <a:ext cx="728858" cy="1110615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364881 w 473509"/>
                <a:gd name="connsiteY2" fmla="*/ 198946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34171 w 473509"/>
                <a:gd name="connsiteY1" fmla="*/ 400436 h 518014"/>
                <a:gd name="connsiteX2" fmla="*/ 364881 w 473509"/>
                <a:gd name="connsiteY2" fmla="*/ 198946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34171 w 473509"/>
                <a:gd name="connsiteY1" fmla="*/ 400436 h 518014"/>
                <a:gd name="connsiteX2" fmla="*/ 364881 w 473509"/>
                <a:gd name="connsiteY2" fmla="*/ 198946 h 518014"/>
                <a:gd name="connsiteX3" fmla="*/ 473509 w 473509"/>
                <a:gd name="connsiteY3" fmla="*/ 0 h 518014"/>
                <a:gd name="connsiteX0" fmla="*/ 0 w 473509"/>
                <a:gd name="connsiteY0" fmla="*/ 518014 h 518014"/>
                <a:gd name="connsiteX1" fmla="*/ 234171 w 473509"/>
                <a:gd name="connsiteY1" fmla="*/ 400436 h 518014"/>
                <a:gd name="connsiteX2" fmla="*/ 364881 w 473509"/>
                <a:gd name="connsiteY2" fmla="*/ 198946 h 518014"/>
                <a:gd name="connsiteX3" fmla="*/ 473509 w 473509"/>
                <a:gd name="connsiteY3" fmla="*/ 0 h 518014"/>
                <a:gd name="connsiteX0" fmla="*/ 0 w 476224"/>
                <a:gd name="connsiteY0" fmla="*/ 492225 h 492225"/>
                <a:gd name="connsiteX1" fmla="*/ 236886 w 476224"/>
                <a:gd name="connsiteY1" fmla="*/ 400436 h 492225"/>
                <a:gd name="connsiteX2" fmla="*/ 367596 w 476224"/>
                <a:gd name="connsiteY2" fmla="*/ 198946 h 492225"/>
                <a:gd name="connsiteX3" fmla="*/ 476224 w 476224"/>
                <a:gd name="connsiteY3" fmla="*/ 0 h 49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24" h="492225">
                  <a:moveTo>
                    <a:pt x="0" y="492225"/>
                  </a:moveTo>
                  <a:cubicBezTo>
                    <a:pt x="92309" y="480456"/>
                    <a:pt x="140539" y="471703"/>
                    <a:pt x="236886" y="400436"/>
                  </a:cubicBezTo>
                  <a:cubicBezTo>
                    <a:pt x="297699" y="347258"/>
                    <a:pt x="342190" y="242659"/>
                    <a:pt x="367596" y="198946"/>
                  </a:cubicBezTo>
                  <a:cubicBezTo>
                    <a:pt x="393002" y="155233"/>
                    <a:pt x="458119" y="33158"/>
                    <a:pt x="476224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 rot="16200000" flipH="1">
              <a:off x="6297116" y="2898324"/>
              <a:ext cx="601708" cy="882017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509" h="518014">
                  <a:moveTo>
                    <a:pt x="0" y="518014"/>
                  </a:moveTo>
                  <a:cubicBezTo>
                    <a:pt x="84161" y="495268"/>
                    <a:pt x="257282" y="363589"/>
                    <a:pt x="334619" y="279428"/>
                  </a:cubicBezTo>
                  <a:cubicBezTo>
                    <a:pt x="405434" y="199796"/>
                    <a:pt x="446399" y="39837"/>
                    <a:pt x="473509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 rot="5400000" flipH="1">
              <a:off x="3088646" y="3705088"/>
              <a:ext cx="220015" cy="1272649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51291 w 504967"/>
                <a:gd name="connsiteY1" fmla="*/ 306138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73954" y="390299"/>
                    <a:pt x="351291" y="306138"/>
                  </a:cubicBezTo>
                  <a:cubicBezTo>
                    <a:pt x="435452" y="232894"/>
                    <a:pt x="487955" y="44811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 rot="16200000" flipH="1">
              <a:off x="5752160" y="2957569"/>
              <a:ext cx="1167812" cy="1367726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44327 w 473509"/>
                <a:gd name="connsiteY1" fmla="*/ 302904 h 518014"/>
                <a:gd name="connsiteX2" fmla="*/ 473509 w 473509"/>
                <a:gd name="connsiteY2" fmla="*/ 0 h 5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509" h="518014">
                  <a:moveTo>
                    <a:pt x="0" y="518014"/>
                  </a:moveTo>
                  <a:cubicBezTo>
                    <a:pt x="84161" y="495268"/>
                    <a:pt x="266990" y="387065"/>
                    <a:pt x="344327" y="302904"/>
                  </a:cubicBezTo>
                  <a:cubicBezTo>
                    <a:pt x="415142" y="223272"/>
                    <a:pt x="446399" y="39837"/>
                    <a:pt x="473509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 rot="11413740" flipH="1">
              <a:off x="7303863" y="2213931"/>
              <a:ext cx="556074" cy="458461"/>
              <a:chOff x="6831534" y="5209534"/>
              <a:chExt cx="703898" cy="613305"/>
            </a:xfrm>
          </p:grpSpPr>
          <p:sp>
            <p:nvSpPr>
              <p:cNvPr id="264" name="Freeform 263"/>
              <p:cNvSpPr/>
              <p:nvPr/>
            </p:nvSpPr>
            <p:spPr>
              <a:xfrm rot="21382389" flipH="1">
                <a:off x="6870505" y="5409247"/>
                <a:ext cx="664927" cy="21031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5" name="Freeform 264"/>
              <p:cNvSpPr/>
              <p:nvPr/>
            </p:nvSpPr>
            <p:spPr>
              <a:xfrm rot="21382389" flipH="1">
                <a:off x="6831534" y="5209534"/>
                <a:ext cx="684343" cy="613305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325558" y="353026"/>
                      <a:pt x="402895" y="268865"/>
                    </a:cubicBezTo>
                    <a:cubicBezTo>
                      <a:pt x="487056" y="195621"/>
                      <a:pt x="503562" y="50188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>
              <a:xfrm rot="20221943" flipH="1">
                <a:off x="6884245" y="5288840"/>
                <a:ext cx="628278" cy="239131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43716 w 487025"/>
                  <a:gd name="connsiteY1" fmla="*/ 270550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155109" y="310286"/>
                      <a:pt x="243716" y="270550"/>
                    </a:cubicBezTo>
                    <a:cubicBezTo>
                      <a:pt x="392788" y="180472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2" name="Oval 251"/>
            <p:cNvSpPr/>
            <p:nvPr/>
          </p:nvSpPr>
          <p:spPr>
            <a:xfrm>
              <a:off x="5560459" y="1797885"/>
              <a:ext cx="1005840" cy="457200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 err="1">
                  <a:solidFill>
                    <a:prstClr val="black"/>
                  </a:solidFill>
                  <a:latin typeface="Calibri" panose="020F0502020204030204"/>
                </a:rPr>
                <a:t>Supercooled</a:t>
              </a: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 liquid water</a:t>
              </a:r>
            </a:p>
          </p:txBody>
        </p:sp>
        <p:sp>
          <p:nvSpPr>
            <p:cNvPr id="253" name="Oval 252"/>
            <p:cNvSpPr/>
            <p:nvPr/>
          </p:nvSpPr>
          <p:spPr>
            <a:xfrm>
              <a:off x="591552" y="656022"/>
              <a:ext cx="100584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K-theory</a:t>
              </a:r>
            </a:p>
          </p:txBody>
        </p:sp>
        <p:sp>
          <p:nvSpPr>
            <p:cNvPr id="254" name="Oval 253"/>
            <p:cNvSpPr/>
            <p:nvPr/>
          </p:nvSpPr>
          <p:spPr>
            <a:xfrm>
              <a:off x="670150" y="852266"/>
              <a:ext cx="1005840" cy="4572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b="1" i="1" kern="0" dirty="0">
                  <a:solidFill>
                    <a:srgbClr val="70AD47">
                      <a:lumMod val="75000"/>
                    </a:srgbClr>
                  </a:solidFill>
                  <a:latin typeface="Calibri" panose="020F0502020204030204"/>
                </a:rPr>
                <a:t>L-theory</a:t>
              </a:r>
            </a:p>
          </p:txBody>
        </p:sp>
        <p:sp>
          <p:nvSpPr>
            <p:cNvPr id="255" name="Freeform 254"/>
            <p:cNvSpPr/>
            <p:nvPr/>
          </p:nvSpPr>
          <p:spPr>
            <a:xfrm flipH="1" flipV="1">
              <a:off x="3842789" y="1194197"/>
              <a:ext cx="164434" cy="211752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 flipV="1">
              <a:off x="3097043" y="1194197"/>
              <a:ext cx="164434" cy="211752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57" name="Group 256"/>
            <p:cNvGrpSpPr/>
            <p:nvPr/>
          </p:nvGrpSpPr>
          <p:grpSpPr>
            <a:xfrm rot="7574130">
              <a:off x="1481850" y="573153"/>
              <a:ext cx="646121" cy="813647"/>
              <a:chOff x="6092876" y="5672878"/>
              <a:chExt cx="646121" cy="645599"/>
            </a:xfrm>
          </p:grpSpPr>
          <p:sp>
            <p:nvSpPr>
              <p:cNvPr id="262" name="Freeform 261"/>
              <p:cNvSpPr/>
              <p:nvPr/>
            </p:nvSpPr>
            <p:spPr>
              <a:xfrm flipH="1">
                <a:off x="6131718" y="5912645"/>
                <a:ext cx="607279" cy="273980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0" fmla="*/ 0 w 402895"/>
                  <a:gd name="connsiteY0" fmla="*/ 215630 h 215630"/>
                  <a:gd name="connsiteX1" fmla="*/ 402895 w 402895"/>
                  <a:gd name="connsiteY1" fmla="*/ 0 h 215630"/>
                  <a:gd name="connsiteX0" fmla="*/ 0 w 492465"/>
                  <a:gd name="connsiteY0" fmla="*/ 335988 h 335988"/>
                  <a:gd name="connsiteX1" fmla="*/ 492465 w 492465"/>
                  <a:gd name="connsiteY1" fmla="*/ 0 h 335988"/>
                  <a:gd name="connsiteX0" fmla="*/ 0 w 492465"/>
                  <a:gd name="connsiteY0" fmla="*/ 335988 h 335988"/>
                  <a:gd name="connsiteX1" fmla="*/ 215052 w 492465"/>
                  <a:gd name="connsiteY1" fmla="*/ 210500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33183 w 492465"/>
                  <a:gd name="connsiteY1" fmla="*/ 24506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27743 w 492465"/>
                  <a:gd name="connsiteY1" fmla="*/ 276478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92465"/>
                  <a:gd name="connsiteY0" fmla="*/ 335988 h 335988"/>
                  <a:gd name="connsiteX1" fmla="*/ 294830 w 492465"/>
                  <a:gd name="connsiteY1" fmla="*/ 229351 h 335988"/>
                  <a:gd name="connsiteX2" fmla="*/ 492465 w 49246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9351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  <a:gd name="connsiteX0" fmla="*/ 0 w 487025"/>
                  <a:gd name="connsiteY0" fmla="*/ 335988 h 335988"/>
                  <a:gd name="connsiteX1" fmla="*/ 294830 w 487025"/>
                  <a:gd name="connsiteY1" fmla="*/ 220426 h 335988"/>
                  <a:gd name="connsiteX2" fmla="*/ 487025 w 487025"/>
                  <a:gd name="connsiteY2" fmla="*/ 0 h 3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25" h="335988">
                    <a:moveTo>
                      <a:pt x="0" y="335988"/>
                    </a:moveTo>
                    <a:cubicBezTo>
                      <a:pt x="79541" y="318914"/>
                      <a:pt x="206223" y="260162"/>
                      <a:pt x="294830" y="220426"/>
                    </a:cubicBezTo>
                    <a:cubicBezTo>
                      <a:pt x="443902" y="130348"/>
                      <a:pt x="427820" y="118722"/>
                      <a:pt x="487025" y="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Freeform 262"/>
              <p:cNvSpPr/>
              <p:nvPr/>
            </p:nvSpPr>
            <p:spPr>
              <a:xfrm flipH="1">
                <a:off x="6092876" y="5672878"/>
                <a:ext cx="503284" cy="645599"/>
              </a:xfrm>
              <a:custGeom>
                <a:avLst/>
                <a:gdLst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382137 w 504967"/>
                  <a:gd name="connsiteY2" fmla="*/ 307074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361666 w 504967"/>
                  <a:gd name="connsiteY1" fmla="*/ 327546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25188 w 504967"/>
                  <a:gd name="connsiteY1" fmla="*/ 38213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361666 w 504967"/>
                  <a:gd name="connsiteY2" fmla="*/ 327546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402610 w 504967"/>
                  <a:gd name="connsiteY2" fmla="*/ 286603 h 484495"/>
                  <a:gd name="connsiteX3" fmla="*/ 504967 w 504967"/>
                  <a:gd name="connsiteY3" fmla="*/ 0 h 484495"/>
                  <a:gd name="connsiteX4" fmla="*/ 504967 w 504967"/>
                  <a:gd name="connsiteY4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252484 w 504967"/>
                  <a:gd name="connsiteY1" fmla="*/ 416257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75314 w 504967"/>
                  <a:gd name="connsiteY1" fmla="*/ 34119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341195 w 504967"/>
                  <a:gd name="connsiteY1" fmla="*/ 313900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38843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  <a:gd name="connsiteX0" fmla="*/ 0 w 504967"/>
                  <a:gd name="connsiteY0" fmla="*/ 484495 h 484495"/>
                  <a:gd name="connsiteX1" fmla="*/ 402895 w 504967"/>
                  <a:gd name="connsiteY1" fmla="*/ 268865 h 484495"/>
                  <a:gd name="connsiteX2" fmla="*/ 504967 w 504967"/>
                  <a:gd name="connsiteY2" fmla="*/ 0 h 484495"/>
                  <a:gd name="connsiteX3" fmla="*/ 504967 w 504967"/>
                  <a:gd name="connsiteY3" fmla="*/ 0 h 4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7" h="484495">
                    <a:moveTo>
                      <a:pt x="0" y="484495"/>
                    </a:moveTo>
                    <a:cubicBezTo>
                      <a:pt x="84161" y="461749"/>
                      <a:pt x="325558" y="353026"/>
                      <a:pt x="402895" y="268865"/>
                    </a:cubicBezTo>
                    <a:cubicBezTo>
                      <a:pt x="487056" y="195621"/>
                      <a:pt x="503562" y="50188"/>
                      <a:pt x="504967" y="0"/>
                    </a:cubicBezTo>
                    <a:lnTo>
                      <a:pt x="504967" y="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8" name="Freeform 257"/>
            <p:cNvSpPr/>
            <p:nvPr/>
          </p:nvSpPr>
          <p:spPr>
            <a:xfrm rot="4521028" flipH="1" flipV="1">
              <a:off x="5768754" y="1648006"/>
              <a:ext cx="209984" cy="133403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12611 w 504967"/>
                <a:gd name="connsiteY1" fmla="*/ 29411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35274" y="378274"/>
                    <a:pt x="312611" y="294113"/>
                  </a:cubicBezTo>
                  <a:cubicBezTo>
                    <a:pt x="396772" y="220869"/>
                    <a:pt x="472908" y="49019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</a:rPr>
                <a:t>                                     </a:t>
              </a:r>
            </a:p>
          </p:txBody>
        </p:sp>
        <p:sp>
          <p:nvSpPr>
            <p:cNvPr id="259" name="Freeform 258"/>
            <p:cNvSpPr/>
            <p:nvPr/>
          </p:nvSpPr>
          <p:spPr>
            <a:xfrm rot="6401237" flipH="1">
              <a:off x="3737806" y="4489863"/>
              <a:ext cx="1288749" cy="805499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51291 w 504967"/>
                <a:gd name="connsiteY1" fmla="*/ 306138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35200 w 504967"/>
                <a:gd name="connsiteY1" fmla="*/ 268828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7" h="484495">
                  <a:moveTo>
                    <a:pt x="0" y="484495"/>
                  </a:moveTo>
                  <a:cubicBezTo>
                    <a:pt x="84161" y="461749"/>
                    <a:pt x="257863" y="352989"/>
                    <a:pt x="335200" y="268828"/>
                  </a:cubicBezTo>
                  <a:cubicBezTo>
                    <a:pt x="419361" y="195584"/>
                    <a:pt x="487955" y="44811"/>
                    <a:pt x="504967" y="0"/>
                  </a:cubicBezTo>
                  <a:lnTo>
                    <a:pt x="504967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 rot="16200000" flipH="1">
              <a:off x="6486526" y="3248028"/>
              <a:ext cx="190502" cy="838197"/>
            </a:xfrm>
            <a:custGeom>
              <a:avLst/>
              <a:gdLst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382137 w 504967"/>
                <a:gd name="connsiteY2" fmla="*/ 307074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361666 w 504967"/>
                <a:gd name="connsiteY1" fmla="*/ 327546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25188 w 504967"/>
                <a:gd name="connsiteY1" fmla="*/ 38213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361666 w 504967"/>
                <a:gd name="connsiteY2" fmla="*/ 327546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402610 w 504967"/>
                <a:gd name="connsiteY2" fmla="*/ 286603 h 484495"/>
                <a:gd name="connsiteX3" fmla="*/ 504967 w 504967"/>
                <a:gd name="connsiteY3" fmla="*/ 0 h 484495"/>
                <a:gd name="connsiteX4" fmla="*/ 504967 w 504967"/>
                <a:gd name="connsiteY4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252484 w 504967"/>
                <a:gd name="connsiteY1" fmla="*/ 416257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75314 w 504967"/>
                <a:gd name="connsiteY1" fmla="*/ 34119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1195 w 504967"/>
                <a:gd name="connsiteY1" fmla="*/ 31390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3884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402895 w 504967"/>
                <a:gd name="connsiteY1" fmla="*/ 268865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95428 w 504967"/>
                <a:gd name="connsiteY1" fmla="*/ 336023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4967"/>
                <a:gd name="connsiteY0" fmla="*/ 484495 h 484495"/>
                <a:gd name="connsiteX1" fmla="*/ 349671 w 504967"/>
                <a:gd name="connsiteY1" fmla="*/ 262280 h 484495"/>
                <a:gd name="connsiteX2" fmla="*/ 504967 w 504967"/>
                <a:gd name="connsiteY2" fmla="*/ 0 h 484495"/>
                <a:gd name="connsiteX3" fmla="*/ 504967 w 504967"/>
                <a:gd name="connsiteY3" fmla="*/ 0 h 484495"/>
                <a:gd name="connsiteX0" fmla="*/ 0 w 506535"/>
                <a:gd name="connsiteY0" fmla="*/ 502266 h 502266"/>
                <a:gd name="connsiteX1" fmla="*/ 349671 w 506535"/>
                <a:gd name="connsiteY1" fmla="*/ 280051 h 502266"/>
                <a:gd name="connsiteX2" fmla="*/ 504967 w 506535"/>
                <a:gd name="connsiteY2" fmla="*/ 17771 h 502266"/>
                <a:gd name="connsiteX3" fmla="*/ 424892 w 506535"/>
                <a:gd name="connsiteY3" fmla="*/ 24475 h 502266"/>
                <a:gd name="connsiteX0" fmla="*/ 0 w 424892"/>
                <a:gd name="connsiteY0" fmla="*/ 477791 h 477791"/>
                <a:gd name="connsiteX1" fmla="*/ 349671 w 424892"/>
                <a:gd name="connsiteY1" fmla="*/ 255576 h 477791"/>
                <a:gd name="connsiteX2" fmla="*/ 424892 w 424892"/>
                <a:gd name="connsiteY2" fmla="*/ 0 h 477791"/>
                <a:gd name="connsiteX0" fmla="*/ 0 w 473509"/>
                <a:gd name="connsiteY0" fmla="*/ 518014 h 518014"/>
                <a:gd name="connsiteX1" fmla="*/ 349671 w 473509"/>
                <a:gd name="connsiteY1" fmla="*/ 29579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21073 w 473509"/>
                <a:gd name="connsiteY1" fmla="*/ 262279 h 518014"/>
                <a:gd name="connsiteX2" fmla="*/ 473509 w 473509"/>
                <a:gd name="connsiteY2" fmla="*/ 0 h 518014"/>
                <a:gd name="connsiteX0" fmla="*/ 0 w 473509"/>
                <a:gd name="connsiteY0" fmla="*/ 518014 h 518014"/>
                <a:gd name="connsiteX1" fmla="*/ 334619 w 473509"/>
                <a:gd name="connsiteY1" fmla="*/ 279428 h 518014"/>
                <a:gd name="connsiteX2" fmla="*/ 473509 w 473509"/>
                <a:gd name="connsiteY2" fmla="*/ 0 h 518014"/>
                <a:gd name="connsiteX0" fmla="*/ 0 w 459164"/>
                <a:gd name="connsiteY0" fmla="*/ 557426 h 557426"/>
                <a:gd name="connsiteX1" fmla="*/ 334619 w 459164"/>
                <a:gd name="connsiteY1" fmla="*/ 318840 h 557426"/>
                <a:gd name="connsiteX2" fmla="*/ 459165 w 459164"/>
                <a:gd name="connsiteY2" fmla="*/ 0 h 557426"/>
                <a:gd name="connsiteX0" fmla="*/ 0 w 459165"/>
                <a:gd name="connsiteY0" fmla="*/ 552799 h 552799"/>
                <a:gd name="connsiteX1" fmla="*/ 334619 w 459165"/>
                <a:gd name="connsiteY1" fmla="*/ 314213 h 552799"/>
                <a:gd name="connsiteX2" fmla="*/ 459165 w 459165"/>
                <a:gd name="connsiteY2" fmla="*/ 0 h 552799"/>
                <a:gd name="connsiteX0" fmla="*/ 0 w 459165"/>
                <a:gd name="connsiteY0" fmla="*/ 552799 h 552799"/>
                <a:gd name="connsiteX1" fmla="*/ 334619 w 459165"/>
                <a:gd name="connsiteY1" fmla="*/ 314213 h 552799"/>
                <a:gd name="connsiteX2" fmla="*/ 459165 w 459165"/>
                <a:gd name="connsiteY2" fmla="*/ 0 h 552799"/>
                <a:gd name="connsiteX0" fmla="*/ 0 w 460734"/>
                <a:gd name="connsiteY0" fmla="*/ 552799 h 552799"/>
                <a:gd name="connsiteX1" fmla="*/ 334619 w 460734"/>
                <a:gd name="connsiteY1" fmla="*/ 314213 h 552799"/>
                <a:gd name="connsiteX2" fmla="*/ 459165 w 460734"/>
                <a:gd name="connsiteY2" fmla="*/ 0 h 552799"/>
                <a:gd name="connsiteX0" fmla="*/ 0 w 462581"/>
                <a:gd name="connsiteY0" fmla="*/ 552799 h 552799"/>
                <a:gd name="connsiteX1" fmla="*/ 334619 w 462581"/>
                <a:gd name="connsiteY1" fmla="*/ 314213 h 552799"/>
                <a:gd name="connsiteX2" fmla="*/ 459165 w 462581"/>
                <a:gd name="connsiteY2" fmla="*/ 0 h 55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581" h="552799">
                  <a:moveTo>
                    <a:pt x="0" y="552799"/>
                  </a:moveTo>
                  <a:cubicBezTo>
                    <a:pt x="84161" y="530053"/>
                    <a:pt x="257282" y="398374"/>
                    <a:pt x="334619" y="314213"/>
                  </a:cubicBezTo>
                  <a:cubicBezTo>
                    <a:pt x="405434" y="234581"/>
                    <a:pt x="479493" y="35945"/>
                    <a:pt x="459165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6971396" y="3327967"/>
              <a:ext cx="1005840" cy="457200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Calibri" panose="020F0502020204030204"/>
                </a:rPr>
                <a:t>Vertical redistribution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7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145</Words>
  <Application>Microsoft Office PowerPoint</Application>
  <PresentationFormat>Widescreen</PresentationFormat>
  <Paragraphs>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 Michael</dc:creator>
  <cp:lastModifiedBy>Ou Michael</cp:lastModifiedBy>
  <cp:revision>1</cp:revision>
  <dcterms:created xsi:type="dcterms:W3CDTF">2016-10-11T04:35:58Z</dcterms:created>
  <dcterms:modified xsi:type="dcterms:W3CDTF">2016-10-11T04:37:50Z</dcterms:modified>
</cp:coreProperties>
</file>