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
<Relationships xmlns="http://schemas.openxmlformats.org/package/2006/relationships">
<Relationship Id="rId1" Target="ppt/presentation.xml" Type="http://schemas.openxmlformats.org/officeDocument/2006/relationships/officeDocument"/>
<Relationship Id="rId2" Target="docProps/thumbnail.jpeg" Type="http://schemas.openxmlformats.org/package/2006/relationships/metadata/thumbnail"/>
<Relationship Id="rId3" Target="docProps/core.xml" Type="http://schemas.openxmlformats.org/package/2006/relationships/metadata/core-properties"/>
<Relationship Id="rId4"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notesMasterIdLst>
    <p:notesMasterId r:id="rId9"/>
  </p:notesMasterIdLst>
  <p:sldIdLst>
    <p:sldId id="256" r:id="rId6"/>
    <p:sldId id="257" r:id="rId7"/>
    <p:sldId id="258" r:id="rId8"/>
    <p:sldId id="259" r:id="rId12"/>
    <p:sldId id="260" r:id="rId14"/>
    <p:sldId id="261" r:id="rId16"/>
    <p:sldId id="262" r:id="rId18"/>
    <p:sldId id="263" r:id="rId20"/>
    <p:sldId id="264" r:id="rId22"/>
    <p:sldId id="265" r:id="rId24"/>
    <p:sldId id="266" r:id="rId26"/>
    <p:sldId id="267" r:id="rId28"/>
    <p:sldId id="268" r:id="rId30"/>
    <p:sldId id="269" r:id="rId32"/>
    <p:sldId id="270" r:id="rId34"/>
    <p:sldId id="271" r:id="rId36"/>
    <p:sldId id="272" r:id="rId38"/>
    <p:sldId id="273" r:id="rId40"/>
    <p:sldId id="274" r:id="rId41"/>
    <p:sldId id="275" r:id="rId42"/>
    <p:sldId id="276" r:id="rId43"/>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
<Relationships xmlns="http://schemas.openxmlformats.org/package/2006/relationships">
<Relationship Id="rId1" Target="slideMasters/slideMaster1.xml" Type="http://schemas.openxmlformats.org/officeDocument/2006/relationships/slideMaster"/>
<Relationship Id="rId10" Target="theme/theme2.xml" Type="http://schemas.openxmlformats.org/officeDocument/2006/relationships/theme"/>
<Relationship Id="rId11" Target="notesSlides/notesSlide3.xml" Type="http://schemas.openxmlformats.org/officeDocument/2006/relationships/notesSlide"/>
<Relationship Id="rId12" Target="slides/slide4.xml" Type="http://schemas.openxmlformats.org/officeDocument/2006/relationships/slide"/>
<Relationship Id="rId13" Target="notesSlides/notesSlide4.xml" Type="http://schemas.openxmlformats.org/officeDocument/2006/relationships/notesSlide"/>
<Relationship Id="rId14" Target="slides/slide5.xml" Type="http://schemas.openxmlformats.org/officeDocument/2006/relationships/slide"/>
<Relationship Id="rId15" Target="notesSlides/notesSlide5.xml" Type="http://schemas.openxmlformats.org/officeDocument/2006/relationships/notesSlide"/>
<Relationship Id="rId16" Target="slides/slide6.xml" Type="http://schemas.openxmlformats.org/officeDocument/2006/relationships/slide"/>
<Relationship Id="rId17" Target="notesSlides/notesSlide6.xml" Type="http://schemas.openxmlformats.org/officeDocument/2006/relationships/notesSlide"/>
<Relationship Id="rId18" Target="slides/slide7.xml" Type="http://schemas.openxmlformats.org/officeDocument/2006/relationships/slide"/>
<Relationship Id="rId19" Target="notesSlides/notesSlide7.xml" Type="http://schemas.openxmlformats.org/officeDocument/2006/relationships/notesSlide"/>
<Relationship Id="rId2" Target="presProps.xml" Type="http://schemas.openxmlformats.org/officeDocument/2006/relationships/presProps"/>
<Relationship Id="rId20" Target="slides/slide8.xml" Type="http://schemas.openxmlformats.org/officeDocument/2006/relationships/slide"/>
<Relationship Id="rId21" Target="notesSlides/notesSlide8.xml" Type="http://schemas.openxmlformats.org/officeDocument/2006/relationships/notesSlide"/>
<Relationship Id="rId22" Target="slides/slide9.xml" Type="http://schemas.openxmlformats.org/officeDocument/2006/relationships/slide"/>
<Relationship Id="rId23" Target="notesSlides/notesSlide9.xml" Type="http://schemas.openxmlformats.org/officeDocument/2006/relationships/notesSlide"/>
<Relationship Id="rId24" Target="slides/slide10.xml" Type="http://schemas.openxmlformats.org/officeDocument/2006/relationships/slide"/>
<Relationship Id="rId25" Target="notesSlides/notesSlide10.xml" Type="http://schemas.openxmlformats.org/officeDocument/2006/relationships/notesSlide"/>
<Relationship Id="rId26" Target="slides/slide11.xml" Type="http://schemas.openxmlformats.org/officeDocument/2006/relationships/slide"/>
<Relationship Id="rId27" Target="notesSlides/notesSlide11.xml" Type="http://schemas.openxmlformats.org/officeDocument/2006/relationships/notesSlide"/>
<Relationship Id="rId28" Target="slides/slide12.xml" Type="http://schemas.openxmlformats.org/officeDocument/2006/relationships/slide"/>
<Relationship Id="rId29" Target="notesSlides/notesSlide12.xml" Type="http://schemas.openxmlformats.org/officeDocument/2006/relationships/notesSlide"/>
<Relationship Id="rId3" Target="viewProps.xml" Type="http://schemas.openxmlformats.org/officeDocument/2006/relationships/viewProps"/>
<Relationship Id="rId30" Target="slides/slide13.xml" Type="http://schemas.openxmlformats.org/officeDocument/2006/relationships/slide"/>
<Relationship Id="rId31" Target="notesSlides/notesSlide13.xml" Type="http://schemas.openxmlformats.org/officeDocument/2006/relationships/notesSlide"/>
<Relationship Id="rId32" Target="slides/slide14.xml" Type="http://schemas.openxmlformats.org/officeDocument/2006/relationships/slide"/>
<Relationship Id="rId33" Target="notesSlides/notesSlide14.xml" Type="http://schemas.openxmlformats.org/officeDocument/2006/relationships/notesSlide"/>
<Relationship Id="rId34" Target="slides/slide15.xml" Type="http://schemas.openxmlformats.org/officeDocument/2006/relationships/slide"/>
<Relationship Id="rId35" Target="notesSlides/notesSlide15.xml" Type="http://schemas.openxmlformats.org/officeDocument/2006/relationships/notesSlide"/>
<Relationship Id="rId36" Target="slides/slide16.xml" Type="http://schemas.openxmlformats.org/officeDocument/2006/relationships/slide"/>
<Relationship Id="rId37" Target="notesSlides/notesSlide16.xml" Type="http://schemas.openxmlformats.org/officeDocument/2006/relationships/notesSlide"/>
<Relationship Id="rId38" Target="slides/slide17.xml" Type="http://schemas.openxmlformats.org/officeDocument/2006/relationships/slide"/>
<Relationship Id="rId39" Target="notesSlides/notesSlide17.xml" Type="http://schemas.openxmlformats.org/officeDocument/2006/relationships/notesSlide"/>
<Relationship Id="rId4" Target="theme/theme1.xml" Type="http://schemas.openxmlformats.org/officeDocument/2006/relationships/theme"/>
<Relationship Id="rId40" Target="slides/slide18.xml" Type="http://schemas.openxmlformats.org/officeDocument/2006/relationships/slide"/>
<Relationship Id="rId41" Target="slides/slide19.xml" Type="http://schemas.openxmlformats.org/officeDocument/2006/relationships/slide"/>
<Relationship Id="rId42" Target="slides/slide20.xml" Type="http://schemas.openxmlformats.org/officeDocument/2006/relationships/slide"/>
<Relationship Id="rId43" Target="slides/slide21.xml" Type="http://schemas.openxmlformats.org/officeDocument/2006/relationships/slide"/>
<Relationship Id="rId5" Target="tableStyles.xml" Type="http://schemas.openxmlformats.org/officeDocument/2006/relationships/tableStyles"/>
<Relationship Id="rId6" Target="slides/slide1.xml" Type="http://schemas.openxmlformats.org/officeDocument/2006/relationships/slide"/>
<Relationship Id="rId7" Target="slides/slide2.xml" Type="http://schemas.openxmlformats.org/officeDocument/2006/relationships/slide"/>
<Relationship Id="rId8" Target="slides/slide3.xml" Type="http://schemas.openxmlformats.org/officeDocument/2006/relationships/slide"/>
<Relationship Id="rId9" Target="notesMasters/notesMaster1.xml" Type="http://schemas.openxmlformats.org/officeDocument/2006/relationships/notesMaster"/>
</Relationships>

</file>

<file path=ppt/notesMasters/_rels/notesMaster1.xml.rels><?xml version="1.0" encoding="UTF-8" standalone="no"?>
<Relationships xmlns="http://schemas.openxmlformats.org/package/2006/relationships">
<Relationship Id="rId1" Target="../theme/theme2.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3962400" cy="342900"/>
          </a:xfrm>
          <a:prstGeom prst="rect">
            <a:avLst/>
          </a:prstGeom>
        </p:spPr>
        <p:txBody>
          <a:bodyPr bIns="45720" lIns="91440" rIns="91440" rtlCol="0" tIns="45720" vert="horz"/>
          <a:lstStyle>
            <a:lvl1pPr algn="l">
              <a:defRPr sz="1200"/>
            </a:lvl1pPr>
          </a:lstStyle>
          <a:p>
            <a:endParaRPr lang="cs-CZ"/>
          </a:p>
        </p:txBody>
      </p:sp>
      <p:sp>
        <p:nvSpPr>
          <p:cNvPr id="3" name="Date Placeholder 2"/>
          <p:cNvSpPr>
            <a:spLocks noGrp="1"/>
          </p:cNvSpPr>
          <p:nvPr>
            <p:ph idx="1" type="dt"/>
          </p:nvPr>
        </p:nvSpPr>
        <p:spPr>
          <a:xfrm>
            <a:off x="5180013" y="0"/>
            <a:ext cx="3962400" cy="342900"/>
          </a:xfrm>
          <a:prstGeom prst="rect">
            <a:avLst/>
          </a:prstGeom>
        </p:spPr>
        <p:txBody>
          <a:bodyPr bIns="45720" lIns="91440" rIns="91440" rtlCol="0" tIns="45720" vert="horz"/>
          <a:lstStyle>
            <a:lvl1pPr algn="r">
              <a:defRPr sz="1200"/>
            </a:lvl1pPr>
          </a:lstStyle>
          <a:p>
            <a:fld id="{B7268E1E-0E44-426D-905E-8AD9B19D2182}" type="datetimeFigureOut">
              <a:rPr lang="cs-CZ" smtClean="0"/>
              <a:t>1.7.2013</a:t>
            </a:fld>
            <a:endParaRPr lang="cs-CZ"/>
          </a:p>
        </p:txBody>
      </p:sp>
      <p:sp>
        <p:nvSpPr>
          <p:cNvPr id="4" name="Slide Image Placeholder 3"/>
          <p:cNvSpPr>
            <a:spLocks noChangeAspect="1" noGrp="1" noRot="1"/>
          </p:cNvSpPr>
          <p:nvPr>
            <p:ph idx="2" type="sldImg"/>
          </p:nvPr>
        </p:nvSpPr>
        <p:spPr>
          <a:xfrm>
            <a:off x="2857500" y="512763"/>
            <a:ext cx="3429000" cy="2566987"/>
          </a:xfrm>
          <a:prstGeom prst="rect">
            <a:avLst/>
          </a:prstGeom>
          <a:noFill/>
          <a:ln w="12700">
            <a:solidFill>
              <a:prstClr val="black"/>
            </a:solidFill>
          </a:ln>
        </p:spPr>
        <p:txBody>
          <a:bodyPr anchor="ctr" bIns="45720" lIns="91440" rIns="91440" rtlCol="0" tIns="45720" vert="horz"/>
          <a:lstStyle/>
          <a:p>
            <a:endParaRPr lang="cs-CZ"/>
          </a:p>
        </p:txBody>
      </p:sp>
      <p:sp>
        <p:nvSpPr>
          <p:cNvPr id="5" name="Notes Placeholder 4"/>
          <p:cNvSpPr>
            <a:spLocks noGrp="1"/>
          </p:cNvSpPr>
          <p:nvPr>
            <p:ph idx="3" sz="quarter" type="body"/>
          </p:nvPr>
        </p:nvSpPr>
        <p:spPr>
          <a:xfrm>
            <a:off x="914400" y="3251200"/>
            <a:ext cx="7315200" cy="3081338"/>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idx="4" sz="quarter" type="ftr"/>
          </p:nvPr>
        </p:nvSpPr>
        <p:spPr>
          <a:xfrm>
            <a:off x="0" y="6502400"/>
            <a:ext cx="3962400" cy="341313"/>
          </a:xfrm>
          <a:prstGeom prst="rect">
            <a:avLst/>
          </a:prstGeom>
        </p:spPr>
        <p:txBody>
          <a:bodyPr anchor="b" bIns="45720" lIns="91440" rIns="91440" rtlCol="0" tIns="45720" vert="horz"/>
          <a:lstStyle>
            <a:lvl1pPr algn="l">
              <a:defRPr sz="1200"/>
            </a:lvl1pPr>
          </a:lstStyle>
          <a:p>
            <a:endParaRPr lang="cs-CZ"/>
          </a:p>
        </p:txBody>
      </p:sp>
      <p:sp>
        <p:nvSpPr>
          <p:cNvPr id="7" name="Slide Number Placeholder 6"/>
          <p:cNvSpPr>
            <a:spLocks noGrp="1"/>
          </p:cNvSpPr>
          <p:nvPr>
            <p:ph idx="5" sz="quarter" type="sldNum"/>
          </p:nvPr>
        </p:nvSpPr>
        <p:spPr>
          <a:xfrm>
            <a:off x="5180013" y="6502400"/>
            <a:ext cx="3962400" cy="341313"/>
          </a:xfrm>
          <a:prstGeom prst="rect">
            <a:avLst/>
          </a:prstGeom>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0.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0.xml" Type="http://schemas.openxmlformats.org/officeDocument/2006/relationships/slide"/>
</Relationships>

</file>

<file path=ppt/notesSlides/_rels/notesSlide1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1.xml" Type="http://schemas.openxmlformats.org/officeDocument/2006/relationships/slide"/>
</Relationships>

</file>

<file path=ppt/notesSlides/_rels/notesSlide1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2.xml" Type="http://schemas.openxmlformats.org/officeDocument/2006/relationships/slide"/>
</Relationships>

</file>

<file path=ppt/notesSlides/_rels/notesSlide1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3.xml" Type="http://schemas.openxmlformats.org/officeDocument/2006/relationships/slide"/>
</Relationships>

</file>

<file path=ppt/notesSlides/_rels/notesSlide1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4.xml" Type="http://schemas.openxmlformats.org/officeDocument/2006/relationships/slide"/>
</Relationships>

</file>

<file path=ppt/notesSlides/_rels/notesSlide15.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5.xml" Type="http://schemas.openxmlformats.org/officeDocument/2006/relationships/slide"/>
</Relationships>

</file>

<file path=ppt/notesSlides/_rels/notesSlide16.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6.xml" Type="http://schemas.openxmlformats.org/officeDocument/2006/relationships/slide"/>
</Relationships>

</file>

<file path=ppt/notesSlides/_rels/notesSlide17.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7.xml" Type="http://schemas.openxmlformats.org/officeDocument/2006/relationships/slide"/>
</Relationships>

</file>

<file path=ppt/notesSlides/_rels/notesSlide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3.xml" Type="http://schemas.openxmlformats.org/officeDocument/2006/relationships/slide"/>
</Relationships>

</file>

<file path=ppt/notesSlides/_rels/notesSlide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4.xml" Type="http://schemas.openxmlformats.org/officeDocument/2006/relationships/slide"/>
</Relationships>

</file>

<file path=ppt/notesSlides/_rels/notesSlide5.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5.xml" Type="http://schemas.openxmlformats.org/officeDocument/2006/relationships/slide"/>
</Relationships>

</file>

<file path=ppt/notesSlides/_rels/notesSlide6.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6.xml" Type="http://schemas.openxmlformats.org/officeDocument/2006/relationships/slide"/>
</Relationships>

</file>

<file path=ppt/notesSlides/_rels/notesSlide7.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7.xml" Type="http://schemas.openxmlformats.org/officeDocument/2006/relationships/slide"/>
</Relationships>

</file>

<file path=ppt/notesSlides/_rels/notesSlide8.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8.xml" Type="http://schemas.openxmlformats.org/officeDocument/2006/relationships/slide"/>
</Relationships>

</file>

<file path=ppt/notesSlides/_rels/notesSlide9.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9.xml" Type="http://schemas.openxmlformats.org/officeDocument/2006/relationships/slide"/>
</Relationship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http://dbpedia.org/resource/Louis_IV,_Holy_Roman_Emperor (http://en.wikipedia.org/wiki/Louis_IV,_Holy_Roman_Emperor?oldid=699530302)</a:t>
            </a:r>
          </a:p>
          <a:p>
            <a:pPr indent="-127000" marL="190500">
              <a:buFont typeface="Arial"/>
              <a:buChar char="•"/>
            </a:pPr>
            <a:r>
              <a:rPr lang="en-US" sz="1200">
                <a:latin typeface="VERDANA"/>
              </a:rPr>
              <a:t>http://dbpedia.org/resource/Anton_Drexler (http://en.wikipedia.org/wiki/Anton_Drexler?oldid=703780048)</a:t>
            </a:r>
          </a:p>
          <a:p>
            <a:pPr indent="-127000" marL="190500">
              <a:buFont typeface="Arial"/>
              <a:buChar char="•"/>
            </a:pPr>
            <a:r>
              <a:rPr lang="en-US" sz="1200">
                <a:latin typeface="VERDANA"/>
              </a:rPr>
              <a:t>http://dbpedia.org/resource/Maximilian_I,_Elector_of_Bavaria (http://en.wikipedia.org/wiki/Maximilian_I,_Elector_of_Bavaria?oldid=703015432)</a:t>
            </a:r>
          </a:p>
          <a:p>
            <a:pPr indent="-127000" marL="190500">
              <a:buFont typeface="Arial"/>
              <a:buChar char="•"/>
            </a:pPr>
            <a:r>
              <a:rPr lang="en-US" sz="1200">
                <a:latin typeface="VERDANA"/>
              </a:rPr>
              <a:t>http://dbpedia.org/resource/Robert_Huber (http://en.wikipedia.org/wiki/Robert_Huber?oldid=707354192)</a:t>
            </a:r>
          </a:p>
          <a:p>
            <a:pPr indent="-127000" marL="190500">
              <a:buFont typeface="Arial"/>
              <a:buChar char="•"/>
            </a:pPr>
            <a:r>
              <a:rPr lang="en-US" sz="1200">
                <a:latin typeface="VERDANA"/>
              </a:rPr>
              <a:t/>
            </a:r>
          </a:p>
          <a:p>
            <a:pPr indent="-127000" marL="190500">
              <a:buFont typeface="Arial"/>
              <a:buChar char="•"/>
            </a:pPr>
            <a:r>
              <a:rPr lang="en-US" sz="1200">
                <a:latin typeface="VERDANA"/>
              </a:rPr>
              <a:t>https://upload.wikimedia.org/wikipedia/commons/thumb/0/0a/Robert-huber.jpg/650px-Robert-huber.jpg</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https://simple.wikipedia.org/wiki/Munich</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https://simple.wikipedia.org/wiki/Munich</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https://simple.wikipedia.org/wiki/Munich</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https://simple.wikipedia.org/wiki/Munich</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https://simple.wikipedia.org/wiki/Munich</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https://simple.wikipedia.org/wiki/Munich</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https://upload.wikimedia.org/wikipedia/commons/thumb/6/6b/109_0994.JPG/240px-109_0994.JPG</a:t>
            </a:r>
          </a:p>
          <a:p>
            <a:pPr indent="-127000" marL="190500">
              <a:buFont typeface="Arial"/>
              <a:buChar char="•"/>
            </a:pPr>
            <a:r>
              <a:rPr lang="en-US" sz="1200">
                <a:latin typeface="VERDANA"/>
              </a:rPr>
              <a:t>https://upload.wikimedia.org/wikipedia/commons/thumb/3/3c/4_Cilindros%2C_M%C3%BAnich%2C_Alemania%2C_2013-02-11%2C_DD_02.JPG/240px-4_Cilindros%2C_M%C3%BAnich%2C_Alemania%2C_2013-02-11%2C_DD_02.JPG</a:t>
            </a:r>
          </a:p>
          <a:p>
            <a:pPr indent="-127000" marL="190500">
              <a:buFont typeface="Arial"/>
              <a:buChar char="•"/>
            </a:pPr>
            <a:r>
              <a:rPr lang="en-US" sz="1200">
                <a:latin typeface="VERDANA"/>
              </a:rPr>
              <a:t>https://upload.wikimedia.org/wikipedia/commons/thumb/2/23/Akademie_Muenchen.jpg/240px-Akademie_Muenchen.jpg</a:t>
            </a:r>
          </a:p>
          <a:p>
            <a:pPr indent="-127000" marL="190500">
              <a:buFont typeface="Arial"/>
              <a:buChar char="•"/>
            </a:pPr>
            <a:r>
              <a:rPr lang="en-US" sz="1200">
                <a:latin typeface="VERDANA"/>
              </a:rPr>
              <a:t>https://upload.wikimedia.org/wikipedia/commons/thumb/5/50/Allianz_Arena_zu_verschiedenen_Zeiten.jpg/240px-Allianz_Arena_zu_verschiedenen_Zeiten.jpg</a:t>
            </a:r>
          </a:p>
          <a:p>
            <a:pPr indent="-127000" marL="190500">
              <a:buFont typeface="Arial"/>
              <a:buChar char="•"/>
            </a:pPr>
            <a:r>
              <a:rPr lang="en-US" sz="1200">
                <a:latin typeface="VERDANA"/>
              </a:rPr>
              <a:t>https://upload.wikimedia.org/wikipedia/commons/thumb/2/22/Ammersee.JPG/240px-Ammersee.JPG</a:t>
            </a:r>
          </a:p>
          <a:p>
            <a:pPr indent="-127000" marL="190500">
              <a:buFont typeface="Arial"/>
              <a:buChar char="•"/>
            </a:pPr>
            <a:r>
              <a:rPr lang="en-US" sz="1200">
                <a:latin typeface="VERDANA"/>
              </a:rPr>
              <a:t>https://upload.wikimedia.org/wikipedia/commons/thumb/7/72/BMW-HQ.jpg/240px-BMW-HQ.jpg</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http://dbpedia.org/resource/Munich (http://en.wikipedia.org/wiki/Munich?oldid=708070974)</a:t>
            </a:r>
          </a:p>
          <a:p>
            <a:pPr indent="-127000" marL="190500">
              <a:buFont typeface="Arial"/>
              <a:buChar char="•"/>
            </a:pPr>
            <a:r>
              <a:rPr lang="en-US" sz="1200">
                <a:latin typeface="VERDANA"/>
              </a:rPr>
              <a:t/>
            </a:r>
          </a:p>
          <a:p>
            <a:pPr indent="-127000" marL="190500">
              <a:buFont typeface="Arial"/>
              <a:buChar char="•"/>
            </a:pPr>
            <a:r>
              <a:rPr lang="en-US" sz="1200">
                <a:latin typeface="VERDANA"/>
              </a:rPr>
              <a:t>https://upload.wikimedia.org/wikipedia/commons/thumb/5/59/Munchen_collage.jpg/650px-Munchen_collage.jpg</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test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http://staticmap.openstreetmap.de/staticmap.php?zoom=4&amp;size=650x650&amp;center=48.13333511352539,11.56666660308838&amp;markers=48.13333511352539,11.56666660308838,ol-marker</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http://dbpedia.org/resource/Dieter_Reiter (http://en.wikipedia.org/wiki/Dieter_Reiter?oldid=702547044)</a:t>
            </a:r>
          </a:p>
          <a:p>
            <a:pPr indent="-127000" marL="190500">
              <a:buFont typeface="Arial"/>
              <a:buChar char="•"/>
            </a:pPr>
            <a:r>
              <a:rPr lang="en-US" sz="1200">
                <a:latin typeface="VERDANA"/>
              </a:rPr>
              <a:t/>
            </a:r>
          </a:p>
          <a:p>
            <a:pPr indent="-127000" marL="190500">
              <a:buFont typeface="Arial"/>
              <a:buChar char="•"/>
            </a:pPr>
            <a:r>
              <a:rPr lang="en-US" sz="1200">
                <a:latin typeface="VERDANA"/>
              </a:rPr>
              <a:t>https://upload.wikimedia.org/wikipedia/commons/thumb/f/f0/Dieter_reiter_2013.jpg/650px-Dieter_reiter_2013.jpg</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http://dbpedia.org/resource/Louis_IV,_Holy_Roman_Emperor (http://en.wikipedia.org/wiki/Louis_IV,_Holy_Roman_Emperor?oldid=699530302)</a:t>
            </a:r>
          </a:p>
          <a:p>
            <a:pPr indent="-127000" marL="190500">
              <a:buFont typeface="Arial"/>
              <a:buChar char="•"/>
            </a:pPr>
            <a:r>
              <a:rPr lang="en-US" sz="1200">
                <a:latin typeface="VERDANA"/>
              </a:rPr>
              <a:t/>
            </a:r>
          </a:p>
          <a:p>
            <a:pPr indent="-127000" marL="190500">
              <a:buFont typeface="Arial"/>
              <a:buChar char="•"/>
            </a:pPr>
            <a:r>
              <a:rPr lang="en-US" sz="1200">
                <a:latin typeface="VERDANA"/>
              </a:rPr>
              <a:t>https://upload.wikimedia.org/wikipedia/commons/5/54/Ludovico_il_Bavaro.jpeg</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http://dbpedia.org/resource/Louis_IV,_Holy_Roman_Emperor (http://en.wikipedia.org/wiki/Louis_IV,_Holy_Roman_Emperor?oldid=699530302)</a:t>
            </a:r>
          </a:p>
          <a:p>
            <a:pPr indent="-127000" marL="190500">
              <a:buFont typeface="Arial"/>
              <a:buChar char="•"/>
            </a:pPr>
            <a:r>
              <a:rPr lang="en-US" sz="1200">
                <a:latin typeface="VERDANA"/>
              </a:rPr>
              <a:t>http://dbpedia.org/resource/Anton_Drexler (http://en.wikipedia.org/wiki/Anton_Drexler?oldid=703780048)</a:t>
            </a:r>
          </a:p>
          <a:p>
            <a:pPr indent="-127000" marL="190500">
              <a:buFont typeface="Arial"/>
              <a:buChar char="•"/>
            </a:pPr>
            <a:r>
              <a:rPr lang="en-US" sz="1200">
                <a:latin typeface="VERDANA"/>
              </a:rPr>
              <a:t/>
            </a:r>
          </a:p>
          <a:p>
            <a:pPr indent="-127000" marL="190500">
              <a:buFont typeface="Arial"/>
              <a:buChar char="•"/>
            </a:pPr>
            <a:r>
              <a:rPr lang="en-US" sz="1200">
                <a:latin typeface="VERDANA"/>
              </a:rPr>
              <a:t>https://upload.wikimedia.org/wikipedia/commons/c/c5/Anton_Drexler.jpg</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name="TextBox 7" id="8"/>
          <p:cNvSpPr txBox="true"/>
          <p:nvPr/>
        </p:nvSpPr>
        <p:spPr>
          <a:xfrm>
            <a:off x="444500" y="444500"/>
            <a:ext cx="5969000" cy="8255000"/>
          </a:xfrm>
          <a:prstGeom prst="rect">
            <a:avLst/>
          </a:prstGeom>
        </p:spPr>
        <p:txBody>
          <a:bodyPr anchor="t" rtlCol="false"/>
          <a:lstStyle/>
          <a:p>
            <a:r>
              <a:rPr lang="en-US" sz="1200">
                <a:latin typeface="VERDANA"/>
              </a:rPr>
              <a:t>Sources used for this Slide:
</a:t>
            </a:r>
          </a:p>
          <a:p>
            <a:pPr indent="-127000" marL="190500">
              <a:buFont typeface="Arial"/>
              <a:buChar char="•"/>
            </a:pPr>
            <a:r>
              <a:rPr lang="en-US" sz="1200">
                <a:latin typeface="VERDANA"/>
              </a:rPr>
              <a:t>http://dbpedia.org/resource/Louis_IV,_Holy_Roman_Emperor (http://en.wikipedia.org/wiki/Louis_IV,_Holy_Roman_Emperor?oldid=699530302)</a:t>
            </a:r>
          </a:p>
          <a:p>
            <a:pPr indent="-127000" marL="190500">
              <a:buFont typeface="Arial"/>
              <a:buChar char="•"/>
            </a:pPr>
            <a:r>
              <a:rPr lang="en-US" sz="1200">
                <a:latin typeface="VERDANA"/>
              </a:rPr>
              <a:t>http://dbpedia.org/resource/Anton_Drexler (http://en.wikipedia.org/wiki/Anton_Drexler?oldid=703780048)</a:t>
            </a:r>
          </a:p>
          <a:p>
            <a:pPr indent="-127000" marL="190500">
              <a:buFont typeface="Arial"/>
              <a:buChar char="•"/>
            </a:pPr>
            <a:r>
              <a:rPr lang="en-US" sz="1200">
                <a:latin typeface="VERDANA"/>
              </a:rPr>
              <a:t>http://dbpedia.org/resource/Maximilian_I,_Elector_of_Bavaria (http://en.wikipedia.org/wiki/Maximilian_I,_Elector_of_Bavaria?oldid=703015432)</a:t>
            </a:r>
          </a:p>
          <a:p>
            <a:pPr indent="-127000" marL="190500">
              <a:buFont typeface="Arial"/>
              <a:buChar char="•"/>
            </a:pPr>
            <a:r>
              <a:rPr lang="en-US" sz="1200">
                <a:latin typeface="VERDANA"/>
              </a:rPr>
              <a:t/>
            </a:r>
          </a:p>
          <a:p>
            <a:pPr indent="-127000" marL="190500">
              <a:buFont typeface="Arial"/>
              <a:buChar char="•"/>
            </a:pPr>
            <a:r>
              <a:rPr lang="en-US" sz="1200">
                <a:latin typeface="VERDANA"/>
              </a:rPr>
              <a:t>https://upload.wikimedia.org/wikipedia/commons/f/fe/Maximilian_I._%28Bayern%29.jpg</a:t>
            </a:r>
          </a:p>
        </p:txBody>
      </p:sp>
    </p:spTree>
  </p:cSld>
</p:notes>
</file>

<file path=ppt/slideLayouts/_rels/slideLayout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0.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2.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3.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4.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5.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6.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7.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8.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9.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idx="11" sz="quarter" type="ftr"/>
          </p:nvPr>
        </p:nvSpPr>
        <p:spPr/>
        <p:txBody>
          <a:bodyPr/>
          <a:lstStyle/>
          <a:p>
            <a:endParaRPr lang="en-US"/>
          </a:p>
        </p:txBody>
      </p:sp>
      <p:sp>
        <p:nvSpPr>
          <p:cNvPr id="9" name="Slide Number Placeholder 8"/>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idx="11" sz="quarter" type="ftr"/>
          </p:nvPr>
        </p:nvSpPr>
        <p:spPr/>
        <p:txBody>
          <a:bodyPr/>
          <a:lstStyle/>
          <a:p>
            <a:endParaRPr lang="en-US"/>
          </a:p>
        </p:txBody>
      </p:sp>
      <p:sp>
        <p:nvSpPr>
          <p:cNvPr id="5" name="Slide Number Placeholder 4"/>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idx="11" sz="quarter" type="ftr"/>
          </p:nvPr>
        </p:nvSpPr>
        <p:spPr/>
        <p:txBody>
          <a:bodyPr/>
          <a:lstStyle/>
          <a:p>
            <a:endParaRPr lang="en-US"/>
          </a:p>
        </p:txBody>
      </p:sp>
      <p:sp>
        <p:nvSpPr>
          <p:cNvPr id="4" name="Slide Number Placeholder 3"/>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
<Relationships xmlns="http://schemas.openxmlformats.org/package/2006/relationships">
<Relationship Id="rId1" Target="../slideLayouts/slideLayout1.xml" Type="http://schemas.openxmlformats.org/officeDocument/2006/relationships/slideLayout"/>
<Relationship Id="rId10" Target="../slideLayouts/slideLayout10.xml" Type="http://schemas.openxmlformats.org/officeDocument/2006/relationships/slideLayout"/>
<Relationship Id="rId11" Target="../slideLayouts/slideLayout11.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3" Target="../slideLayouts/slideLayout3.xml" Type="http://schemas.openxmlformats.org/officeDocument/2006/relationships/slideLayout"/>
<Relationship Id="rId4" Target="../slideLayouts/slideLayout4.xml" Type="http://schemas.openxmlformats.org/officeDocument/2006/relationships/slideLayout"/>
<Relationship Id="rId5" Target="../slideLayouts/slideLayout5.xml" Type="http://schemas.openxmlformats.org/officeDocument/2006/relationships/slideLayout"/>
<Relationship Id="rId6" Target="../slideLayouts/slideLayout6.xml" Type="http://schemas.openxmlformats.org/officeDocument/2006/relationships/slideLayout"/>
<Relationship Id="rId7" Target="../slideLayouts/slideLayout7.xml" Type="http://schemas.openxmlformats.org/officeDocument/2006/relationships/slideLayout"/>
<Relationship Id="rId8" Target="../slideLayouts/slideLayout8.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kern="1200" sz="4400">
          <a:solidFill>
            <a:schemeClr val="tx1"/>
          </a:solidFill>
          <a:latin typeface="+mj-lt"/>
          <a:ea typeface="+mj-ea"/>
          <a:cs typeface="+mj-cs"/>
        </a:defRPr>
      </a:lvl1pPr>
    </p:titleStyle>
    <p:bodyStyle>
      <a:lvl1pPr algn="l" defTabSz="914400" eaLnBrk="1" hangingPunct="1" indent="-342900" latinLnBrk="0" marL="342900" rtl="0">
        <a:spcBef>
          <a:spcPct val="20000"/>
        </a:spcBef>
        <a:buFont charset="0" pitchFamily="34" typeface="Arial"/>
        <a:buChar char="•"/>
        <a:defRPr kern="1200" sz="3200">
          <a:solidFill>
            <a:schemeClr val="tx1"/>
          </a:solidFill>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10.xml.rels><?xml version="1.0" encoding="UTF-8" standalone="no"?>
<Relationships xmlns="http://schemas.openxmlformats.org/package/2006/relationships">
<Relationship Id="rId1" Target="../slideLayouts/slideLayout7.xml" Type="http://schemas.openxmlformats.org/officeDocument/2006/relationships/slideLayout"/>
<Relationship Id="rId2" Target="../media/image7.png" Type="http://schemas.openxmlformats.org/officeDocument/2006/relationships/image"/>
<Relationship Id="rId3" Target="../notesSlides/notesSlide10.xml" Type="http://schemas.openxmlformats.org/officeDocument/2006/relationships/notesSlide"/>
</Relationships>

</file>

<file path=ppt/slides/_rels/slide11.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11.xml" Type="http://schemas.openxmlformats.org/officeDocument/2006/relationships/notesSlide"/>
</Relationships>

</file>

<file path=ppt/slides/_rels/slide12.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12.xml" Type="http://schemas.openxmlformats.org/officeDocument/2006/relationships/notesSlide"/>
</Relationships>

</file>

<file path=ppt/slides/_rels/slide13.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13.xml" Type="http://schemas.openxmlformats.org/officeDocument/2006/relationships/notesSlide"/>
</Relationships>

</file>

<file path=ppt/slides/_rels/slide14.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14.xml" Type="http://schemas.openxmlformats.org/officeDocument/2006/relationships/notesSlide"/>
</Relationships>

</file>

<file path=ppt/slides/_rels/slide15.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15.xml" Type="http://schemas.openxmlformats.org/officeDocument/2006/relationships/notesSlide"/>
</Relationships>

</file>

<file path=ppt/slides/_rels/slide16.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16.xml" Type="http://schemas.openxmlformats.org/officeDocument/2006/relationships/notesSlide"/>
</Relationships>

</file>

<file path=ppt/slides/_rels/slide17.xml.rels><?xml version="1.0" encoding="UTF-8" standalone="no"?>
<Relationships xmlns="http://schemas.openxmlformats.org/package/2006/relationships">
<Relationship Id="rId1" Target="../slideLayouts/slideLayout7.xml" Type="http://schemas.openxmlformats.org/officeDocument/2006/relationships/slideLayout"/>
<Relationship Id="rId2" Target="../media/image8.png" Type="http://schemas.openxmlformats.org/officeDocument/2006/relationships/image"/>
<Relationship Id="rId3" Target="../media/image9.png" Type="http://schemas.openxmlformats.org/officeDocument/2006/relationships/image"/>
<Relationship Id="rId4" Target="../media/image10.png" Type="http://schemas.openxmlformats.org/officeDocument/2006/relationships/image"/>
<Relationship Id="rId5" Target="../media/image11.png" Type="http://schemas.openxmlformats.org/officeDocument/2006/relationships/image"/>
<Relationship Id="rId6" Target="../media/image12.png" Type="http://schemas.openxmlformats.org/officeDocument/2006/relationships/image"/>
<Relationship Id="rId7" Target="../media/image13.png" Type="http://schemas.openxmlformats.org/officeDocument/2006/relationships/image"/>
<Relationship Id="rId8" Target="../notesSlides/notesSlide17.xml" Type="http://schemas.openxmlformats.org/officeDocument/2006/relationships/notesSlide"/>
</Relationships>

</file>

<file path=ppt/slides/_rels/slide18.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19.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2.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20.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21.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3.xml.rels><?xml version="1.0" encoding="UTF-8" standalone="no"?>
<Relationships xmlns="http://schemas.openxmlformats.org/package/2006/relationships">
<Relationship Id="rId1" Target="../slideLayouts/slideLayout7.xml" Type="http://schemas.openxmlformats.org/officeDocument/2006/relationships/slideLayout"/>
<Relationship Id="rId2" Target="../media/image1.png" Type="http://schemas.openxmlformats.org/officeDocument/2006/relationships/image"/>
<Relationship Id="rId3" Target="../notesSlides/notesSlide3.xml" Type="http://schemas.openxmlformats.org/officeDocument/2006/relationships/notesSlide"/>
</Relationships>

</file>

<file path=ppt/slides/_rels/slide4.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4.xml" Type="http://schemas.openxmlformats.org/officeDocument/2006/relationships/notesSlide"/>
</Relationships>

</file>

<file path=ppt/slides/_rels/slide5.xml.rels><?xml version="1.0" encoding="UTF-8" standalone="no"?>
<Relationships xmlns="http://schemas.openxmlformats.org/package/2006/relationships">
<Relationship Id="rId1" Target="../slideLayouts/slideLayout7.xml" Type="http://schemas.openxmlformats.org/officeDocument/2006/relationships/slideLayout"/>
<Relationship Id="rId2" Target="../media/image2.png" Type="http://schemas.openxmlformats.org/officeDocument/2006/relationships/image"/>
<Relationship Id="rId3" Target="../notesSlides/notesSlide5.xml" Type="http://schemas.openxmlformats.org/officeDocument/2006/relationships/notesSlide"/>
</Relationships>

</file>

<file path=ppt/slides/_rels/slide6.xml.rels><?xml version="1.0" encoding="UTF-8" standalone="no"?>
<Relationships xmlns="http://schemas.openxmlformats.org/package/2006/relationships">
<Relationship Id="rId1" Target="../slideLayouts/slideLayout7.xml" Type="http://schemas.openxmlformats.org/officeDocument/2006/relationships/slideLayout"/>
<Relationship Id="rId2" Target="../media/image3.png" Type="http://schemas.openxmlformats.org/officeDocument/2006/relationships/image"/>
<Relationship Id="rId3" Target="../notesSlides/notesSlide6.xml" Type="http://schemas.openxmlformats.org/officeDocument/2006/relationships/notesSlide"/>
</Relationships>

</file>

<file path=ppt/slides/_rels/slide7.xml.rels><?xml version="1.0" encoding="UTF-8" standalone="no"?>
<Relationships xmlns="http://schemas.openxmlformats.org/package/2006/relationships">
<Relationship Id="rId1" Target="../slideLayouts/slideLayout7.xml" Type="http://schemas.openxmlformats.org/officeDocument/2006/relationships/slideLayout"/>
<Relationship Id="rId2" Target="../media/image4.png" Type="http://schemas.openxmlformats.org/officeDocument/2006/relationships/image"/>
<Relationship Id="rId3" Target="../notesSlides/notesSlide7.xml" Type="http://schemas.openxmlformats.org/officeDocument/2006/relationships/notesSlide"/>
</Relationships>

</file>

<file path=ppt/slides/_rels/slide8.xml.rels><?xml version="1.0" encoding="UTF-8" standalone="no"?>
<Relationships xmlns="http://schemas.openxmlformats.org/package/2006/relationships">
<Relationship Id="rId1" Target="../slideLayouts/slideLayout7.xml" Type="http://schemas.openxmlformats.org/officeDocument/2006/relationships/slideLayout"/>
<Relationship Id="rId2" Target="../media/image5.png" Type="http://schemas.openxmlformats.org/officeDocument/2006/relationships/image"/>
<Relationship Id="rId3" Target="../notesSlides/notesSlide8.xml" Type="http://schemas.openxmlformats.org/officeDocument/2006/relationships/notesSlide"/>
</Relationships>

</file>

<file path=ppt/slides/_rels/slide9.xml.rels><?xml version="1.0" encoding="UTF-8" standalone="no"?>
<Relationships xmlns="http://schemas.openxmlformats.org/package/2006/relationships">
<Relationship Id="rId1" Target="../slideLayouts/slideLayout7.xml" Type="http://schemas.openxmlformats.org/officeDocument/2006/relationships/slideLayout"/>
<Relationship Id="rId2" Target="../media/image6.png" Type="http://schemas.openxmlformats.org/officeDocument/2006/relationships/image"/>
<Relationship Id="rId3" Target="../notesSlides/notesSlide9.xml" Type="http://schemas.openxmlformats.org/officeDocument/2006/relationships/notesSlide"/>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685800" y="2222500"/>
            <a:ext cx="7772400" cy="1270000"/>
          </a:xfrm>
          <a:prstGeom prst="rect">
            <a:avLst/>
          </a:prstGeom>
        </p:spPr>
        <p:txBody>
          <a:bodyPr anchor="t" rtlCol="false" anchorCtr="true" tIns="127000"/>
          <a:lstStyle/>
          <a:p>
            <a:pPr marL="127000" marR="127000">
              <a:lnSpc>
                <a:spcPct val="130000"/>
              </a:lnSpc>
            </a:pPr>
            <a:r>
              <a:rPr lang="en-US" sz="5400" i="false">
                <a:latin typeface="VERDANA"/>
              </a:rPr>
              <a:t>Munich</a:t>
            </a:r>
          </a:p>
        </p:txBody>
      </p:sp>
      <p:sp>
        <p:nvSpPr>
          <p:cNvPr name="TextBox 2" id="3"/>
          <p:cNvSpPr txBox="true"/>
          <p:nvPr/>
        </p:nvSpPr>
        <p:spPr>
          <a:xfrm>
            <a:off x="685800" y="3302000"/>
            <a:ext cx="7772400" cy="1016000"/>
          </a:xfrm>
          <a:prstGeom prst="rect">
            <a:avLst/>
          </a:prstGeom>
        </p:spPr>
        <p:txBody>
          <a:bodyPr anchor="t" rtlCol="false" anchorCtr="true" tIns="127000"/>
          <a:lstStyle/>
          <a:p>
            <a:pPr marL="127000" marR="127000">
              <a:lnSpc>
                <a:spcPct val="130000"/>
              </a:lnSpc>
            </a:pPr>
            <a:r>
              <a:rPr lang="en-US" sz="4000" i="false">
                <a:solidFill>
                  <a:srgbClr val="808080"/>
                </a:solidFill>
                <a:latin typeface="VERDANA"/>
              </a:rPr>
              <a:t>city</a:t>
            </a:r>
          </a:p>
        </p:txBody>
      </p:sp>
      <p:sp>
        <p:nvSpPr>
          <p:cNvPr name="AutoShape 3" id="4"/>
          <p:cNvSpPr/>
          <p:nvPr/>
        </p:nvSpPr>
        <p:spPr>
          <a:xfrm>
            <a:off x="444500" y="444500"/>
            <a:ext cx="8255000" cy="63500"/>
          </a:xfrm>
          <a:prstGeom prst="rect">
            <a:avLst/>
          </a:prstGeom>
          <a:solidFill>
            <a:srgbClr val="0000FF"/>
          </a:solidFill>
        </p:spPr>
      </p:sp>
      <p:sp>
        <p:nvSpPr>
          <p:cNvPr name="AutoShape 4" id="5"/>
          <p:cNvSpPr/>
          <p:nvPr/>
        </p:nvSpPr>
        <p:spPr>
          <a:xfrm>
            <a:off x="444500" y="6184900"/>
            <a:ext cx="8255000" cy="63500"/>
          </a:xfrm>
          <a:prstGeom prst="rect">
            <a:avLst/>
          </a:prstGeom>
          <a:solidFill>
            <a:srgbClr val="0000FF"/>
          </a:solidFill>
        </p:spPr>
      </p:sp>
      <p:sp>
        <p:nvSpPr>
          <p:cNvPr name="TextBox 5" id="6"/>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6" id="7"/>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7" id="8"/>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1" id="2"/>
          <p:cNvSpPr txBox="true"/>
          <p:nvPr/>
        </p:nvSpPr>
        <p:spPr>
          <a:xfrm>
            <a:off x="571500" y="571500"/>
            <a:ext cx="4064000" cy="635000"/>
          </a:xfrm>
          <a:prstGeom prst="rect">
            <a:avLst/>
          </a:prstGeom>
        </p:spPr>
        <p:txBody>
          <a:bodyPr anchor="t" rtlCol="false" anchorCtr="false" tIns="127000"/>
          <a:lstStyle/>
          <a:p>
            <a:pPr marL="127000" marR="127000">
              <a:lnSpc>
                <a:spcPct val="130000"/>
              </a:lnSpc>
            </a:pPr>
            <a:r>
              <a:rPr lang="en-US" sz="1400" i="false">
                <a:solidFill>
                  <a:srgbClr val="808080"/>
                </a:solidFill>
                <a:latin typeface="VERDANA"/>
              </a:rPr>
              <a:t>Important People</a:t>
            </a:r>
          </a:p>
        </p:txBody>
      </p:sp>
      <p:sp>
        <p:nvSpPr>
          <p:cNvPr name="TextBox 2" id="3"/>
          <p:cNvSpPr txBox="true"/>
          <p:nvPr/>
        </p:nvSpPr>
        <p:spPr>
          <a:xfrm>
            <a:off x="571500" y="1397000"/>
            <a:ext cx="4064000" cy="889000"/>
          </a:xfrm>
          <a:prstGeom prst="rect">
            <a:avLst/>
          </a:prstGeom>
        </p:spPr>
        <p:txBody>
          <a:bodyPr anchor="t" rtlCol="false" anchorCtr="false" tIns="127000"/>
          <a:lstStyle/>
          <a:p>
            <a:pPr marL="127000" marR="127000">
              <a:lnSpc>
                <a:spcPct val="130000"/>
              </a:lnSpc>
            </a:pPr>
            <a:r>
              <a:rPr lang="en-US" sz="2487" i="false">
                <a:latin typeface="VERDANA"/>
              </a:rPr>
              <a:t>Robert Huber</a:t>
            </a:r>
          </a:p>
        </p:txBody>
      </p:sp>
      <p:sp>
        <p:nvSpPr>
          <p:cNvPr name="TextBox 3" id="4"/>
          <p:cNvSpPr txBox="true"/>
          <p:nvPr/>
        </p:nvSpPr>
        <p:spPr>
          <a:xfrm>
            <a:off x="571500" y="2159000"/>
            <a:ext cx="4064000" cy="3429000"/>
          </a:xfrm>
          <a:prstGeom prst="rect">
            <a:avLst/>
          </a:prstGeom>
        </p:spPr>
        <p:txBody>
          <a:bodyPr anchor="t" rtlCol="false" anchorCtr="false" tIns="127000"/>
          <a:lstStyle/>
          <a:p>
            <a:pPr marL="127000" marR="127000">
              <a:lnSpc>
                <a:spcPct val="130000"/>
              </a:lnSpc>
            </a:pPr>
            <a:r>
              <a:rPr lang="en-US" sz="2200" i="false">
                <a:latin typeface="VERDANA"/>
              </a:rPr>
              <a:t>Robert Huber ForMemRS is a German biochemist and Nobel laureate.</a:t>
            </a:r>
          </a:p>
        </p:txBody>
      </p:sp>
      <p:sp>
        <p:nvSpPr>
          <p:cNvPr name="TextBox 4" id="5"/>
          <p:cNvSpPr txBox="true"/>
          <p:nvPr/>
        </p:nvSpPr>
        <p:spPr>
          <a:xfrm>
            <a:off x="4762500" y="5626100"/>
            <a:ext cx="3556000" cy="381000"/>
          </a:xfrm>
          <a:prstGeom prst="rect">
            <a:avLst/>
          </a:prstGeom>
        </p:spPr>
        <p:txBody>
          <a:bodyPr anchor="t" rtlCol="false" anchorCtr="false" tIns="127000"/>
          <a:lstStyle/>
          <a:p>
            <a:pPr marL="127000" marR="127000"/>
            <a:r>
              <a:rPr lang="en-US" sz="750" i="false">
                <a:latin typeface="VERDANA"/>
              </a:rPr>
              <a:t>https://upload.wikimedia.org/wikipedia/commons/thumb/0/0a/Robert-huber.jpg/650px-Robert-huber.jpg</a:t>
            </a:r>
          </a:p>
        </p:txBody>
      </p:sp>
      <p:pic>
        <p:nvPicPr>
          <p:cNvPr name="Picture 5" id="6"/>
          <p:cNvPicPr>
            <a:picLocks noChangeAspect="true"/>
          </p:cNvPicPr>
          <p:nvPr/>
        </p:nvPicPr>
        <p:blipFill>
          <a:blip r:embed="rId2"/>
          <a:stretch>
            <a:fillRect/>
          </a:stretch>
        </p:blipFill>
        <p:spPr>
          <a:xfrm>
            <a:off x="4699000" y="939800"/>
            <a:ext cx="3810000" cy="4546600"/>
          </a:xfrm>
          <a:prstGeom prst="rect">
            <a:avLst/>
          </a:prstGeom>
        </p:spPr>
      </p:pic>
      <p:sp>
        <p:nvSpPr>
          <p:cNvPr name="AutoShape 6" id="7"/>
          <p:cNvSpPr/>
          <p:nvPr/>
        </p:nvSpPr>
        <p:spPr>
          <a:xfrm>
            <a:off x="444500" y="444500"/>
            <a:ext cx="8255000" cy="63500"/>
          </a:xfrm>
          <a:prstGeom prst="rect">
            <a:avLst/>
          </a:prstGeom>
          <a:solidFill>
            <a:srgbClr val="0000FF"/>
          </a:solidFill>
        </p:spPr>
      </p:sp>
      <p:sp>
        <p:nvSpPr>
          <p:cNvPr name="AutoShape 7" id="8"/>
          <p:cNvSpPr/>
          <p:nvPr/>
        </p:nvSpPr>
        <p:spPr>
          <a:xfrm>
            <a:off x="444500" y="6184900"/>
            <a:ext cx="8255000" cy="63500"/>
          </a:xfrm>
          <a:prstGeom prst="rect">
            <a:avLst/>
          </a:prstGeom>
          <a:solidFill>
            <a:srgbClr val="0000FF"/>
          </a:solidFill>
        </p:spPr>
      </p:sp>
      <p:sp>
        <p:nvSpPr>
          <p:cNvPr name="TextBox 8" id="9"/>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9" id="10"/>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10" id="11"/>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9</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546100"/>
            <a:ext cx="8229600" cy="1143000"/>
          </a:xfrm>
          <a:prstGeom prst="rect">
            <a:avLst/>
          </a:prstGeom>
        </p:spPr>
        <p:txBody>
          <a:bodyPr anchor="t" rtlCol="false" anchorCtr="true" tIns="190500"/>
          <a:lstStyle/>
          <a:p>
            <a:r>
              <a:rPr lang="en-US" b="true" sz="4400">
                <a:latin typeface="VERDANA"/>
              </a:rPr>
              <a:t>Economy</a:t>
            </a:r>
          </a:p>
        </p:txBody>
      </p:sp>
      <p:sp>
        <p:nvSpPr>
          <p:cNvPr name="TextBox 2" id="3"/>
          <p:cNvSpPr txBox="true"/>
          <p:nvPr/>
        </p:nvSpPr>
        <p:spPr>
          <a:xfrm>
            <a:off x="457200" y="1498600"/>
            <a:ext cx="8229600" cy="4521200"/>
          </a:xfrm>
          <a:prstGeom prst="rect">
            <a:avLst/>
          </a:prstGeom>
        </p:spPr>
        <p:txBody>
          <a:bodyPr anchor="t" rtlCol="false" anchorCtr="false" tIns="127000"/>
          <a:lstStyle/>
          <a:p>
            <a:pPr marL="127000" marR="127000">
              <a:lnSpc>
                <a:spcPct val="130000"/>
              </a:lnSpc>
            </a:pPr>
            <a:r>
              <a:rPr lang="en-US" sz="1522" i="false">
                <a:latin typeface="VERDANA"/>
              </a:rPr>
              <a:t>Munich has the strongest economy of any German city.[3] They have the lowest unemployment rate (5.6%) of any German city with more than a million people.[4][5] Munich is the largest publishing city in Europe.[6] It is home to the Süddeutsche Zeitung, one of Germany's largest daily newspapers. Munich is also home to Germany's largest public broadcasting network, ARD, and its largest commercial network, Pro7-Sat1 Media AG. The headquarters of the German branch of Random House, the world's largest publishing house, is in Munich. The Bavaria Film Studios are in the suburb of Grünwald. They are one of Europe's biggest and most famous movie production studios.[7] Lufthansa has opened a second hub at Munich's Franz Josef Strauss International Airport. It is the second-largest airport in Germany, after Frankfurt International Airport. </a:t>
            </a:r>
          </a:p>
        </p:txBody>
      </p:sp>
      <p:sp>
        <p:nvSpPr>
          <p:cNvPr name="AutoShape 3" id="4"/>
          <p:cNvSpPr/>
          <p:nvPr/>
        </p:nvSpPr>
        <p:spPr>
          <a:xfrm>
            <a:off x="444500" y="444500"/>
            <a:ext cx="8255000" cy="63500"/>
          </a:xfrm>
          <a:prstGeom prst="rect">
            <a:avLst/>
          </a:prstGeom>
          <a:solidFill>
            <a:srgbClr val="0000FF"/>
          </a:solidFill>
        </p:spPr>
      </p:sp>
      <p:sp>
        <p:nvSpPr>
          <p:cNvPr name="AutoShape 4" id="5"/>
          <p:cNvSpPr/>
          <p:nvPr/>
        </p:nvSpPr>
        <p:spPr>
          <a:xfrm>
            <a:off x="444500" y="6184900"/>
            <a:ext cx="8255000" cy="63500"/>
          </a:xfrm>
          <a:prstGeom prst="rect">
            <a:avLst/>
          </a:prstGeom>
          <a:solidFill>
            <a:srgbClr val="0000FF"/>
          </a:solidFill>
        </p:spPr>
      </p:sp>
      <p:sp>
        <p:nvSpPr>
          <p:cNvPr name="TextBox 5" id="6"/>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6" id="7"/>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7" id="8"/>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10</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546100"/>
            <a:ext cx="8229600" cy="1143000"/>
          </a:xfrm>
          <a:prstGeom prst="rect">
            <a:avLst/>
          </a:prstGeom>
        </p:spPr>
        <p:txBody>
          <a:bodyPr anchor="t" rtlCol="false" anchorCtr="true" tIns="190500"/>
          <a:lstStyle/>
          <a:p>
            <a:r>
              <a:rPr lang="en-US" b="true" sz="4400">
                <a:latin typeface="VERDANA"/>
              </a:rPr>
              <a:t>Airport</a:t>
            </a:r>
          </a:p>
        </p:txBody>
      </p:sp>
      <p:sp>
        <p:nvSpPr>
          <p:cNvPr name="TextBox 2" id="3"/>
          <p:cNvSpPr txBox="true"/>
          <p:nvPr/>
        </p:nvSpPr>
        <p:spPr>
          <a:xfrm>
            <a:off x="457200" y="1498600"/>
            <a:ext cx="8229600" cy="4521200"/>
          </a:xfrm>
          <a:prstGeom prst="rect">
            <a:avLst/>
          </a:prstGeom>
        </p:spPr>
        <p:txBody>
          <a:bodyPr anchor="t" rtlCol="false" anchorCtr="false" tIns="127000"/>
          <a:lstStyle/>
          <a:p>
            <a:pPr marL="127000" marR="127000">
              <a:lnSpc>
                <a:spcPct val="130000"/>
              </a:lnSpc>
            </a:pPr>
            <a:r>
              <a:rPr lang="en-US" sz="2800" i="false">
                <a:latin typeface="VERDANA"/>
              </a:rPr>
              <a:t>Munich Airport - Franz Joseph Strauss (IATA: MUC, ICAO: EDDM) </a:t>
            </a:r>
          </a:p>
        </p:txBody>
      </p:sp>
      <p:sp>
        <p:nvSpPr>
          <p:cNvPr name="AutoShape 3" id="4"/>
          <p:cNvSpPr/>
          <p:nvPr/>
        </p:nvSpPr>
        <p:spPr>
          <a:xfrm>
            <a:off x="444500" y="444500"/>
            <a:ext cx="8255000" cy="63500"/>
          </a:xfrm>
          <a:prstGeom prst="rect">
            <a:avLst/>
          </a:prstGeom>
          <a:solidFill>
            <a:srgbClr val="0000FF"/>
          </a:solidFill>
        </p:spPr>
      </p:sp>
      <p:sp>
        <p:nvSpPr>
          <p:cNvPr name="AutoShape 4" id="5"/>
          <p:cNvSpPr/>
          <p:nvPr/>
        </p:nvSpPr>
        <p:spPr>
          <a:xfrm>
            <a:off x="444500" y="6184900"/>
            <a:ext cx="8255000" cy="63500"/>
          </a:xfrm>
          <a:prstGeom prst="rect">
            <a:avLst/>
          </a:prstGeom>
          <a:solidFill>
            <a:srgbClr val="0000FF"/>
          </a:solidFill>
        </p:spPr>
      </p:sp>
      <p:sp>
        <p:nvSpPr>
          <p:cNvPr name="TextBox 5" id="6"/>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6" id="7"/>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7" id="8"/>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11</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546100"/>
            <a:ext cx="8229600" cy="1143000"/>
          </a:xfrm>
          <a:prstGeom prst="rect">
            <a:avLst/>
          </a:prstGeom>
        </p:spPr>
        <p:txBody>
          <a:bodyPr anchor="t" rtlCol="false" anchorCtr="true" tIns="190500"/>
          <a:lstStyle/>
          <a:p>
            <a:r>
              <a:rPr lang="en-US" b="true" sz="4400">
                <a:latin typeface="VERDANA"/>
              </a:rPr>
              <a:t>Boroughs</a:t>
            </a:r>
          </a:p>
        </p:txBody>
      </p:sp>
      <p:sp>
        <p:nvSpPr>
          <p:cNvPr name="TextBox 2" id="3"/>
          <p:cNvSpPr txBox="true"/>
          <p:nvPr/>
        </p:nvSpPr>
        <p:spPr>
          <a:xfrm>
            <a:off x="457200" y="1498600"/>
            <a:ext cx="8229600" cy="4521200"/>
          </a:xfrm>
          <a:prstGeom prst="rect">
            <a:avLst/>
          </a:prstGeom>
        </p:spPr>
        <p:txBody>
          <a:bodyPr anchor="t" rtlCol="false" anchorCtr="false" tIns="127000"/>
          <a:lstStyle/>
          <a:p>
            <a:pPr marL="127000" marR="127000">
              <a:lnSpc>
                <a:spcPct val="130000"/>
              </a:lnSpc>
            </a:pPr>
            <a:r>
              <a:rPr lang="en-US" sz="2800" i="false">
                <a:latin typeface="VERDANA"/>
              </a:rPr>
              <a:t>Munich has 25 boroughs (Bezirke in German, also sometimes called districts in English). </a:t>
            </a:r>
          </a:p>
        </p:txBody>
      </p:sp>
      <p:sp>
        <p:nvSpPr>
          <p:cNvPr name="AutoShape 3" id="4"/>
          <p:cNvSpPr/>
          <p:nvPr/>
        </p:nvSpPr>
        <p:spPr>
          <a:xfrm>
            <a:off x="444500" y="444500"/>
            <a:ext cx="8255000" cy="63500"/>
          </a:xfrm>
          <a:prstGeom prst="rect">
            <a:avLst/>
          </a:prstGeom>
          <a:solidFill>
            <a:srgbClr val="0000FF"/>
          </a:solidFill>
        </p:spPr>
      </p:sp>
      <p:sp>
        <p:nvSpPr>
          <p:cNvPr name="AutoShape 4" id="5"/>
          <p:cNvSpPr/>
          <p:nvPr/>
        </p:nvSpPr>
        <p:spPr>
          <a:xfrm>
            <a:off x="444500" y="6184900"/>
            <a:ext cx="8255000" cy="63500"/>
          </a:xfrm>
          <a:prstGeom prst="rect">
            <a:avLst/>
          </a:prstGeom>
          <a:solidFill>
            <a:srgbClr val="0000FF"/>
          </a:solidFill>
        </p:spPr>
      </p:sp>
      <p:sp>
        <p:nvSpPr>
          <p:cNvPr name="TextBox 5" id="6"/>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6" id="7"/>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7" id="8"/>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12</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546100"/>
            <a:ext cx="8229600" cy="1143000"/>
          </a:xfrm>
          <a:prstGeom prst="rect">
            <a:avLst/>
          </a:prstGeom>
        </p:spPr>
        <p:txBody>
          <a:bodyPr anchor="t" rtlCol="false" anchorCtr="true" tIns="190500"/>
          <a:lstStyle/>
          <a:p>
            <a:r>
              <a:rPr lang="en-US" b="true" sz="4400">
                <a:latin typeface="VERDANA"/>
              </a:rPr>
              <a:t>Sports</a:t>
            </a:r>
          </a:p>
        </p:txBody>
      </p:sp>
      <p:sp>
        <p:nvSpPr>
          <p:cNvPr name="TextBox 2" id="3"/>
          <p:cNvSpPr txBox="true"/>
          <p:nvPr/>
        </p:nvSpPr>
        <p:spPr>
          <a:xfrm>
            <a:off x="457200" y="1498600"/>
            <a:ext cx="8229600" cy="4521200"/>
          </a:xfrm>
          <a:prstGeom prst="rect">
            <a:avLst/>
          </a:prstGeom>
        </p:spPr>
        <p:txBody>
          <a:bodyPr anchor="t" rtlCol="false" anchorCtr="false" tIns="127000"/>
          <a:lstStyle/>
          <a:p>
            <a:pPr marL="127000" marR="127000">
              <a:lnSpc>
                <a:spcPct val="130000"/>
              </a:lnSpc>
            </a:pPr>
            <a:r>
              <a:rPr lang="en-US" sz="2116" i="false">
                <a:latin typeface="VERDANA"/>
              </a:rPr>
              <a:t>Munich is the most successful city in Bundesliga history. FC Bayern Munich have won 20 national championship along with 13 DFB Cups, 5 UEFA Champions League/European Championship, 1 UEFA Cup and 1 UEFA Cup Winners Cup for 39 trophies. Munich hosted the 1972 Summer Olympics. They were one of the host cities for the 2006 Football World Cup. Munich bid to host the 2018 Winter Olympic Games but lost to Pyeongchang.[8] In September 2011 the DOSB President Thomas Bach said that Munich would bid again for the Winter Olympics in the future.[9] </a:t>
            </a:r>
          </a:p>
        </p:txBody>
      </p:sp>
      <p:sp>
        <p:nvSpPr>
          <p:cNvPr name="AutoShape 3" id="4"/>
          <p:cNvSpPr/>
          <p:nvPr/>
        </p:nvSpPr>
        <p:spPr>
          <a:xfrm>
            <a:off x="444500" y="444500"/>
            <a:ext cx="8255000" cy="63500"/>
          </a:xfrm>
          <a:prstGeom prst="rect">
            <a:avLst/>
          </a:prstGeom>
          <a:solidFill>
            <a:srgbClr val="0000FF"/>
          </a:solidFill>
        </p:spPr>
      </p:sp>
      <p:sp>
        <p:nvSpPr>
          <p:cNvPr name="AutoShape 4" id="5"/>
          <p:cNvSpPr/>
          <p:nvPr/>
        </p:nvSpPr>
        <p:spPr>
          <a:xfrm>
            <a:off x="444500" y="6184900"/>
            <a:ext cx="8255000" cy="63500"/>
          </a:xfrm>
          <a:prstGeom prst="rect">
            <a:avLst/>
          </a:prstGeom>
          <a:solidFill>
            <a:srgbClr val="0000FF"/>
          </a:solidFill>
        </p:spPr>
      </p:sp>
      <p:sp>
        <p:nvSpPr>
          <p:cNvPr name="TextBox 5" id="6"/>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6" id="7"/>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7" id="8"/>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13</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546100"/>
            <a:ext cx="8229600" cy="1143000"/>
          </a:xfrm>
          <a:prstGeom prst="rect">
            <a:avLst/>
          </a:prstGeom>
        </p:spPr>
        <p:txBody>
          <a:bodyPr anchor="t" rtlCol="false" anchorCtr="true" tIns="190500"/>
          <a:lstStyle/>
          <a:p>
            <a:r>
              <a:rPr lang="en-US" b="true" sz="4400">
                <a:latin typeface="VERDANA"/>
              </a:rPr>
              <a:t>History</a:t>
            </a:r>
          </a:p>
        </p:txBody>
      </p:sp>
      <p:sp>
        <p:nvSpPr>
          <p:cNvPr name="TextBox 2" id="3"/>
          <p:cNvSpPr txBox="true"/>
          <p:nvPr/>
        </p:nvSpPr>
        <p:spPr>
          <a:xfrm>
            <a:off x="457200" y="1498600"/>
            <a:ext cx="8229600" cy="4521200"/>
          </a:xfrm>
          <a:prstGeom prst="rect">
            <a:avLst/>
          </a:prstGeom>
        </p:spPr>
        <p:txBody>
          <a:bodyPr anchor="t" rtlCol="false" anchorCtr="false" tIns="127000"/>
          <a:lstStyle/>
          <a:p>
            <a:pPr marL="508000" marR="127000" indent="-381000">
              <a:lnSpc>
                <a:spcPct val="130000"/>
              </a:lnSpc>
              <a:buFont typeface="Arial"/>
              <a:buChar char="•"/>
            </a:pPr>
            <a:r>
              <a:rPr lang="en-US" sz="2200" i="false">
                <a:latin typeface="VERDANA"/>
              </a:rPr>
              <a:t>1158 - The settlement was founded as Munichen by Henry the Lion</a:t>
            </a:r>
          </a:p>
          <a:p>
            <a:pPr marL="508000" marR="127000" indent="-381000">
              <a:lnSpc>
                <a:spcPct val="130000"/>
              </a:lnSpc>
              <a:buFont typeface="Arial"/>
              <a:buChar char="•"/>
            </a:pPr>
            <a:r>
              <a:rPr lang="en-US" sz="2200" i="false">
                <a:latin typeface="VERDANA"/>
              </a:rPr>
              <a:t>1255 - Residence of Upper Bavaria.</a:t>
            </a:r>
          </a:p>
          <a:p>
            <a:pPr marL="508000" marR="127000" indent="-381000">
              <a:lnSpc>
                <a:spcPct val="130000"/>
              </a:lnSpc>
              <a:buFont typeface="Arial"/>
              <a:buChar char="•"/>
            </a:pPr>
            <a:r>
              <a:rPr lang="en-US" sz="2200" i="false">
                <a:latin typeface="VERDANA"/>
              </a:rPr>
              <a:t>1806 - Munich became the capital of the Bavarian monarchy</a:t>
            </a:r>
          </a:p>
          <a:p>
            <a:pPr marL="508000" marR="127000" indent="-381000">
              <a:lnSpc>
                <a:spcPct val="130000"/>
              </a:lnSpc>
              <a:buFont typeface="Arial"/>
              <a:buChar char="•"/>
            </a:pPr>
            <a:r>
              <a:rPr lang="en-US" sz="2200" i="false">
                <a:latin typeface="VERDANA"/>
              </a:rPr>
              <a:t>1923 - Beer Hall Putsch of the Nazis</a:t>
            </a:r>
          </a:p>
        </p:txBody>
      </p:sp>
      <p:sp>
        <p:nvSpPr>
          <p:cNvPr name="AutoShape 3" id="4"/>
          <p:cNvSpPr/>
          <p:nvPr/>
        </p:nvSpPr>
        <p:spPr>
          <a:xfrm>
            <a:off x="444500" y="444500"/>
            <a:ext cx="8255000" cy="63500"/>
          </a:xfrm>
          <a:prstGeom prst="rect">
            <a:avLst/>
          </a:prstGeom>
          <a:solidFill>
            <a:srgbClr val="0000FF"/>
          </a:solidFill>
        </p:spPr>
      </p:sp>
      <p:sp>
        <p:nvSpPr>
          <p:cNvPr name="AutoShape 4" id="5"/>
          <p:cNvSpPr/>
          <p:nvPr/>
        </p:nvSpPr>
        <p:spPr>
          <a:xfrm>
            <a:off x="444500" y="6184900"/>
            <a:ext cx="8255000" cy="63500"/>
          </a:xfrm>
          <a:prstGeom prst="rect">
            <a:avLst/>
          </a:prstGeom>
          <a:solidFill>
            <a:srgbClr val="0000FF"/>
          </a:solidFill>
        </p:spPr>
      </p:sp>
      <p:sp>
        <p:nvSpPr>
          <p:cNvPr name="TextBox 5" id="6"/>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6" id="7"/>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7" id="8"/>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14</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546100"/>
            <a:ext cx="8229600" cy="1143000"/>
          </a:xfrm>
          <a:prstGeom prst="rect">
            <a:avLst/>
          </a:prstGeom>
        </p:spPr>
        <p:txBody>
          <a:bodyPr anchor="t" rtlCol="false" anchorCtr="true" tIns="190500"/>
          <a:lstStyle/>
          <a:p>
            <a:r>
              <a:rPr lang="en-US" b="true" sz="4400">
                <a:latin typeface="VERDANA"/>
              </a:rPr>
              <a:t>History</a:t>
            </a:r>
          </a:p>
        </p:txBody>
      </p:sp>
      <p:sp>
        <p:nvSpPr>
          <p:cNvPr name="TextBox 2" id="3"/>
          <p:cNvSpPr txBox="true"/>
          <p:nvPr/>
        </p:nvSpPr>
        <p:spPr>
          <a:xfrm>
            <a:off x="457200" y="1498600"/>
            <a:ext cx="8229600" cy="4521200"/>
          </a:xfrm>
          <a:prstGeom prst="rect">
            <a:avLst/>
          </a:prstGeom>
        </p:spPr>
        <p:txBody>
          <a:bodyPr anchor="t" rtlCol="false" anchorCtr="false" tIns="127000"/>
          <a:lstStyle/>
          <a:p>
            <a:pPr marL="508000" marR="127000" indent="-381000">
              <a:lnSpc>
                <a:spcPct val="130000"/>
              </a:lnSpc>
              <a:buFont typeface="Arial"/>
              <a:buChar char="•"/>
            </a:pPr>
            <a:r>
              <a:rPr lang="en-US" sz="2766" i="false">
                <a:latin typeface="VERDANA"/>
              </a:rPr>
              <a:t>1939-45 - 45% was destroyed in World War II</a:t>
            </a:r>
          </a:p>
          <a:p>
            <a:pPr marL="508000" marR="127000" indent="-381000">
              <a:lnSpc>
                <a:spcPct val="130000"/>
              </a:lnSpc>
              <a:buFont typeface="Arial"/>
              <a:buChar char="•"/>
            </a:pPr>
            <a:r>
              <a:rPr lang="en-US" sz="2766" i="false">
                <a:latin typeface="VERDANA"/>
              </a:rPr>
              <a:t>1972 - 1972 Summer Olympics</a:t>
            </a:r>
          </a:p>
          <a:p>
            <a:pPr marL="508000" marR="127000" indent="-381000">
              <a:lnSpc>
                <a:spcPct val="130000"/>
              </a:lnSpc>
              <a:buFont typeface="Arial"/>
              <a:buChar char="•"/>
            </a:pPr>
            <a:r>
              <a:rPr lang="en-US" sz="2766" i="false">
                <a:latin typeface="VERDANA"/>
              </a:rPr>
              <a:t>2016 - 2016 Munich shooting</a:t>
            </a:r>
          </a:p>
        </p:txBody>
      </p:sp>
      <p:sp>
        <p:nvSpPr>
          <p:cNvPr name="AutoShape 3" id="4"/>
          <p:cNvSpPr/>
          <p:nvPr/>
        </p:nvSpPr>
        <p:spPr>
          <a:xfrm>
            <a:off x="444500" y="444500"/>
            <a:ext cx="8255000" cy="63500"/>
          </a:xfrm>
          <a:prstGeom prst="rect">
            <a:avLst/>
          </a:prstGeom>
          <a:solidFill>
            <a:srgbClr val="0000FF"/>
          </a:solidFill>
        </p:spPr>
      </p:sp>
      <p:sp>
        <p:nvSpPr>
          <p:cNvPr name="AutoShape 4" id="5"/>
          <p:cNvSpPr/>
          <p:nvPr/>
        </p:nvSpPr>
        <p:spPr>
          <a:xfrm>
            <a:off x="444500" y="6184900"/>
            <a:ext cx="8255000" cy="63500"/>
          </a:xfrm>
          <a:prstGeom prst="rect">
            <a:avLst/>
          </a:prstGeom>
          <a:solidFill>
            <a:srgbClr val="0000FF"/>
          </a:solidFill>
        </p:spPr>
      </p:sp>
      <p:sp>
        <p:nvSpPr>
          <p:cNvPr name="TextBox 5" id="6"/>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6" id="7"/>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7" id="8"/>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15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1143000"/>
            <a:ext cx="2286000" cy="1714500"/>
          </a:xfrm>
          <a:prstGeom prst="rect">
            <a:avLst/>
          </a:prstGeom>
        </p:spPr>
      </p:pic>
      <p:pic>
        <p:nvPicPr>
          <p:cNvPr name="Picture 2" id="3"/>
          <p:cNvPicPr>
            <a:picLocks noChangeAspect="true"/>
          </p:cNvPicPr>
          <p:nvPr/>
        </p:nvPicPr>
        <p:blipFill>
          <a:blip r:embed="rId3"/>
          <a:stretch>
            <a:fillRect/>
          </a:stretch>
        </p:blipFill>
        <p:spPr>
          <a:xfrm>
            <a:off x="3429000" y="1219200"/>
            <a:ext cx="2286000" cy="1562100"/>
          </a:xfrm>
          <a:prstGeom prst="rect">
            <a:avLst/>
          </a:prstGeom>
        </p:spPr>
      </p:pic>
      <p:pic>
        <p:nvPicPr>
          <p:cNvPr name="Picture 3" id="4"/>
          <p:cNvPicPr>
            <a:picLocks noChangeAspect="true"/>
          </p:cNvPicPr>
          <p:nvPr/>
        </p:nvPicPr>
        <p:blipFill>
          <a:blip r:embed="rId4"/>
          <a:stretch>
            <a:fillRect/>
          </a:stretch>
        </p:blipFill>
        <p:spPr>
          <a:xfrm>
            <a:off x="6223000" y="1244600"/>
            <a:ext cx="2286000" cy="1524000"/>
          </a:xfrm>
          <a:prstGeom prst="rect">
            <a:avLst/>
          </a:prstGeom>
        </p:spPr>
      </p:pic>
      <p:pic>
        <p:nvPicPr>
          <p:cNvPr name="Picture 4" id="5"/>
          <p:cNvPicPr>
            <a:picLocks noChangeAspect="true"/>
          </p:cNvPicPr>
          <p:nvPr/>
        </p:nvPicPr>
        <p:blipFill>
          <a:blip r:embed="rId5"/>
          <a:stretch>
            <a:fillRect/>
          </a:stretch>
        </p:blipFill>
        <p:spPr>
          <a:xfrm>
            <a:off x="635000" y="3619500"/>
            <a:ext cx="2286000" cy="2095500"/>
          </a:xfrm>
          <a:prstGeom prst="rect">
            <a:avLst/>
          </a:prstGeom>
        </p:spPr>
      </p:pic>
      <p:pic>
        <p:nvPicPr>
          <p:cNvPr name="Picture 5" id="6"/>
          <p:cNvPicPr>
            <a:picLocks noChangeAspect="true"/>
          </p:cNvPicPr>
          <p:nvPr/>
        </p:nvPicPr>
        <p:blipFill>
          <a:blip r:embed="rId6"/>
          <a:stretch>
            <a:fillRect/>
          </a:stretch>
        </p:blipFill>
        <p:spPr>
          <a:xfrm>
            <a:off x="3429000" y="3924300"/>
            <a:ext cx="2286000" cy="1485900"/>
          </a:xfrm>
          <a:prstGeom prst="rect">
            <a:avLst/>
          </a:prstGeom>
        </p:spPr>
      </p:pic>
      <p:pic>
        <p:nvPicPr>
          <p:cNvPr name="Picture 6" id="7"/>
          <p:cNvPicPr>
            <a:picLocks noChangeAspect="true"/>
          </p:cNvPicPr>
          <p:nvPr/>
        </p:nvPicPr>
        <p:blipFill>
          <a:blip r:embed="rId7"/>
          <a:stretch>
            <a:fillRect/>
          </a:stretch>
        </p:blipFill>
        <p:spPr>
          <a:xfrm>
            <a:off x="6400800" y="3403600"/>
            <a:ext cx="1905000" cy="2540000"/>
          </a:xfrm>
          <a:prstGeom prst="rect">
            <a:avLst/>
          </a:prstGeom>
        </p:spPr>
      </p:pic>
      <p:sp>
        <p:nvSpPr>
          <p:cNvPr name="TextBox 7" id="8"/>
          <p:cNvSpPr txBox="true"/>
          <p:nvPr/>
        </p:nvSpPr>
        <p:spPr>
          <a:xfrm>
            <a:off x="228600" y="25400"/>
            <a:ext cx="4064000" cy="635000"/>
          </a:xfrm>
          <a:prstGeom prst="rect">
            <a:avLst/>
          </a:prstGeom>
        </p:spPr>
        <p:txBody>
          <a:bodyPr anchor="t" rtlCol="false" anchorCtr="false" tIns="127000"/>
          <a:lstStyle/>
          <a:p>
            <a:pPr marL="127000" marR="127000"/>
            <a:r>
              <a:rPr lang="en-US" sz="1400" i="false">
                <a:solidFill>
                  <a:srgbClr val="808080"/>
                </a:solidFill>
                <a:latin typeface="VERDANA"/>
              </a:rPr>
              <a:t>Impressions</a:t>
            </a:r>
          </a:p>
        </p:txBody>
      </p:sp>
      <p:sp>
        <p:nvSpPr>
          <p:cNvPr name="TextBox 8" id="9"/>
          <p:cNvSpPr txBox="true"/>
          <p:nvPr/>
        </p:nvSpPr>
        <p:spPr>
          <a:xfrm>
            <a:off x="7175500" y="5892800"/>
            <a:ext cx="1524000" cy="317500"/>
          </a:xfrm>
          <a:prstGeom prst="rect">
            <a:avLst/>
          </a:prstGeom>
        </p:spPr>
        <p:txBody>
          <a:bodyPr anchor="t" rtlCol="false" anchorCtr="false" tIns="101600"/>
          <a:lstStyle/>
          <a:p>
            <a:r>
              <a:rPr lang="en-US" sz="800" i="false">
                <a:solidFill>
                  <a:srgbClr val="C0C0C0"/>
                </a:solidFill>
                <a:latin typeface="VERDANA"/>
              </a:rPr>
              <a:t>sources are in the notes</a:t>
            </a:r>
          </a:p>
        </p:txBody>
      </p:sp>
      <p:sp>
        <p:nvSpPr>
          <p:cNvPr name="AutoShape 9" id="10"/>
          <p:cNvSpPr/>
          <p:nvPr/>
        </p:nvSpPr>
        <p:spPr>
          <a:xfrm>
            <a:off x="444500" y="444500"/>
            <a:ext cx="8255000" cy="63500"/>
          </a:xfrm>
          <a:prstGeom prst="rect">
            <a:avLst/>
          </a:prstGeom>
          <a:solidFill>
            <a:srgbClr val="0000FF"/>
          </a:solidFill>
        </p:spPr>
      </p:sp>
      <p:sp>
        <p:nvSpPr>
          <p:cNvPr name="AutoShape 10" id="11"/>
          <p:cNvSpPr/>
          <p:nvPr/>
        </p:nvSpPr>
        <p:spPr>
          <a:xfrm>
            <a:off x="444500" y="6184900"/>
            <a:ext cx="8255000" cy="63500"/>
          </a:xfrm>
          <a:prstGeom prst="rect">
            <a:avLst/>
          </a:prstGeom>
          <a:solidFill>
            <a:srgbClr val="0000FF"/>
          </a:solidFill>
        </p:spPr>
      </p:sp>
      <p:sp>
        <p:nvSpPr>
          <p:cNvPr name="TextBox 11" id="12"/>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12" id="13"/>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13" id="14"/>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16</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546100"/>
            <a:ext cx="8229600" cy="1143000"/>
          </a:xfrm>
          <a:prstGeom prst="rect">
            <a:avLst/>
          </a:prstGeom>
        </p:spPr>
        <p:txBody>
          <a:bodyPr anchor="t" rtlCol="false" anchorCtr="true" tIns="190500"/>
          <a:lstStyle/>
          <a:p>
            <a:r>
              <a:rPr lang="en-US" b="true" sz="4400">
                <a:latin typeface="VERDANA"/>
              </a:rPr>
              <a:t>Impression Slide Source</a:t>
            </a:r>
          </a:p>
        </p:txBody>
      </p:sp>
      <p:sp>
        <p:nvSpPr>
          <p:cNvPr name="TextBox 2" id="3"/>
          <p:cNvSpPr txBox="true"/>
          <p:nvPr/>
        </p:nvSpPr>
        <p:spPr>
          <a:xfrm>
            <a:off x="457200" y="1498600"/>
            <a:ext cx="8229600" cy="4521200"/>
          </a:xfrm>
          <a:prstGeom prst="rect">
            <a:avLst/>
          </a:prstGeom>
        </p:spPr>
        <p:txBody>
          <a:bodyPr anchor="t" rtlCol="false" anchorCtr="false" tIns="127000"/>
          <a:lstStyle/>
          <a:p>
            <a:pPr marL="508000" marR="127000" indent="-381000">
              <a:lnSpc>
                <a:spcPct val="130000"/>
              </a:lnSpc>
              <a:buFont typeface="Arial"/>
              <a:buChar char="•"/>
            </a:pPr>
            <a:r>
              <a:rPr lang="en-US" sz="1600" i="false">
                <a:latin typeface="VERDANA"/>
              </a:rPr>
              <a:t>https://upload.wikimedia.org/wikipedia/commons/thumb/6/6b/109_0994.JPG/240px-109_0994.JPG</a:t>
            </a:r>
          </a:p>
          <a:p>
            <a:pPr marL="508000" marR="127000" indent="-381000">
              <a:lnSpc>
                <a:spcPct val="130000"/>
              </a:lnSpc>
              <a:buFont typeface="Arial"/>
              <a:buChar char="•"/>
            </a:pPr>
            <a:r>
              <a:rPr lang="en-US" sz="1600" i="false">
                <a:latin typeface="VERDANA"/>
              </a:rPr>
              <a:t>https://upload.wikimedia.org/wikipedia/commons/thumb/3/3c/4_Cilindros%2C_M%C3%BAnich%2C_Alemania%2C_2013-02-11%2C_DD_02.JPG/240px-4_Cilindros%2C_M%C3%BAnich%2C_Alemania%2C_2013-02-11%2C_DD_02.JPG</a:t>
            </a:r>
          </a:p>
          <a:p>
            <a:pPr marL="508000" marR="127000" indent="-381000">
              <a:lnSpc>
                <a:spcPct val="130000"/>
              </a:lnSpc>
              <a:buFont typeface="Arial"/>
              <a:buChar char="•"/>
            </a:pPr>
            <a:r>
              <a:rPr lang="en-US" sz="1600" i="false">
                <a:latin typeface="VERDANA"/>
              </a:rPr>
              <a:t>https://upload.wikimedia.org/wikipedia/commons/thumb/2/23/Akademie_Muenchen.jpg/240px-Akademie_Muenchen.jpg</a:t>
            </a:r>
          </a:p>
          <a:p>
            <a:pPr marL="508000" marR="127000" indent="-381000">
              <a:lnSpc>
                <a:spcPct val="130000"/>
              </a:lnSpc>
              <a:buFont typeface="Arial"/>
              <a:buChar char="•"/>
            </a:pPr>
            <a:r>
              <a:rPr lang="en-US" sz="1600" i="false">
                <a:latin typeface="VERDANA"/>
              </a:rPr>
              <a:t>https://upload.wikimedia.org/wikipedia/commons/thumb/5/50/Allianz_Arena_zu_verschiedenen_Zeiten.jpg/240px-Allianz_Arena_zu_verschiedenen_Zeiten.jpg</a:t>
            </a:r>
          </a:p>
        </p:txBody>
      </p:sp>
      <p:sp>
        <p:nvSpPr>
          <p:cNvPr name="AutoShape 3" id="4"/>
          <p:cNvSpPr/>
          <p:nvPr/>
        </p:nvSpPr>
        <p:spPr>
          <a:xfrm>
            <a:off x="444500" y="444500"/>
            <a:ext cx="8255000" cy="63500"/>
          </a:xfrm>
          <a:prstGeom prst="rect">
            <a:avLst/>
          </a:prstGeom>
          <a:solidFill>
            <a:srgbClr val="0000FF"/>
          </a:solidFill>
        </p:spPr>
      </p:sp>
      <p:sp>
        <p:nvSpPr>
          <p:cNvPr name="AutoShape 4" id="5"/>
          <p:cNvSpPr/>
          <p:nvPr/>
        </p:nvSpPr>
        <p:spPr>
          <a:xfrm>
            <a:off x="444500" y="6184900"/>
            <a:ext cx="8255000" cy="63500"/>
          </a:xfrm>
          <a:prstGeom prst="rect">
            <a:avLst/>
          </a:prstGeom>
          <a:solidFill>
            <a:srgbClr val="0000FF"/>
          </a:solidFill>
        </p:spPr>
      </p:sp>
      <p:sp>
        <p:nvSpPr>
          <p:cNvPr name="TextBox 5" id="6"/>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6" id="7"/>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7" id="8"/>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17</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546100"/>
            <a:ext cx="8229600" cy="1143000"/>
          </a:xfrm>
          <a:prstGeom prst="rect">
            <a:avLst/>
          </a:prstGeom>
        </p:spPr>
        <p:txBody>
          <a:bodyPr anchor="t" rtlCol="false" anchorCtr="true" tIns="190500"/>
          <a:lstStyle/>
          <a:p>
            <a:r>
              <a:rPr lang="en-US" b="true" sz="4400">
                <a:latin typeface="VERDANA"/>
              </a:rPr>
              <a:t>Impression Slide Source</a:t>
            </a:r>
          </a:p>
        </p:txBody>
      </p:sp>
      <p:sp>
        <p:nvSpPr>
          <p:cNvPr name="TextBox 2" id="3"/>
          <p:cNvSpPr txBox="true"/>
          <p:nvPr/>
        </p:nvSpPr>
        <p:spPr>
          <a:xfrm>
            <a:off x="457200" y="1498600"/>
            <a:ext cx="8229600" cy="4521200"/>
          </a:xfrm>
          <a:prstGeom prst="rect">
            <a:avLst/>
          </a:prstGeom>
        </p:spPr>
        <p:txBody>
          <a:bodyPr anchor="t" rtlCol="false" anchorCtr="false" tIns="127000"/>
          <a:lstStyle/>
          <a:p>
            <a:pPr marL="508000" marR="127000" indent="-381000">
              <a:lnSpc>
                <a:spcPct val="130000"/>
              </a:lnSpc>
              <a:buFont typeface="Arial"/>
              <a:buChar char="•"/>
            </a:pPr>
            <a:r>
              <a:rPr lang="en-US" sz="1600" i="false">
                <a:latin typeface="VERDANA"/>
              </a:rPr>
              <a:t>https://upload.wikimedia.org/wikipedia/commons/thumb/2/22/Ammersee.JPG/240px-Ammersee.JPG</a:t>
            </a:r>
          </a:p>
          <a:p>
            <a:pPr marL="508000" marR="127000" indent="-381000">
              <a:lnSpc>
                <a:spcPct val="130000"/>
              </a:lnSpc>
              <a:buFont typeface="Arial"/>
              <a:buChar char="•"/>
            </a:pPr>
            <a:r>
              <a:rPr lang="en-US" sz="1600" i="false">
                <a:latin typeface="VERDANA"/>
              </a:rPr>
              <a:t>https://upload.wikimedia.org/wikipedia/commons/thumb/7/72/BMW-HQ.jpg/240px-BMW-HQ.jpg</a:t>
            </a:r>
          </a:p>
        </p:txBody>
      </p:sp>
      <p:sp>
        <p:nvSpPr>
          <p:cNvPr name="AutoShape 3" id="4"/>
          <p:cNvSpPr/>
          <p:nvPr/>
        </p:nvSpPr>
        <p:spPr>
          <a:xfrm>
            <a:off x="444500" y="444500"/>
            <a:ext cx="8255000" cy="63500"/>
          </a:xfrm>
          <a:prstGeom prst="rect">
            <a:avLst/>
          </a:prstGeom>
          <a:solidFill>
            <a:srgbClr val="0000FF"/>
          </a:solidFill>
        </p:spPr>
      </p:sp>
      <p:sp>
        <p:nvSpPr>
          <p:cNvPr name="AutoShape 4" id="5"/>
          <p:cNvSpPr/>
          <p:nvPr/>
        </p:nvSpPr>
        <p:spPr>
          <a:xfrm>
            <a:off x="444500" y="6184900"/>
            <a:ext cx="8255000" cy="63500"/>
          </a:xfrm>
          <a:prstGeom prst="rect">
            <a:avLst/>
          </a:prstGeom>
          <a:solidFill>
            <a:srgbClr val="0000FF"/>
          </a:solidFill>
        </p:spPr>
      </p:sp>
      <p:sp>
        <p:nvSpPr>
          <p:cNvPr name="TextBox 5" id="6"/>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6" id="7"/>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7" id="8"/>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18</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546100"/>
            <a:ext cx="8229600" cy="1143000"/>
          </a:xfrm>
          <a:prstGeom prst="rect">
            <a:avLst/>
          </a:prstGeom>
        </p:spPr>
        <p:txBody>
          <a:bodyPr anchor="t" rtlCol="false" anchorCtr="true" tIns="190500"/>
          <a:lstStyle/>
          <a:p>
            <a:r>
              <a:rPr lang="en-US" b="true" sz="4400">
                <a:latin typeface="VERDANA"/>
              </a:rPr>
              <a:t>Table of Contents</a:t>
            </a:r>
          </a:p>
        </p:txBody>
      </p:sp>
      <p:sp>
        <p:nvSpPr>
          <p:cNvPr name="TextBox 2" id="3"/>
          <p:cNvSpPr txBox="true"/>
          <p:nvPr/>
        </p:nvSpPr>
        <p:spPr>
          <a:xfrm>
            <a:off x="457200" y="1498600"/>
            <a:ext cx="8229600" cy="4521200"/>
          </a:xfrm>
          <a:prstGeom prst="rect">
            <a:avLst/>
          </a:prstGeom>
        </p:spPr>
        <p:txBody>
          <a:bodyPr anchor="t" rtlCol="false" anchorCtr="false" tIns="127000"/>
          <a:lstStyle/>
          <a:p>
            <a:pPr marL="635000" marR="127000" indent="-508000">
              <a:lnSpc>
                <a:spcPct val="130000"/>
              </a:lnSpc>
              <a:buAutoNum type="arabicPlain" startAt="1"/>
            </a:pPr>
            <a:r>
              <a:rPr lang="en-US" sz="2800" i="false">
                <a:latin typeface="VERDANA"/>
              </a:rPr>
              <a:t>Intro</a:t>
            </a:r>
          </a:p>
          <a:p>
            <a:pPr marL="635000" marR="127000" indent="-508000">
              <a:lnSpc>
                <a:spcPct val="130000"/>
              </a:lnSpc>
              <a:buAutoNum type="arabicPlain" startAt="1"/>
            </a:pPr>
            <a:r>
              <a:rPr lang="en-US" sz="2800" i="false">
                <a:latin typeface="VERDANA"/>
              </a:rPr>
              <a:t>General Information</a:t>
            </a:r>
          </a:p>
          <a:p>
            <a:pPr marL="635000" marR="127000" indent="-508000">
              <a:lnSpc>
                <a:spcPct val="130000"/>
              </a:lnSpc>
              <a:buAutoNum type="arabicPlain" startAt="1"/>
            </a:pPr>
            <a:r>
              <a:rPr lang="en-US" sz="2800" i="false">
                <a:latin typeface="VERDANA"/>
              </a:rPr>
              <a:t>Location</a:t>
            </a:r>
          </a:p>
          <a:p>
            <a:pPr marL="635000" marR="127000" indent="-508000">
              <a:lnSpc>
                <a:spcPct val="130000"/>
              </a:lnSpc>
              <a:buAutoNum type="arabicPlain" startAt="1"/>
            </a:pPr>
            <a:r>
              <a:rPr lang="en-US" sz="2800" i="false">
                <a:latin typeface="VERDANA"/>
              </a:rPr>
              <a:t>Leader</a:t>
            </a:r>
          </a:p>
          <a:p>
            <a:pPr marL="635000" marR="127000" indent="-508000">
              <a:lnSpc>
                <a:spcPct val="130000"/>
              </a:lnSpc>
              <a:buAutoNum type="arabicPlain" startAt="1"/>
            </a:pPr>
            <a:r>
              <a:rPr lang="en-US" sz="2800" i="false">
                <a:latin typeface="VERDANA"/>
              </a:rPr>
              <a:t>Important People</a:t>
            </a:r>
          </a:p>
          <a:p>
            <a:pPr marL="635000" marR="127000" indent="-508000">
              <a:lnSpc>
                <a:spcPct val="130000"/>
              </a:lnSpc>
              <a:buAutoNum type="arabicPlain" startAt="1"/>
            </a:pPr>
            <a:r>
              <a:rPr lang="en-US" sz="2800" i="false">
                <a:latin typeface="VERDANA"/>
              </a:rPr>
              <a:t>Simple Pedia</a:t>
            </a:r>
          </a:p>
          <a:p>
            <a:pPr marL="635000" marR="127000" indent="-508000">
              <a:lnSpc>
                <a:spcPct val="130000"/>
              </a:lnSpc>
              <a:buAutoNum type="arabicPlain" startAt="1"/>
            </a:pPr>
            <a:r>
              <a:rPr lang="en-US" sz="2800" i="false">
                <a:latin typeface="VERDANA"/>
              </a:rPr>
              <a:t>Impressions</a:t>
            </a:r>
          </a:p>
          <a:p>
            <a:pPr marL="635000" marR="127000" indent="-508000">
              <a:lnSpc>
                <a:spcPct val="130000"/>
              </a:lnSpc>
              <a:buAutoNum type="arabicPlain" startAt="1"/>
            </a:pPr>
            <a:r>
              <a:rPr lang="en-US" sz="2800" i="false">
                <a:latin typeface="VERDANA"/>
              </a:rPr>
              <a:t>Sources</a:t>
            </a:r>
          </a:p>
        </p:txBody>
      </p:sp>
      <p:sp>
        <p:nvSpPr>
          <p:cNvPr name="AutoShape 3" id="4"/>
          <p:cNvSpPr/>
          <p:nvPr/>
        </p:nvSpPr>
        <p:spPr>
          <a:xfrm>
            <a:off x="444500" y="444500"/>
            <a:ext cx="8255000" cy="63500"/>
          </a:xfrm>
          <a:prstGeom prst="rect">
            <a:avLst/>
          </a:prstGeom>
          <a:solidFill>
            <a:srgbClr val="0000FF"/>
          </a:solidFill>
        </p:spPr>
      </p:sp>
      <p:sp>
        <p:nvSpPr>
          <p:cNvPr name="AutoShape 4" id="5"/>
          <p:cNvSpPr/>
          <p:nvPr/>
        </p:nvSpPr>
        <p:spPr>
          <a:xfrm>
            <a:off x="444500" y="6184900"/>
            <a:ext cx="8255000" cy="63500"/>
          </a:xfrm>
          <a:prstGeom prst="rect">
            <a:avLst/>
          </a:prstGeom>
          <a:solidFill>
            <a:srgbClr val="0000FF"/>
          </a:solidFill>
        </p:spPr>
      </p:sp>
      <p:sp>
        <p:nvSpPr>
          <p:cNvPr name="TextBox 5" id="6"/>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6" id="7"/>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7" id="8"/>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1</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546100"/>
            <a:ext cx="8229600" cy="1143000"/>
          </a:xfrm>
          <a:prstGeom prst="rect">
            <a:avLst/>
          </a:prstGeom>
        </p:spPr>
        <p:txBody>
          <a:bodyPr anchor="t" rtlCol="false" anchorCtr="true" tIns="190500"/>
          <a:lstStyle/>
          <a:p>
            <a:r>
              <a:rPr lang="en-US" b="true" sz="4400">
                <a:latin typeface="VERDANA"/>
              </a:rPr>
              <a:t>Sources</a:t>
            </a:r>
          </a:p>
        </p:txBody>
      </p:sp>
      <p:sp>
        <p:nvSpPr>
          <p:cNvPr name="TextBox 2" id="3"/>
          <p:cNvSpPr txBox="true"/>
          <p:nvPr/>
        </p:nvSpPr>
        <p:spPr>
          <a:xfrm>
            <a:off x="457200" y="1498600"/>
            <a:ext cx="8229600" cy="4521200"/>
          </a:xfrm>
          <a:prstGeom prst="rect">
            <a:avLst/>
          </a:prstGeom>
        </p:spPr>
        <p:txBody>
          <a:bodyPr anchor="t" rtlCol="false" anchorCtr="false" tIns="127000"/>
          <a:lstStyle/>
          <a:p>
            <a:pPr marL="508000" marR="127000" indent="-381000">
              <a:lnSpc>
                <a:spcPct val="130000"/>
              </a:lnSpc>
              <a:buFont typeface="Arial"/>
              <a:buChar char="•"/>
            </a:pPr>
            <a:r>
              <a:rPr lang="en-US" sz="1600" i="false">
                <a:latin typeface="VERDANA"/>
              </a:rPr>
              <a:t>http://dbpedia.org/resource/Munich (http://en.wikipedia.org/wiki/Munich?oldid=708070974)</a:t>
            </a:r>
          </a:p>
          <a:p>
            <a:pPr marL="508000" marR="127000" indent="-381000">
              <a:lnSpc>
                <a:spcPct val="130000"/>
              </a:lnSpc>
              <a:buFont typeface="Arial"/>
              <a:buChar char="•"/>
            </a:pPr>
            <a:r>
              <a:rPr lang="en-US" sz="1600" i="false">
                <a:latin typeface="VERDANA"/>
              </a:rPr>
              <a:t>http://dbpedia.org/resource/Dieter_Reiter (http://en.wikipedia.org/wiki/Dieter_Reiter?oldid=702547044)</a:t>
            </a:r>
          </a:p>
          <a:p>
            <a:pPr marL="508000" marR="127000" indent="-381000">
              <a:lnSpc>
                <a:spcPct val="130000"/>
              </a:lnSpc>
              <a:buFont typeface="Arial"/>
              <a:buChar char="•"/>
            </a:pPr>
            <a:r>
              <a:rPr lang="en-US" sz="1600" i="false">
                <a:latin typeface="VERDANA"/>
              </a:rPr>
              <a:t>http://dbpedia.org/resource/Louis_IV,_Holy_Roman_Emperor (http://en.wikipedia.org/wiki/Louis_IV,_Holy_Roman_Emperor?oldid=699530302)</a:t>
            </a:r>
          </a:p>
          <a:p>
            <a:pPr marL="508000" marR="127000" indent="-381000">
              <a:lnSpc>
                <a:spcPct val="130000"/>
              </a:lnSpc>
              <a:buFont typeface="Arial"/>
              <a:buChar char="•"/>
            </a:pPr>
            <a:r>
              <a:rPr lang="en-US" sz="1600" i="false">
                <a:latin typeface="VERDANA"/>
              </a:rPr>
              <a:t>http://dbpedia.org/resource/Anton_Drexler (http://en.wikipedia.org/wiki/Anton_Drexler?oldid=703780048)</a:t>
            </a:r>
          </a:p>
        </p:txBody>
      </p:sp>
      <p:sp>
        <p:nvSpPr>
          <p:cNvPr name="AutoShape 3" id="4"/>
          <p:cNvSpPr/>
          <p:nvPr/>
        </p:nvSpPr>
        <p:spPr>
          <a:xfrm>
            <a:off x="444500" y="444500"/>
            <a:ext cx="8255000" cy="63500"/>
          </a:xfrm>
          <a:prstGeom prst="rect">
            <a:avLst/>
          </a:prstGeom>
          <a:solidFill>
            <a:srgbClr val="0000FF"/>
          </a:solidFill>
        </p:spPr>
      </p:sp>
      <p:sp>
        <p:nvSpPr>
          <p:cNvPr name="AutoShape 4" id="5"/>
          <p:cNvSpPr/>
          <p:nvPr/>
        </p:nvSpPr>
        <p:spPr>
          <a:xfrm>
            <a:off x="444500" y="6184900"/>
            <a:ext cx="8255000" cy="63500"/>
          </a:xfrm>
          <a:prstGeom prst="rect">
            <a:avLst/>
          </a:prstGeom>
          <a:solidFill>
            <a:srgbClr val="0000FF"/>
          </a:solidFill>
        </p:spPr>
      </p:sp>
      <p:sp>
        <p:nvSpPr>
          <p:cNvPr name="TextBox 5" id="6"/>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6" id="7"/>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7" id="8"/>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19</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546100"/>
            <a:ext cx="8229600" cy="1143000"/>
          </a:xfrm>
          <a:prstGeom prst="rect">
            <a:avLst/>
          </a:prstGeom>
        </p:spPr>
        <p:txBody>
          <a:bodyPr anchor="t" rtlCol="false" anchorCtr="true" tIns="190500"/>
          <a:lstStyle/>
          <a:p>
            <a:r>
              <a:rPr lang="en-US" b="true" sz="4400">
                <a:latin typeface="VERDANA"/>
              </a:rPr>
              <a:t>Sources</a:t>
            </a:r>
          </a:p>
        </p:txBody>
      </p:sp>
      <p:sp>
        <p:nvSpPr>
          <p:cNvPr name="TextBox 2" id="3"/>
          <p:cNvSpPr txBox="true"/>
          <p:nvPr/>
        </p:nvSpPr>
        <p:spPr>
          <a:xfrm>
            <a:off x="457200" y="1498600"/>
            <a:ext cx="8229600" cy="4521200"/>
          </a:xfrm>
          <a:prstGeom prst="rect">
            <a:avLst/>
          </a:prstGeom>
        </p:spPr>
        <p:txBody>
          <a:bodyPr anchor="t" rtlCol="false" anchorCtr="false" tIns="127000"/>
          <a:lstStyle/>
          <a:p>
            <a:pPr marL="508000" marR="127000" indent="-381000">
              <a:lnSpc>
                <a:spcPct val="130000"/>
              </a:lnSpc>
              <a:buFont typeface="Arial"/>
              <a:buChar char="•"/>
            </a:pPr>
            <a:r>
              <a:rPr lang="en-US" sz="1600" i="false">
                <a:latin typeface="VERDANA"/>
              </a:rPr>
              <a:t>http://dbpedia.org/resource/Maximilian_I,_Elector_of_Bavaria (http://en.wikipedia.org/wiki/Maximilian_I,_Elector_of_Bavaria?oldid=703015432)</a:t>
            </a:r>
          </a:p>
          <a:p>
            <a:pPr marL="508000" marR="127000" indent="-381000">
              <a:lnSpc>
                <a:spcPct val="130000"/>
              </a:lnSpc>
              <a:buFont typeface="Arial"/>
              <a:buChar char="•"/>
            </a:pPr>
            <a:r>
              <a:rPr lang="en-US" sz="1600" i="false">
                <a:latin typeface="VERDANA"/>
              </a:rPr>
              <a:t>http://dbpedia.org/resource/Robert_Huber (http://en.wikipedia.org/wiki/Robert_Huber?oldid=707354192)</a:t>
            </a:r>
          </a:p>
          <a:p>
            <a:pPr marL="508000" marR="127000" indent="-381000">
              <a:lnSpc>
                <a:spcPct val="130000"/>
              </a:lnSpc>
              <a:buFont typeface="Arial"/>
              <a:buChar char="•"/>
            </a:pPr>
            <a:r>
              <a:rPr lang="en-US" sz="1600" i="false">
                <a:latin typeface="VERDANA"/>
              </a:rPr>
              <a:t>https://simple.wikipedia.org/wiki/Munich</a:t>
            </a:r>
          </a:p>
        </p:txBody>
      </p:sp>
      <p:sp>
        <p:nvSpPr>
          <p:cNvPr name="AutoShape 3" id="4"/>
          <p:cNvSpPr/>
          <p:nvPr/>
        </p:nvSpPr>
        <p:spPr>
          <a:xfrm>
            <a:off x="444500" y="444500"/>
            <a:ext cx="8255000" cy="63500"/>
          </a:xfrm>
          <a:prstGeom prst="rect">
            <a:avLst/>
          </a:prstGeom>
          <a:solidFill>
            <a:srgbClr val="0000FF"/>
          </a:solidFill>
        </p:spPr>
      </p:sp>
      <p:sp>
        <p:nvSpPr>
          <p:cNvPr name="AutoShape 4" id="5"/>
          <p:cNvSpPr/>
          <p:nvPr/>
        </p:nvSpPr>
        <p:spPr>
          <a:xfrm>
            <a:off x="444500" y="6184900"/>
            <a:ext cx="8255000" cy="63500"/>
          </a:xfrm>
          <a:prstGeom prst="rect">
            <a:avLst/>
          </a:prstGeom>
          <a:solidFill>
            <a:srgbClr val="0000FF"/>
          </a:solidFill>
        </p:spPr>
      </p:sp>
      <p:sp>
        <p:nvSpPr>
          <p:cNvPr name="TextBox 5" id="6"/>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6" id="7"/>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7" id="8"/>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20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1" id="2"/>
          <p:cNvSpPr txBox="true"/>
          <p:nvPr/>
        </p:nvSpPr>
        <p:spPr>
          <a:xfrm>
            <a:off x="571500" y="571500"/>
            <a:ext cx="4064000" cy="635000"/>
          </a:xfrm>
          <a:prstGeom prst="rect">
            <a:avLst/>
          </a:prstGeom>
        </p:spPr>
        <p:txBody>
          <a:bodyPr anchor="t" rtlCol="false" anchorCtr="false" tIns="127000"/>
          <a:lstStyle/>
          <a:p>
            <a:pPr marL="127000" marR="127000">
              <a:lnSpc>
                <a:spcPct val="130000"/>
              </a:lnSpc>
            </a:pPr>
            <a:r>
              <a:rPr lang="en-US" sz="1400" i="false">
                <a:solidFill>
                  <a:srgbClr val="808080"/>
                </a:solidFill>
                <a:latin typeface="VERDANA"/>
              </a:rPr>
              <a:t>Intro</a:t>
            </a:r>
          </a:p>
        </p:txBody>
      </p:sp>
      <p:sp>
        <p:nvSpPr>
          <p:cNvPr name="TextBox 2" id="3"/>
          <p:cNvSpPr txBox="true"/>
          <p:nvPr/>
        </p:nvSpPr>
        <p:spPr>
          <a:xfrm>
            <a:off x="571500" y="1460500"/>
            <a:ext cx="3810000" cy="3810000"/>
          </a:xfrm>
          <a:prstGeom prst="rect">
            <a:avLst/>
          </a:prstGeom>
        </p:spPr>
        <p:txBody>
          <a:bodyPr anchor="t" rtlCol="false" anchorCtr="false" tIns="127000"/>
          <a:lstStyle/>
          <a:p>
            <a:pPr marL="127000" marR="127000">
              <a:lnSpc>
                <a:spcPct val="130000"/>
              </a:lnSpc>
            </a:pPr>
            <a:r>
              <a:rPr lang="en-US" sz="1489" i="false">
                <a:solidFill>
                  <a:srgbClr val="404040"/>
                </a:solidFill>
                <a:latin typeface="VERDANA"/>
              </a:rPr>
              <a:t>Munich (/ˈmjuːnɪk/; also /ˈmjuːnɪx/ in UK English; German: München, [ˈmʏnçn̩], Bavarian: Minga [ˈmɪŋ(ː)ɐ]) is the capital and largest city of the German state of Bavaria, on the banks of River Isar north of the Bavarian Alps. Munich is the third largest city in Germany, after Berlin and Hamburg and the 12th biggest city of the European Union with a population of above 1.5 million. </a:t>
            </a:r>
          </a:p>
        </p:txBody>
      </p:sp>
      <p:pic>
        <p:nvPicPr>
          <p:cNvPr name="Picture 3" id="4"/>
          <p:cNvPicPr>
            <a:picLocks noChangeAspect="true"/>
          </p:cNvPicPr>
          <p:nvPr/>
        </p:nvPicPr>
        <p:blipFill>
          <a:blip r:embed="rId2"/>
          <a:stretch>
            <a:fillRect/>
          </a:stretch>
        </p:blipFill>
        <p:spPr>
          <a:xfrm>
            <a:off x="4445000" y="1346200"/>
            <a:ext cx="4064000" cy="3733800"/>
          </a:xfrm>
          <a:prstGeom prst="rect">
            <a:avLst/>
          </a:prstGeom>
        </p:spPr>
      </p:pic>
      <p:sp>
        <p:nvSpPr>
          <p:cNvPr name="TextBox 4" id="5"/>
          <p:cNvSpPr txBox="true"/>
          <p:nvPr/>
        </p:nvSpPr>
        <p:spPr>
          <a:xfrm>
            <a:off x="4572000" y="5651500"/>
            <a:ext cx="3810000" cy="571500"/>
          </a:xfrm>
          <a:prstGeom prst="rect">
            <a:avLst/>
          </a:prstGeom>
        </p:spPr>
        <p:txBody>
          <a:bodyPr anchor="t" rtlCol="false" anchorCtr="true" tIns="127000"/>
          <a:lstStyle/>
          <a:p>
            <a:pPr marL="127000" marR="127000"/>
            <a:r>
              <a:rPr lang="en-US" sz="741" i="false">
                <a:latin typeface="VERDANA"/>
              </a:rPr>
              <a:t>https://upload.wikimedia.org/wikipedia/commons/thumb/5/59/Munchen_collage.jpg/650px-Munchen_collage.jpg</a:t>
            </a:r>
          </a:p>
        </p:txBody>
      </p:sp>
      <p:sp>
        <p:nvSpPr>
          <p:cNvPr name="AutoShape 5" id="6"/>
          <p:cNvSpPr/>
          <p:nvPr/>
        </p:nvSpPr>
        <p:spPr>
          <a:xfrm>
            <a:off x="444500" y="444500"/>
            <a:ext cx="8255000" cy="63500"/>
          </a:xfrm>
          <a:prstGeom prst="rect">
            <a:avLst/>
          </a:prstGeom>
          <a:solidFill>
            <a:srgbClr val="0000FF"/>
          </a:solidFill>
        </p:spPr>
      </p:sp>
      <p:sp>
        <p:nvSpPr>
          <p:cNvPr name="AutoShape 6" id="7"/>
          <p:cNvSpPr/>
          <p:nvPr/>
        </p:nvSpPr>
        <p:spPr>
          <a:xfrm>
            <a:off x="444500" y="6184900"/>
            <a:ext cx="8255000" cy="63500"/>
          </a:xfrm>
          <a:prstGeom prst="rect">
            <a:avLst/>
          </a:prstGeom>
          <a:solidFill>
            <a:srgbClr val="0000FF"/>
          </a:solidFill>
        </p:spPr>
      </p:sp>
      <p:sp>
        <p:nvSpPr>
          <p:cNvPr name="TextBox 7" id="8"/>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8" id="9"/>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9" id="10"/>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2</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546100"/>
            <a:ext cx="8229600" cy="1143000"/>
          </a:xfrm>
          <a:prstGeom prst="rect">
            <a:avLst/>
          </a:prstGeom>
        </p:spPr>
        <p:txBody>
          <a:bodyPr anchor="t" rtlCol="false" anchorCtr="true" tIns="190500"/>
          <a:lstStyle/>
          <a:p>
            <a:r>
              <a:rPr lang="en-US" b="true" sz="4400">
                <a:latin typeface="VERDANA"/>
              </a:rPr>
              <a:t>General Information</a:t>
            </a:r>
          </a:p>
        </p:txBody>
      </p:sp>
      <p:sp>
        <p:nvSpPr>
          <p:cNvPr name="TextBox 2" id="3"/>
          <p:cNvSpPr txBox="true"/>
          <p:nvPr/>
        </p:nvSpPr>
        <p:spPr>
          <a:xfrm>
            <a:off x="457200" y="1498600"/>
            <a:ext cx="8229600" cy="4521200"/>
          </a:xfrm>
          <a:prstGeom prst="rect">
            <a:avLst/>
          </a:prstGeom>
        </p:spPr>
        <p:txBody>
          <a:bodyPr anchor="t" rtlCol="false" anchorCtr="false" tIns="127000"/>
          <a:lstStyle/>
          <a:p>
            <a:pPr marL="508000" marR="127000" indent="-381000">
              <a:lnSpc>
                <a:spcPct val="130000"/>
              </a:lnSpc>
              <a:buFont typeface="Arial"/>
              <a:buChar char="•"/>
            </a:pPr>
            <a:r>
              <a:rPr lang="en-US" sz="2760" i="false">
                <a:latin typeface="VERDANA"/>
              </a:rPr>
              <a:t>Country: Germany</a:t>
            </a:r>
          </a:p>
          <a:p>
            <a:pPr marL="508000" marR="127000" indent="-381000">
              <a:lnSpc>
                <a:spcPct val="130000"/>
              </a:lnSpc>
              <a:buFont typeface="Arial"/>
              <a:buChar char="•"/>
            </a:pPr>
            <a:r>
              <a:rPr lang="en-US" sz="2760" i="false">
                <a:latin typeface="VERDANA"/>
              </a:rPr>
              <a:t>Population: 1 517 868 (as of 31.10.2015)</a:t>
            </a:r>
          </a:p>
          <a:p>
            <a:pPr marL="508000" marR="127000" indent="-381000">
              <a:lnSpc>
                <a:spcPct val="130000"/>
              </a:lnSpc>
              <a:buFont typeface="Arial"/>
              <a:buChar char="•"/>
            </a:pPr>
            <a:r>
              <a:rPr lang="en-US" sz="2760" i="false">
                <a:latin typeface="VERDANA"/>
              </a:rPr>
              <a:t>Area code: 089, M</a:t>
            </a:r>
          </a:p>
          <a:p>
            <a:pPr marL="508000" marR="127000" indent="-381000">
              <a:lnSpc>
                <a:spcPct val="130000"/>
              </a:lnSpc>
              <a:buFont typeface="Arial"/>
              <a:buChar char="•"/>
            </a:pPr>
            <a:r>
              <a:rPr lang="en-US" sz="2760" i="false">
                <a:latin typeface="VERDANA"/>
              </a:rPr>
              <a:t>Total Area: 310 km²</a:t>
            </a:r>
          </a:p>
        </p:txBody>
      </p:sp>
      <p:sp>
        <p:nvSpPr>
          <p:cNvPr name="AutoShape 3" id="4"/>
          <p:cNvSpPr/>
          <p:nvPr/>
        </p:nvSpPr>
        <p:spPr>
          <a:xfrm>
            <a:off x="444500" y="444500"/>
            <a:ext cx="8255000" cy="63500"/>
          </a:xfrm>
          <a:prstGeom prst="rect">
            <a:avLst/>
          </a:prstGeom>
          <a:solidFill>
            <a:srgbClr val="0000FF"/>
          </a:solidFill>
        </p:spPr>
      </p:sp>
      <p:sp>
        <p:nvSpPr>
          <p:cNvPr name="AutoShape 4" id="5"/>
          <p:cNvSpPr/>
          <p:nvPr/>
        </p:nvSpPr>
        <p:spPr>
          <a:xfrm>
            <a:off x="444500" y="6184900"/>
            <a:ext cx="8255000" cy="63500"/>
          </a:xfrm>
          <a:prstGeom prst="rect">
            <a:avLst/>
          </a:prstGeom>
          <a:solidFill>
            <a:srgbClr val="0000FF"/>
          </a:solidFill>
        </p:spPr>
      </p:sp>
      <p:sp>
        <p:nvSpPr>
          <p:cNvPr name="TextBox 5" id="6"/>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6" id="7"/>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7" id="8"/>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1" id="2"/>
          <p:cNvSpPr txBox="true"/>
          <p:nvPr/>
        </p:nvSpPr>
        <p:spPr>
          <a:xfrm>
            <a:off x="457200" y="546100"/>
            <a:ext cx="8229600" cy="1143000"/>
          </a:xfrm>
          <a:prstGeom prst="rect">
            <a:avLst/>
          </a:prstGeom>
        </p:spPr>
        <p:txBody>
          <a:bodyPr anchor="t" rtlCol="false" anchorCtr="true" tIns="190500"/>
          <a:lstStyle/>
          <a:p>
            <a:r>
              <a:rPr lang="en-US" b="false" sz="3000">
                <a:latin typeface="VERDANA"/>
              </a:rPr>
              <a:t>Location</a:t>
            </a:r>
          </a:p>
        </p:txBody>
      </p:sp>
      <p:pic>
        <p:nvPicPr>
          <p:cNvPr name="Picture 2" id="3"/>
          <p:cNvPicPr>
            <a:picLocks noChangeAspect="true"/>
          </p:cNvPicPr>
          <p:nvPr/>
        </p:nvPicPr>
        <p:blipFill>
          <a:blip r:embed="rId2"/>
          <a:stretch>
            <a:fillRect/>
          </a:stretch>
        </p:blipFill>
        <p:spPr>
          <a:xfrm>
            <a:off x="2311400" y="1308100"/>
            <a:ext cx="4521200" cy="4521200"/>
          </a:xfrm>
          <a:prstGeom prst="rect">
            <a:avLst/>
          </a:prstGeom>
        </p:spPr>
      </p:pic>
      <p:sp>
        <p:nvSpPr>
          <p:cNvPr name="TextBox 3" id="4"/>
          <p:cNvSpPr txBox="true"/>
          <p:nvPr/>
        </p:nvSpPr>
        <p:spPr>
          <a:xfrm>
            <a:off x="457200" y="5816600"/>
            <a:ext cx="8229600" cy="381000"/>
          </a:xfrm>
          <a:prstGeom prst="rect">
            <a:avLst/>
          </a:prstGeom>
        </p:spPr>
        <p:txBody>
          <a:bodyPr anchor="t" rtlCol="false" anchorCtr="true" tIns="127000"/>
          <a:lstStyle/>
          <a:p>
            <a:pPr marL="127000" marR="127000">
              <a:lnSpc>
                <a:spcPct val="130000"/>
              </a:lnSpc>
            </a:pPr>
            <a:r>
              <a:rPr lang="en-US" sz="600" i="false">
                <a:latin typeface="VERDANA"/>
              </a:rPr>
              <a:t>http://staticmap.openstreetmap.de/staticmap.php?zoom=4&amp;size=650x650&amp;center=48.13333511352539,11.56666660308838&amp;markers=48.13333511352539,11.56666660308838,ol-marker</a:t>
            </a:r>
          </a:p>
        </p:txBody>
      </p:sp>
      <p:sp>
        <p:nvSpPr>
          <p:cNvPr name="AutoShape 4" id="5"/>
          <p:cNvSpPr/>
          <p:nvPr/>
        </p:nvSpPr>
        <p:spPr>
          <a:xfrm>
            <a:off x="444500" y="444500"/>
            <a:ext cx="8255000" cy="63500"/>
          </a:xfrm>
          <a:prstGeom prst="rect">
            <a:avLst/>
          </a:prstGeom>
          <a:solidFill>
            <a:srgbClr val="0000FF"/>
          </a:solidFill>
        </p:spPr>
      </p:sp>
      <p:sp>
        <p:nvSpPr>
          <p:cNvPr name="AutoShape 5" id="6"/>
          <p:cNvSpPr/>
          <p:nvPr/>
        </p:nvSpPr>
        <p:spPr>
          <a:xfrm>
            <a:off x="444500" y="6184900"/>
            <a:ext cx="8255000" cy="63500"/>
          </a:xfrm>
          <a:prstGeom prst="rect">
            <a:avLst/>
          </a:prstGeom>
          <a:solidFill>
            <a:srgbClr val="0000FF"/>
          </a:solidFill>
        </p:spPr>
      </p:sp>
      <p:sp>
        <p:nvSpPr>
          <p:cNvPr name="TextBox 6" id="7"/>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7" id="8"/>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8" id="9"/>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1" id="2"/>
          <p:cNvSpPr txBox="true"/>
          <p:nvPr/>
        </p:nvSpPr>
        <p:spPr>
          <a:xfrm>
            <a:off x="571500" y="571500"/>
            <a:ext cx="4064000" cy="635000"/>
          </a:xfrm>
          <a:prstGeom prst="rect">
            <a:avLst/>
          </a:prstGeom>
        </p:spPr>
        <p:txBody>
          <a:bodyPr anchor="t" rtlCol="false" anchorCtr="false" tIns="127000"/>
          <a:lstStyle/>
          <a:p>
            <a:pPr marL="127000" marR="127000">
              <a:lnSpc>
                <a:spcPct val="130000"/>
              </a:lnSpc>
            </a:pPr>
            <a:r>
              <a:rPr lang="en-US" sz="1400" i="false">
                <a:solidFill>
                  <a:srgbClr val="808080"/>
                </a:solidFill>
                <a:latin typeface="VERDANA"/>
              </a:rPr>
              <a:t>Leader</a:t>
            </a:r>
          </a:p>
        </p:txBody>
      </p:sp>
      <p:sp>
        <p:nvSpPr>
          <p:cNvPr name="TextBox 2" id="3"/>
          <p:cNvSpPr txBox="true"/>
          <p:nvPr/>
        </p:nvSpPr>
        <p:spPr>
          <a:xfrm>
            <a:off x="571500" y="1143000"/>
            <a:ext cx="4064000" cy="889000"/>
          </a:xfrm>
          <a:prstGeom prst="rect">
            <a:avLst/>
          </a:prstGeom>
        </p:spPr>
        <p:txBody>
          <a:bodyPr anchor="t" rtlCol="false" anchorCtr="false" tIns="127000"/>
          <a:lstStyle/>
          <a:p>
            <a:pPr marL="127000" marR="127000">
              <a:lnSpc>
                <a:spcPct val="130000"/>
              </a:lnSpc>
            </a:pPr>
            <a:r>
              <a:rPr lang="en-US" sz="2448" i="false">
                <a:latin typeface="VERDANA"/>
              </a:rPr>
              <a:t>Dieter Reiter</a:t>
            </a:r>
          </a:p>
        </p:txBody>
      </p:sp>
      <p:sp>
        <p:nvSpPr>
          <p:cNvPr name="TextBox 3" id="4"/>
          <p:cNvSpPr txBox="true"/>
          <p:nvPr/>
        </p:nvSpPr>
        <p:spPr>
          <a:xfrm>
            <a:off x="571500" y="1778000"/>
            <a:ext cx="4064000" cy="635000"/>
          </a:xfrm>
          <a:prstGeom prst="rect">
            <a:avLst/>
          </a:prstGeom>
        </p:spPr>
        <p:txBody>
          <a:bodyPr anchor="t" rtlCol="false" anchorCtr="false" tIns="127000"/>
          <a:lstStyle/>
          <a:p>
            <a:pPr marL="127000" marR="127000">
              <a:lnSpc>
                <a:spcPct val="130000"/>
              </a:lnSpc>
            </a:pPr>
            <a:r>
              <a:rPr lang="en-US" sz="1400" i="true">
                <a:latin typeface="VERDANA"/>
              </a:rPr>
              <a:t>Social Democratic Party of Germany</a:t>
            </a:r>
          </a:p>
        </p:txBody>
      </p:sp>
      <p:sp>
        <p:nvSpPr>
          <p:cNvPr name="TextBox 4" id="5"/>
          <p:cNvSpPr txBox="true"/>
          <p:nvPr/>
        </p:nvSpPr>
        <p:spPr>
          <a:xfrm>
            <a:off x="571500" y="2413000"/>
            <a:ext cx="4064000" cy="3429000"/>
          </a:xfrm>
          <a:prstGeom prst="rect">
            <a:avLst/>
          </a:prstGeom>
        </p:spPr>
        <p:txBody>
          <a:bodyPr anchor="t" rtlCol="false" anchorCtr="false" tIns="127000"/>
          <a:lstStyle/>
          <a:p>
            <a:pPr marL="127000" marR="127000">
              <a:lnSpc>
                <a:spcPct val="130000"/>
              </a:lnSpc>
            </a:pPr>
            <a:r>
              <a:rPr lang="en-US" sz="2200" i="false">
                <a:latin typeface="VERDANA"/>
              </a:rPr>
              <a:t>Dieter Reiter (born 19 May 1958 in Rain, Swabia) is a German politician and the current mayor of Munich, the capital of the state of Bavaria. </a:t>
            </a:r>
          </a:p>
        </p:txBody>
      </p:sp>
      <p:sp>
        <p:nvSpPr>
          <p:cNvPr name="TextBox 5" id="6"/>
          <p:cNvSpPr txBox="true"/>
          <p:nvPr/>
        </p:nvSpPr>
        <p:spPr>
          <a:xfrm>
            <a:off x="4762500" y="5626100"/>
            <a:ext cx="3556000" cy="381000"/>
          </a:xfrm>
          <a:prstGeom prst="rect">
            <a:avLst/>
          </a:prstGeom>
        </p:spPr>
        <p:txBody>
          <a:bodyPr anchor="t" rtlCol="false" anchorCtr="false" tIns="127000"/>
          <a:lstStyle/>
          <a:p>
            <a:pPr marL="127000" marR="127000"/>
            <a:r>
              <a:rPr lang="en-US" sz="733" i="false">
                <a:latin typeface="VERDANA"/>
              </a:rPr>
              <a:t>https://upload.wikimedia.org/wikipedia/commons/thumb/f/f0/Dieter_reiter_2013.jpg/650px-Dieter_reiter_2013.jpg</a:t>
            </a:r>
          </a:p>
        </p:txBody>
      </p:sp>
      <p:pic>
        <p:nvPicPr>
          <p:cNvPr name="Picture 6" id="7"/>
          <p:cNvPicPr>
            <a:picLocks noChangeAspect="true"/>
          </p:cNvPicPr>
          <p:nvPr/>
        </p:nvPicPr>
        <p:blipFill>
          <a:blip r:embed="rId2"/>
          <a:stretch>
            <a:fillRect/>
          </a:stretch>
        </p:blipFill>
        <p:spPr>
          <a:xfrm>
            <a:off x="4711700" y="749300"/>
            <a:ext cx="3759200" cy="4953000"/>
          </a:xfrm>
          <a:prstGeom prst="rect">
            <a:avLst/>
          </a:prstGeom>
        </p:spPr>
      </p:pic>
      <p:sp>
        <p:nvSpPr>
          <p:cNvPr name="AutoShape 7" id="8"/>
          <p:cNvSpPr/>
          <p:nvPr/>
        </p:nvSpPr>
        <p:spPr>
          <a:xfrm>
            <a:off x="444500" y="444500"/>
            <a:ext cx="8255000" cy="63500"/>
          </a:xfrm>
          <a:prstGeom prst="rect">
            <a:avLst/>
          </a:prstGeom>
          <a:solidFill>
            <a:srgbClr val="0000FF"/>
          </a:solidFill>
        </p:spPr>
      </p:sp>
      <p:sp>
        <p:nvSpPr>
          <p:cNvPr name="AutoShape 8" id="9"/>
          <p:cNvSpPr/>
          <p:nvPr/>
        </p:nvSpPr>
        <p:spPr>
          <a:xfrm>
            <a:off x="444500" y="6184900"/>
            <a:ext cx="8255000" cy="63500"/>
          </a:xfrm>
          <a:prstGeom prst="rect">
            <a:avLst/>
          </a:prstGeom>
          <a:solidFill>
            <a:srgbClr val="0000FF"/>
          </a:solidFill>
        </p:spPr>
      </p:sp>
      <p:sp>
        <p:nvSpPr>
          <p:cNvPr name="TextBox 9" id="10"/>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10" id="11"/>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11" id="12"/>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1" id="2"/>
          <p:cNvSpPr txBox="true"/>
          <p:nvPr/>
        </p:nvSpPr>
        <p:spPr>
          <a:xfrm>
            <a:off x="571500" y="571500"/>
            <a:ext cx="4064000" cy="635000"/>
          </a:xfrm>
          <a:prstGeom prst="rect">
            <a:avLst/>
          </a:prstGeom>
        </p:spPr>
        <p:txBody>
          <a:bodyPr anchor="t" rtlCol="false" anchorCtr="false" tIns="127000"/>
          <a:lstStyle/>
          <a:p>
            <a:pPr marL="127000" marR="127000">
              <a:lnSpc>
                <a:spcPct val="130000"/>
              </a:lnSpc>
            </a:pPr>
            <a:r>
              <a:rPr lang="en-US" sz="1400" i="false">
                <a:solidFill>
                  <a:srgbClr val="808080"/>
                </a:solidFill>
                <a:latin typeface="VERDANA"/>
              </a:rPr>
              <a:t>Important People</a:t>
            </a:r>
          </a:p>
        </p:txBody>
      </p:sp>
      <p:sp>
        <p:nvSpPr>
          <p:cNvPr name="TextBox 2" id="3"/>
          <p:cNvSpPr txBox="true"/>
          <p:nvPr/>
        </p:nvSpPr>
        <p:spPr>
          <a:xfrm>
            <a:off x="571500" y="1397000"/>
            <a:ext cx="4064000" cy="889000"/>
          </a:xfrm>
          <a:prstGeom prst="rect">
            <a:avLst/>
          </a:prstGeom>
        </p:spPr>
        <p:txBody>
          <a:bodyPr anchor="t" rtlCol="false" anchorCtr="false" tIns="127000"/>
          <a:lstStyle/>
          <a:p>
            <a:pPr marL="127000" marR="127000">
              <a:lnSpc>
                <a:spcPct val="130000"/>
              </a:lnSpc>
            </a:pPr>
            <a:r>
              <a:rPr lang="en-US" sz="1862" i="false">
                <a:latin typeface="VERDANA"/>
              </a:rPr>
              <a:t>Louis IV, Holy Roman Emperor</a:t>
            </a:r>
          </a:p>
        </p:txBody>
      </p:sp>
      <p:sp>
        <p:nvSpPr>
          <p:cNvPr name="TextBox 3" id="4"/>
          <p:cNvSpPr txBox="true"/>
          <p:nvPr/>
        </p:nvSpPr>
        <p:spPr>
          <a:xfrm>
            <a:off x="571500" y="2159000"/>
            <a:ext cx="4064000" cy="3429000"/>
          </a:xfrm>
          <a:prstGeom prst="rect">
            <a:avLst/>
          </a:prstGeom>
        </p:spPr>
        <p:txBody>
          <a:bodyPr anchor="t" rtlCol="false" anchorCtr="false" tIns="127000"/>
          <a:lstStyle/>
          <a:p>
            <a:pPr marL="127000" marR="127000">
              <a:lnSpc>
                <a:spcPct val="130000"/>
              </a:lnSpc>
            </a:pPr>
            <a:r>
              <a:rPr lang="en-US" sz="2030" i="false">
                <a:latin typeface="VERDANA"/>
              </a:rPr>
              <a:t>Louis IV (German: Ludwig; 1 April 1282 – 11 October 1347), called the Bavarian, of the house of Wittelsbach, was King of the Romans from 1314, King of Italy from 1327, and Holy Roman Emperor from 1328. </a:t>
            </a:r>
          </a:p>
        </p:txBody>
      </p:sp>
      <p:sp>
        <p:nvSpPr>
          <p:cNvPr name="TextBox 4" id="5"/>
          <p:cNvSpPr txBox="true"/>
          <p:nvPr/>
        </p:nvSpPr>
        <p:spPr>
          <a:xfrm>
            <a:off x="4762500" y="5626100"/>
            <a:ext cx="3556000" cy="381000"/>
          </a:xfrm>
          <a:prstGeom prst="rect">
            <a:avLst/>
          </a:prstGeom>
        </p:spPr>
        <p:txBody>
          <a:bodyPr anchor="t" rtlCol="false" anchorCtr="false" tIns="127000"/>
          <a:lstStyle/>
          <a:p>
            <a:pPr marL="127000" marR="127000"/>
            <a:r>
              <a:rPr lang="en-US" sz="779" i="false">
                <a:latin typeface="VERDANA"/>
              </a:rPr>
              <a:t>https://upload.wikimedia.org/wikipedia/commons/5/54/Ludovico_il_Bavaro.jpeg</a:t>
            </a:r>
          </a:p>
        </p:txBody>
      </p:sp>
      <p:pic>
        <p:nvPicPr>
          <p:cNvPr name="Picture 5" id="6"/>
          <p:cNvPicPr>
            <a:picLocks noChangeAspect="true"/>
          </p:cNvPicPr>
          <p:nvPr/>
        </p:nvPicPr>
        <p:blipFill>
          <a:blip r:embed="rId2"/>
          <a:stretch>
            <a:fillRect/>
          </a:stretch>
        </p:blipFill>
        <p:spPr>
          <a:xfrm>
            <a:off x="4864100" y="749300"/>
            <a:ext cx="3454400" cy="4953000"/>
          </a:xfrm>
          <a:prstGeom prst="rect">
            <a:avLst/>
          </a:prstGeom>
        </p:spPr>
      </p:pic>
      <p:sp>
        <p:nvSpPr>
          <p:cNvPr name="AutoShape 6" id="7"/>
          <p:cNvSpPr/>
          <p:nvPr/>
        </p:nvSpPr>
        <p:spPr>
          <a:xfrm>
            <a:off x="444500" y="444500"/>
            <a:ext cx="8255000" cy="63500"/>
          </a:xfrm>
          <a:prstGeom prst="rect">
            <a:avLst/>
          </a:prstGeom>
          <a:solidFill>
            <a:srgbClr val="0000FF"/>
          </a:solidFill>
        </p:spPr>
      </p:sp>
      <p:sp>
        <p:nvSpPr>
          <p:cNvPr name="AutoShape 7" id="8"/>
          <p:cNvSpPr/>
          <p:nvPr/>
        </p:nvSpPr>
        <p:spPr>
          <a:xfrm>
            <a:off x="444500" y="6184900"/>
            <a:ext cx="8255000" cy="63500"/>
          </a:xfrm>
          <a:prstGeom prst="rect">
            <a:avLst/>
          </a:prstGeom>
          <a:solidFill>
            <a:srgbClr val="0000FF"/>
          </a:solidFill>
        </p:spPr>
      </p:sp>
      <p:sp>
        <p:nvSpPr>
          <p:cNvPr name="TextBox 8" id="9"/>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9" id="10"/>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10" id="11"/>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1" id="2"/>
          <p:cNvSpPr txBox="true"/>
          <p:nvPr/>
        </p:nvSpPr>
        <p:spPr>
          <a:xfrm>
            <a:off x="571500" y="571500"/>
            <a:ext cx="4064000" cy="635000"/>
          </a:xfrm>
          <a:prstGeom prst="rect">
            <a:avLst/>
          </a:prstGeom>
        </p:spPr>
        <p:txBody>
          <a:bodyPr anchor="t" rtlCol="false" anchorCtr="false" tIns="127000"/>
          <a:lstStyle/>
          <a:p>
            <a:pPr marL="127000" marR="127000">
              <a:lnSpc>
                <a:spcPct val="130000"/>
              </a:lnSpc>
            </a:pPr>
            <a:r>
              <a:rPr lang="en-US" sz="1400" i="false">
                <a:solidFill>
                  <a:srgbClr val="808080"/>
                </a:solidFill>
                <a:latin typeface="VERDANA"/>
              </a:rPr>
              <a:t>Important People</a:t>
            </a:r>
          </a:p>
        </p:txBody>
      </p:sp>
      <p:sp>
        <p:nvSpPr>
          <p:cNvPr name="TextBox 2" id="3"/>
          <p:cNvSpPr txBox="true"/>
          <p:nvPr/>
        </p:nvSpPr>
        <p:spPr>
          <a:xfrm>
            <a:off x="571500" y="1397000"/>
            <a:ext cx="4064000" cy="889000"/>
          </a:xfrm>
          <a:prstGeom prst="rect">
            <a:avLst/>
          </a:prstGeom>
        </p:spPr>
        <p:txBody>
          <a:bodyPr anchor="t" rtlCol="false" anchorCtr="false" tIns="127000"/>
          <a:lstStyle/>
          <a:p>
            <a:pPr marL="127000" marR="127000">
              <a:lnSpc>
                <a:spcPct val="130000"/>
              </a:lnSpc>
            </a:pPr>
            <a:r>
              <a:rPr lang="en-US" sz="2448" i="false">
                <a:latin typeface="VERDANA"/>
              </a:rPr>
              <a:t>Anton Drexler</a:t>
            </a:r>
          </a:p>
        </p:txBody>
      </p:sp>
      <p:sp>
        <p:nvSpPr>
          <p:cNvPr name="TextBox 3" id="4"/>
          <p:cNvSpPr txBox="true"/>
          <p:nvPr/>
        </p:nvSpPr>
        <p:spPr>
          <a:xfrm>
            <a:off x="571500" y="2159000"/>
            <a:ext cx="4064000" cy="3429000"/>
          </a:xfrm>
          <a:prstGeom prst="rect">
            <a:avLst/>
          </a:prstGeom>
        </p:spPr>
        <p:txBody>
          <a:bodyPr anchor="t" rtlCol="false" anchorCtr="false" tIns="127000"/>
          <a:lstStyle/>
          <a:p>
            <a:pPr marL="127000" marR="127000">
              <a:lnSpc>
                <a:spcPct val="130000"/>
              </a:lnSpc>
            </a:pPr>
            <a:r>
              <a:rPr lang="en-US" sz="1647" i="false">
                <a:latin typeface="VERDANA"/>
              </a:rPr>
              <a:t>Anton Drexler (13 June 1884 – 24 February 1942) was a German far-right political leader of the 1920s who was instrumental in the formation of the pan-German and anti-Semitic German Workers' Party (Deutsche Arbeiterpartei – DAP), the antecedent of the Nazi Party (Nationalsozialistische Deutsche Arbeiterpartei – NSDAP). </a:t>
            </a:r>
          </a:p>
        </p:txBody>
      </p:sp>
      <p:sp>
        <p:nvSpPr>
          <p:cNvPr name="TextBox 4" id="5"/>
          <p:cNvSpPr txBox="true"/>
          <p:nvPr/>
        </p:nvSpPr>
        <p:spPr>
          <a:xfrm>
            <a:off x="4762500" y="5626100"/>
            <a:ext cx="3556000" cy="381000"/>
          </a:xfrm>
          <a:prstGeom prst="rect">
            <a:avLst/>
          </a:prstGeom>
        </p:spPr>
        <p:txBody>
          <a:bodyPr anchor="t" rtlCol="false" anchorCtr="false" tIns="127000"/>
          <a:lstStyle/>
          <a:p>
            <a:pPr marL="127000" marR="127000"/>
            <a:r>
              <a:rPr lang="en-US" sz="787" i="false">
                <a:latin typeface="VERDANA"/>
              </a:rPr>
              <a:t>https://upload.wikimedia.org/wikipedia/commons/c/c5/Anton_Drexler.jpg</a:t>
            </a:r>
          </a:p>
        </p:txBody>
      </p:sp>
      <p:pic>
        <p:nvPicPr>
          <p:cNvPr name="Picture 5" id="6"/>
          <p:cNvPicPr>
            <a:picLocks noChangeAspect="true"/>
          </p:cNvPicPr>
          <p:nvPr/>
        </p:nvPicPr>
        <p:blipFill>
          <a:blip r:embed="rId2"/>
          <a:stretch>
            <a:fillRect/>
          </a:stretch>
        </p:blipFill>
        <p:spPr>
          <a:xfrm>
            <a:off x="5003800" y="876300"/>
            <a:ext cx="3200400" cy="4686300"/>
          </a:xfrm>
          <a:prstGeom prst="rect">
            <a:avLst/>
          </a:prstGeom>
        </p:spPr>
      </p:pic>
      <p:sp>
        <p:nvSpPr>
          <p:cNvPr name="AutoShape 6" id="7"/>
          <p:cNvSpPr/>
          <p:nvPr/>
        </p:nvSpPr>
        <p:spPr>
          <a:xfrm>
            <a:off x="444500" y="444500"/>
            <a:ext cx="8255000" cy="63500"/>
          </a:xfrm>
          <a:prstGeom prst="rect">
            <a:avLst/>
          </a:prstGeom>
          <a:solidFill>
            <a:srgbClr val="0000FF"/>
          </a:solidFill>
        </p:spPr>
      </p:sp>
      <p:sp>
        <p:nvSpPr>
          <p:cNvPr name="AutoShape 7" id="8"/>
          <p:cNvSpPr/>
          <p:nvPr/>
        </p:nvSpPr>
        <p:spPr>
          <a:xfrm>
            <a:off x="444500" y="6184900"/>
            <a:ext cx="8255000" cy="63500"/>
          </a:xfrm>
          <a:prstGeom prst="rect">
            <a:avLst/>
          </a:prstGeom>
          <a:solidFill>
            <a:srgbClr val="0000FF"/>
          </a:solidFill>
        </p:spPr>
      </p:sp>
      <p:sp>
        <p:nvSpPr>
          <p:cNvPr name="TextBox 8" id="9"/>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9" id="10"/>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10" id="11"/>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1" id="2"/>
          <p:cNvSpPr txBox="true"/>
          <p:nvPr/>
        </p:nvSpPr>
        <p:spPr>
          <a:xfrm>
            <a:off x="571500" y="571500"/>
            <a:ext cx="4064000" cy="635000"/>
          </a:xfrm>
          <a:prstGeom prst="rect">
            <a:avLst/>
          </a:prstGeom>
        </p:spPr>
        <p:txBody>
          <a:bodyPr anchor="t" rtlCol="false" anchorCtr="false" tIns="127000"/>
          <a:lstStyle/>
          <a:p>
            <a:pPr marL="127000" marR="127000">
              <a:lnSpc>
                <a:spcPct val="130000"/>
              </a:lnSpc>
            </a:pPr>
            <a:r>
              <a:rPr lang="en-US" sz="1400" i="false">
                <a:solidFill>
                  <a:srgbClr val="808080"/>
                </a:solidFill>
                <a:latin typeface="VERDANA"/>
              </a:rPr>
              <a:t>Important People</a:t>
            </a:r>
          </a:p>
        </p:txBody>
      </p:sp>
      <p:sp>
        <p:nvSpPr>
          <p:cNvPr name="TextBox 2" id="3"/>
          <p:cNvSpPr txBox="true"/>
          <p:nvPr/>
        </p:nvSpPr>
        <p:spPr>
          <a:xfrm>
            <a:off x="571500" y="1397000"/>
            <a:ext cx="4064000" cy="889000"/>
          </a:xfrm>
          <a:prstGeom prst="rect">
            <a:avLst/>
          </a:prstGeom>
        </p:spPr>
        <p:txBody>
          <a:bodyPr anchor="t" rtlCol="false" anchorCtr="false" tIns="127000"/>
          <a:lstStyle/>
          <a:p>
            <a:pPr marL="127000" marR="127000">
              <a:lnSpc>
                <a:spcPct val="130000"/>
              </a:lnSpc>
            </a:pPr>
            <a:r>
              <a:rPr lang="en-US" sz="1706" i="false">
                <a:latin typeface="VERDANA"/>
              </a:rPr>
              <a:t>Maximilian I, Elector of Bavaria</a:t>
            </a:r>
          </a:p>
        </p:txBody>
      </p:sp>
      <p:sp>
        <p:nvSpPr>
          <p:cNvPr name="TextBox 3" id="4"/>
          <p:cNvSpPr txBox="true"/>
          <p:nvPr/>
        </p:nvSpPr>
        <p:spPr>
          <a:xfrm>
            <a:off x="571500" y="2159000"/>
            <a:ext cx="4064000" cy="3429000"/>
          </a:xfrm>
          <a:prstGeom prst="rect">
            <a:avLst/>
          </a:prstGeom>
        </p:spPr>
        <p:txBody>
          <a:bodyPr anchor="t" rtlCol="false" anchorCtr="false" tIns="127000"/>
          <a:lstStyle/>
          <a:p>
            <a:pPr marL="127000" marR="127000">
              <a:lnSpc>
                <a:spcPct val="130000"/>
              </a:lnSpc>
            </a:pPr>
            <a:r>
              <a:rPr lang="en-US" sz="2070" i="false">
                <a:latin typeface="VERDANA"/>
              </a:rPr>
              <a:t>Maximilian I, Duke/Elector of Bavaria (17 April 1573 – 27 September 1651), called \"the Great\", was a Wittelsbach ruler of Bavaria and a prince-elector (Kurfürst) of the Holy Roman Empire. </a:t>
            </a:r>
          </a:p>
        </p:txBody>
      </p:sp>
      <p:sp>
        <p:nvSpPr>
          <p:cNvPr name="TextBox 4" id="5"/>
          <p:cNvSpPr txBox="true"/>
          <p:nvPr/>
        </p:nvSpPr>
        <p:spPr>
          <a:xfrm>
            <a:off x="4762500" y="5626100"/>
            <a:ext cx="3556000" cy="381000"/>
          </a:xfrm>
          <a:prstGeom prst="rect">
            <a:avLst/>
          </a:prstGeom>
        </p:spPr>
        <p:txBody>
          <a:bodyPr anchor="t" rtlCol="false" anchorCtr="false" tIns="127000"/>
          <a:lstStyle/>
          <a:p>
            <a:pPr marL="127000" marR="127000"/>
            <a:r>
              <a:rPr lang="en-US" sz="770" i="false">
                <a:latin typeface="VERDANA"/>
              </a:rPr>
              <a:t>https://upload.wikimedia.org/wikipedia/commons/f/fe/Maximilian_I._%28Bayern%29.jpg</a:t>
            </a:r>
          </a:p>
        </p:txBody>
      </p:sp>
      <p:pic>
        <p:nvPicPr>
          <p:cNvPr name="Picture 5" id="6"/>
          <p:cNvPicPr>
            <a:picLocks noChangeAspect="true"/>
          </p:cNvPicPr>
          <p:nvPr/>
        </p:nvPicPr>
        <p:blipFill>
          <a:blip r:embed="rId2"/>
          <a:stretch>
            <a:fillRect/>
          </a:stretch>
        </p:blipFill>
        <p:spPr>
          <a:xfrm>
            <a:off x="4737100" y="749300"/>
            <a:ext cx="3721100" cy="4953000"/>
          </a:xfrm>
          <a:prstGeom prst="rect">
            <a:avLst/>
          </a:prstGeom>
        </p:spPr>
      </p:pic>
      <p:sp>
        <p:nvSpPr>
          <p:cNvPr name="AutoShape 6" id="7"/>
          <p:cNvSpPr/>
          <p:nvPr/>
        </p:nvSpPr>
        <p:spPr>
          <a:xfrm>
            <a:off x="444500" y="444500"/>
            <a:ext cx="8255000" cy="63500"/>
          </a:xfrm>
          <a:prstGeom prst="rect">
            <a:avLst/>
          </a:prstGeom>
          <a:solidFill>
            <a:srgbClr val="0000FF"/>
          </a:solidFill>
        </p:spPr>
      </p:sp>
      <p:sp>
        <p:nvSpPr>
          <p:cNvPr name="AutoShape 7" id="8"/>
          <p:cNvSpPr/>
          <p:nvPr/>
        </p:nvSpPr>
        <p:spPr>
          <a:xfrm>
            <a:off x="444500" y="6184900"/>
            <a:ext cx="8255000" cy="63500"/>
          </a:xfrm>
          <a:prstGeom prst="rect">
            <a:avLst/>
          </a:prstGeom>
          <a:solidFill>
            <a:srgbClr val="0000FF"/>
          </a:solidFill>
        </p:spPr>
      </p:sp>
      <p:sp>
        <p:nvSpPr>
          <p:cNvPr name="TextBox 8" id="9"/>
          <p:cNvSpPr txBox="true"/>
          <p:nvPr/>
        </p:nvSpPr>
        <p:spPr>
          <a:xfrm>
            <a:off x="381000" y="6350000"/>
            <a:ext cx="2540000" cy="381000"/>
          </a:xfrm>
          <a:prstGeom prst="rect">
            <a:avLst/>
          </a:prstGeom>
        </p:spPr>
        <p:txBody>
          <a:bodyPr anchor="t" rtlCol="false" anchorCtr="false" tIns="101600"/>
          <a:lstStyle/>
          <a:p>
            <a:r>
              <a:rPr lang="en-US" sz="1100" i="false">
                <a:solidFill>
                  <a:srgbClr val="808080"/>
                </a:solidFill>
                <a:latin typeface="VERDANA"/>
              </a:rPr>
              <a:t>Leipzig University | AutoSlides</a:t>
            </a:r>
          </a:p>
        </p:txBody>
      </p:sp>
      <p:sp>
        <p:nvSpPr>
          <p:cNvPr name="TextBox 9" id="10"/>
          <p:cNvSpPr txBox="true"/>
          <p:nvPr/>
        </p:nvSpPr>
        <p:spPr>
          <a:xfrm>
            <a:off x="3746500" y="6350000"/>
            <a:ext cx="1651000" cy="381000"/>
          </a:xfrm>
          <a:prstGeom prst="rect">
            <a:avLst/>
          </a:prstGeom>
        </p:spPr>
        <p:txBody>
          <a:bodyPr anchor="t" rtlCol="false" anchorCtr="true" tIns="101600"/>
          <a:lstStyle/>
          <a:p>
            <a:r>
              <a:rPr lang="en-US" sz="1100" i="false">
                <a:solidFill>
                  <a:srgbClr val="808080"/>
                </a:solidFill>
                <a:latin typeface="VERDANA"/>
              </a:rPr>
              <a:t>18.04.2017</a:t>
            </a:r>
          </a:p>
        </p:txBody>
      </p:sp>
      <p:sp>
        <p:nvSpPr>
          <p:cNvPr name="TextBox 10" id="11"/>
          <p:cNvSpPr txBox="true"/>
          <p:nvPr/>
        </p:nvSpPr>
        <p:spPr>
          <a:xfrm>
            <a:off x="8001000" y="6350000"/>
            <a:ext cx="762000" cy="381000"/>
          </a:xfrm>
          <a:prstGeom prst="rect">
            <a:avLst/>
          </a:prstGeom>
        </p:spPr>
        <p:txBody>
          <a:bodyPr anchor="t" rtlCol="false" anchorCtr="false" tIns="101600"/>
          <a:lstStyle/>
          <a:p>
            <a:r>
              <a:rPr lang="en-US" sz="1100" i="false">
                <a:solidFill>
                  <a:srgbClr val="808080"/>
                </a:solidFill>
                <a:latin typeface="VERDANA"/>
              </a:rPr>
              <a:t>Page 8</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baseType="variant" size="4">
      <vt:variant>
        <vt:lpstr>Theme</vt:lpstr>
      </vt:variant>
      <vt:variant>
        <vt:i4>1</vt:i4>
      </vt:variant>
      <vt:variant>
        <vt:lpstr>Slide Titles</vt:lpstr>
      </vt:variant>
      <vt:variant>
        <vt:i4>0</vt:i4>
      </vt:variant>
    </vt:vector>
  </HeadingPairs>
  <TitlesOfParts>
    <vt:vector baseType="lpstr" size="1">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