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the following news articles and summarize the main themes: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Discover all the plans currently available in your country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Some content could not load. Check your internet connection or browser settings.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US is right in the middle of the Atlantic hurricane season. It’s a time when “you just want reliability and predictability in as much of the system as possible”, says Sarah Labowitz, an expert in disasters at the Carnegie Endowment for International Peace. “And that’s just not what we’re seeing right now.”</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More than 180 Fema employees signed a letter to Congress last week saying that all the progress made in reforming the agency since Hurricane Katrina devastated the Gulf Coast 20 years ago was now at risk.</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They warned of the “cascading effects of decisions made by the current administration”, which had installed leaders at Fema without experience in emergency management, imposed bureaucratic rules that were slowing down disaster response and eliminated vital risk-reduction programmes. In the wake of the letter, more than 30 of the Fema employees who signed it were placed on administrative leave.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Fema dismisses the criticism. It says that under secretary of homeland security Kristi Noem the agency is “shifting from bloated, DC-centric dead weight to a lean, deployable disaster force that empowers state actors to provide relief for their citizens”. “Fema is fully prepared and engaged for this hurricane season,” it says.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administration has also backpedalled in recent months, saying it wants to “reimagine” Fema, rather than simply abolish it. A Fema “review council” has been set up that will present Trump with a set of reform proposals by mid-November. The agency says it includes state voices who will ensure “reforms reflect realities on the ground and strengthen, not weaken, how assistance is delivered”.</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But staff are not reassured. “There is real uncertainty,” says the official. “It’s like we’re trying to land a plane and there’s no runway.”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 current and former employeesat Fema, the most troubling development has been the mass departure of staff. Some 2,000 staff have left in the past eight months, about a third of the total full-time workforce. Some of those leaving are the most seasoned emergency managers Fema has, with years of experience of dealing with disaster relief.</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“They’ve lost a lot of the institutional knowledge that was there,” says Deanne Criswell, who was Fema administrator under the Biden administration.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reasons vary. Some have taken advantage of the deferred resignation and early retirement programmes offered by management in the first few months of the Trump administration. Others were fired as part of the cuts enacted by Elon Musk’s so-called Department of Government Efficiency.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access for organisations. Includes exclusive features and content.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“People are leaving because they’re uncertain of their future with Fema — there could be future lay-offs — or because they don’t want to be associated with an agency that frankly might not be up to the task of responding to a disaster,” says a former senior Fema official, who retains close ties with current employees.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Morale hasn’t been helped by a leadership vacuum at the top. Fema’s acting administrator Cameron Hamilton was fired in May, a day after he testified before Congress that it would not be in the “best interests of the American people” to shut down the agency. That put him at odds with Noem, who had echoed Trump by calling for Fema to be abolished.</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Hamilton was replaced with David Richardson, a former Marine Corps officer with no senior-level experience in emergency management. He shocked employees in June by saying he didn’t know the US had a hurricane season. A spokesman later said he was joking. The open letter by Fema employees said the agency “continues to lack an appointed administrator with the mandated qualifications to fulfil this role”.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Richardson has failed to impress since taking the reins in May, with critics zeroing in on his performance during thedevastating floodsthat hit the Texas Hill Country on Independence Day and killed at least 136 people.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“When I was at Fema, I’d learn about a disaster or see something happen on the news and I knew I would be getting on a plane with the administrator and we’re going to Maui or Alaska or wherever,” says Jeremy Edwards, a former Fema spokesman. “Richardson showed up in Texas nine days afterwards.”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Richardson himself says he was on vacation when the flood started and when news of it came in he spent the rest of it sitting in his car on the phone. In a statement, Fema said it had the “right leadership in place to remain focused on our mission”.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agency has also been ensnared by new bureaucratic obstacles — particularly a rule introduced in June stipulating that Noem must personally approve all Fema contracts, grants and mission assignments of more than $100,000.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Speaking in congressional hearings in July, Richardson said the measure was designed to increase accountability. Noem, he said, was “concerned about due diligence and making sure the American people get what they deserve for their tax dollars”.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But officials say it has slowed down Fema’s operations, and cite the Texas floods as an example. “It’s been a gigantic mess,” says the official. “We had to ask for permission to deploy personnel and resources to get down to a disaster that was unfolding — a position we’ve never been in before.”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Fema employees’ open letter said the Noem memo meant “mission assignments were delayed up to 72 hours”.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why over a million readers pay to read the Financial Times.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Fema we’re accustomed to would have had assets moved to that area and the disaster recovery and response teams would have been on the spot immediately, during and after the flood,” representative Bennie Thompson, ranking Democrat on the House committee on homeland security, tells the Financial Times. That, he says, wasn’t the case in Texas.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its statement, Fema insisted that “funding has not been delayed”, adding that in recent months the agency had “obligated billions in recovery dollars nationwide”. It said the department of homeland security was “focused on cutting red tape, moving money faster, and ensuring resources reach survivors when they need them most”.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But the criticism of Noem’s approach has not abated. Former Fema administrator Criswell says the agency was drastically reformed after Hurricane Katrina. Now, she says, it risks reverting to the “pre-Katrina days” with “over-bureaucratic processes” and “additional oversight”.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“And it can cost lives in the future if you’re not able to get the resources there in a timely manner,” she adds.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They’re approving some [disaster declarations] and denying others for reasons that no one has a good gauge on. It seems pretty arbitrary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Similar concerns abound over the issue of disaster declarations. These are official announcements made by the US president, in co-ordination with Fema, that an event — such as a hurricane, flood or wildfire — has caused so much damage that it exceeds the ability of state or local authorities to respond on their own. Such declarations unlock federal support to help communities recover.</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and former Fema officials say they are normally issued within hours or days of a serious incident occurring. About 100 were issued last year, the final year of the Biden administration, according to the official. But this year he estimates there have only been around 30 so far.</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“They’re approving some and denying others for reasons that no one has a really good gauge on,” says the official. “It just seems pretty arbitrary.”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Some critics even hint darkly that Trump is deliberately refusing to issue disaster declarations to Democrat-governed states. One of these, Maryland, experienced acute flooding in mid-May that caused widespread damage, but its request for a disaster declaration was denied. The state is appealing against the decision.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“It looks like Trump is giving red states preference for the declarations and penalising blue states,” says congressman Thompson. Fema declined to comment on the allegation.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Want a deeper look?</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When the disaster declarations are finally issued, observers have noted a big change from past practice. Normally, they unlock a type of federal support known as hazard mitigation grants, which are designed to lessen the impact of future disasters. Under this programme, about 15 per cent of the total costs of disaster recovery are allocated for projects that are supposed to reduce the long-term risk of future disasters, such as building dams or levees, or upgrading stormwater facilities.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But in recent months, the Trump administration has been withholding or delaying states’ requests for hazard mitigation funding — a development Criswell describes as “very concerning”.</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That’s not the only programme that the Trump administration has targeted. Another is the Building Resilient Infrastructure and Communities, or Bric, programme, established during his first term to harden infrastructure against the threat of extreme weather events. This was the programme that Scranton tried to tap after its 2023 flood.</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Bric always had strong bipartisan support. “There’s this broad consensus that we should be bringing down the cost of disasters by investing in resilience before disasters hit,” says Labowitz.</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But in April, Fema announced it was getting rid of the programme. It was, a press release said, “wasteful and ineffective”.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the hearings in July, Richardson said Bric “went off the rails”. “[It] began to be used for things like bike paths and shade at bus stops,” he said. Some grants, he claimed, had been used to put “illegal immigrants up in the Roosevelt Hotel” and to “finance DEI [diversity, equity and inclusion] ambassadors for the New York City Police Department”.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decision to axe Bric has angered politicians on both sides of the aisle. Rob Bresnahan, the Republican congressman who represents the district that includes Scranton, wrote to Fema in April criticising the decision, saying it was “detrimental” to his constituents.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“Bric is a hand-up, not a handout,” he tells the FT. “It’s for at-risk communities that have suffered catastrophic weather events. Not all of [them] have the available resources to build back.”</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BRIC’s ultimate fate is uncertain. In July, 20 mostly Democratic-led states sued the government, saying Fema lacked the authority to cancel Bric without congressional approval. Last month, a federal judge issued a preliminary injunction preventing the Trump administration from spending money allocated to Bric for other purposes.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Memories of the September 2023 floodare still raw in Scranton. Mayor Cognetti describes how six inches of rain fell within 90 minutes in the Abingtons, a range of hills north of the city. The deluge then burst down the mountain into Scranton, jumping creek beds and flooding Keyser Valley, a neighbourhood in the west of the city, and Leggetts Creek in the north. Firefighters worked all night to rescue people from their flooded homes.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Sign up for your free, indispensable guide to what Trump’s second term means for Washington, business and the world.</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Cognetti says Scranton can scrape together the necessary cash for the buyout and demolition plan that was supposed to be funded by Bric, dipping into various rainy-day funds. That won’t be possible if floods on this scale ever recur.</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Her big fear is that Fema will one day be abolished, leaving states and local governments to deal with natural catastrophes on their own.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would have to go to the capital markets and borrow, increasing our debt obligations to essentially create our own Fema for Scranton,” she says. “I’ve been calling it Screma.”</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short drive north-west of Cognetti’s office in City Hall lies N Merrifield Avenue, one of the streets that was worst affected by the 2023 disaster.</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Many of the houses stand empty, with stickers on their windows declaring them “unsafe for human occupancy and use”.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Mike, who declined to give his surname, is one of the few residents who never left. He was optimistic that the Bric funds would help prevent future flooding. “But now there’s no money, zero, zilch,” he says.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retired policeman says he was lucky: friends rallied round and helped him rebuild his house, replace the wiring and install a new heating system. He says he “feels sorry for the people who’ve moved away”.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was a nice neighbourhood — nice people lived here,” he says. “I’m all alone here now.”</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 has little hope that Scranton will ever get anything from Fema, or any other funds from the government, to help it prepare for future floods. “Now with Trump there’s no Fema,” Mike says. “Trump doesn’t believe in it.”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Then$75per month.</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 the president threatens a trade war, follow the latest on tariffs and executive orders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on any device.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Cancel anytime during your trial.</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FT, cover to cover on any device. This subscription does not include access to ft.com or the FT App</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Essential digital access to quality FT journalism on any device.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with expert analysis from industry leaders.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Check whether you already have access via youruniversityororganisation.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Terms &amp; Conditionsapply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Discover all the plans currently available in your country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access for organisations. Includes exclusive features and content.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why over a million readers pay to read the Financial Times.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Stay on top of the latest events in US politics with the FT’s trusted and impartial coverage.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List the themes in bullet points. Here are the themes that emerged from the news article: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**Disaster Response and Management**: The article highlights the challenges facing the Federal Emergency Management Agency (FEMA) under the Trump administration, including a lack of leadership, bureaucratic obstacles, and a reluctance to issue disaster declarations.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**Weakening of FEMA**: The article notes that Trump has repeatedly floated the idea of eliminating FEMA, and that the agency is currently in turmoil, with many staff members leaving and morale at an all-time low.</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**Concentration of Power**: The article suggests that the Trump administration is concentrating power and undermining independent institutions, including FEMA, the Federal Reserve, and universities.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**Impact on Communities**: The article highlights the impact of these changes on communities, including Scranton, Pennsylvania, which was affected by a devastating flood in 2023, and Maryland, which was denied a disaster declaration for acute flooding in mid-May.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**Disaster Funding**: The article notes that the Trump administration has been withholding or delaying states' requests for hazard mitigation funding, and that the Bric program, which was established to harden infrastructure against extreme weather events, has been eliminated.</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**Concerns about the Trump Administration's Approach**: The article quotes former FEMA administrator Deanne Criswell, who says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Insight and analysis on US politics from commentators such as Ed Luce and James Politi</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Sign up for your free, indispensable guide to what Trump’s second term means for Washington, business and the world.</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 the president threatens a trade war, follow the latest on tariffs and executive orders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Then$75per month.</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Stay on top of the latest events in US politics with the FT’s trusted and impartial coverage.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Insight and analysis on US politics from commentators such as Ed Luce and James Politi</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new FT Digital Edition: today’s FT, cover to cover on any device. This subscription does not include access to ft.com or the FT App.</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Essential digital access to quality FT journalism on any device.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with expert analysis from industry leaders.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Check whether you already have access via youruniversityororganisation.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Terms &amp; Conditionsapply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Discover all the plans currently available in your country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access for organisations. Includes exclusive features and content.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why over a million readers pay to read the Financial Times.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on any device.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Get 2 months free with an annual subscription atwas$59.88now$49.</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 to eight surprising articles a day, hand-picked by FT editors. For seamless reading, access content via the FT Edit page on FT.com and receive the FT Edit newsletter.</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Then$75per month. Complete digital access to quality FT journalism. Cancel anytime during your trial.</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Essential digital access to quality FT journalism on any device.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with expert analysis from industry leaders.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Check whether you already have access via youruniversityororganisation.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Terms &amp; Conditionsapply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Discover all the plans currently available in your country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access for organisations. Includes exclusive features and content.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why over a million readers pay to read the Financial Times.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Cancel anytime during your trial.</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Then$75per month.</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on any device.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Cancel anytime during your trial.</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FT, cover to cover on any device. This subscription does not include access to ft.com or the FT App</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Essential digital access to quality FT journalism on any device.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with expert analysis from industry leaders.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Check whether you already have access via youruniversityororganisation.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Terms &amp; Conditionsapply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Discover all the plans currently available in your country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access for organisations. Includes exclusive features and content.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FT, cover to cover on any device. This subscription does not include access to ft.com or the FT App</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why over a million readers pay to read the Financial Times.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Then$75per month.</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on any device.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Cancel anytime during your trial.</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FT, cover to cover on any device. This subscription does not include access to ft.com or the FT App</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Essential digital access to quality FT journalism on any device.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with expert analysis from industry leaders.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Check whether you already have access via youruniversityororganisation.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Terms &amp; Conditionsapply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Discover all the plans currently available in your country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Essential digital access to quality FT journalism on any device.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access for organisations. Includes exclusive features and content.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why over a million readers pay to read the Financial Times.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Then$75per month.</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on any device.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Cancel anytime during your trial.</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FT, cover to cover on any device. This subscription does not include access to ft.com or the FT App</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Essential digital access to quality FT journalism on any device.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with expert analysis from industry leaders.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Check whether you already have access via youruniversityororganisation.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Terms &amp; Conditionsapply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with expert analysis from industry leaders.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Discover all the plans currently available in your country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access for organisations. Includes exclusive features and content.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why over a million readers pay to read the Financial Times.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Then$75per month.</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on any device.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Cancel anytime during your trial.</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FT, cover to cover on any device. This subscription does not include access to ft.com or the FT App</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Essential digital access to quality FT journalism on any device.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digital access to quality FT journalism with expert analysis from industry leaders. Pay a year upfront and save 20%.</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Check whether you already have access via youruniversityororganisation.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Check whether you already have access via youruniversityororganisation.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Terms &amp; Conditionsapply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Discover all the plans currently available in your country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access for organisations. Includes exclusive features and content.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why over a million readers pay to read the Financial Times.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Guy Chazanin Scranton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PublishedSeptember 1 2025</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Your guide to what Trump’s second term means for Washington, business and the world</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September 2023, the small city of Scranton in Pennsylvania was hit by a devastating flash flood that turned whole streets into surging, mud-brown rivers, destroyed 459 houses and caused nearly $25mn in damage.</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the ensuing months, the city came up with a plan to reduce its vulnerability to future disasters. It would buy out and demolish flood-prone homes and convert the land parcels into football fields, creating an expansive floodplain.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Money for the project would come from the Federal Emergency Management Agency (Fema) under a multibillion-dollar programme set up in 2018 to make communities and their infrastructure more resilient.</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Terms &amp; Conditionsapply</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But there was one thing Scranton didn’t factor in: Donald Trump. Shortly after re-entering the White House, he shut the scheme down.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“It doesn’t make sense to stop programmes that help prevent loss of life among residents and first responders,” says Scranton’s mayor Paige Cognetti. “Especially at a time when the intensity of storms and wildfires is increasing.”</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 issue is the status of Fema, an agency that has become a cornerstone of America’s system of disaster response. Fema mobilises federal resources when big storms, floods and wildfires overwhelm the limited capacities of state and local governments.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But since Trump came back to power the agency has been in turmoil. “Morale has never been lower,” says one agency official.</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Fema is not the only official body undergoing wrenching change. Since the start of Trump’s second term, swaths of the federal government have been plunged into chaos and confusion as the president takes aim at a bureaucracy he says is bloated, inefficient and unaligned with US national interests.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Thousands of people have been laid off across multiple agencies. Entire departments such asUSAID have been dismantled, while the president has used his executive authority to attack universities, media groups andlaw firmsand undermine independent institutions such as the Federal Reserve, one of the pillars of the global economic order.</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Even senior officials at the top of the bureaucratic hierarchy have not been spared. Last week, the White House said it had fired Susan Monarez, head of the US Centers for Disease Control and Prevention, after she refused to resign.</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changes afoot in Washington amount to a radical reordering of government, a weakening of oversight and a vast expansion of presidential power — a process that could have profound consequences for America’s democratic system and its place in the world.</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Fema is one of the biggest casualties of this shake-up. Trump has repeatedly floated the idea of eliminating the agency altogether, saying he wanted to “wean [states] off” Fema, curtail federal disaster aid and shift all responsibility for emergency management to the states.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“When you have a tornado or a hurricane or you have a problem of any kind in a state, that’s what you have governors for,” he said in June. “They’re supposed to fix those problems.”</a:t>
            </a:r>
          </a:p>
        </p:txBody>
      </p:sp>
      <p:sp>
        <p:nvSpPr>
          <p:cNvPr id="3" name="Content Placeholder 2"/>
          <p:cNvSpPr>
            <a:spLocks noGrp="1"/>
          </p:cNvSpPr>
          <p:nvPr>
            <p:ph idx="1"/>
          </p:nvPr>
        </p:nvSpPr>
        <p:spPr/>
        <p:txBody>
          <a:bodyPr/>
          <a:lstStyle/>
          <a:p>
            <a:r>
              <a:t>Articles for this theme go here...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