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DDD-3554-4AE3-AFB1-58775C4E7C9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19D-C3B5-4C2C-A38D-CA3DB819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DDD-3554-4AE3-AFB1-58775C4E7C9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19D-C3B5-4C2C-A38D-CA3DB819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DDD-3554-4AE3-AFB1-58775C4E7C9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19D-C3B5-4C2C-A38D-CA3DB819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6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DDD-3554-4AE3-AFB1-58775C4E7C9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19D-C3B5-4C2C-A38D-CA3DB819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4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DDD-3554-4AE3-AFB1-58775C4E7C9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19D-C3B5-4C2C-A38D-CA3DB819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3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DDD-3554-4AE3-AFB1-58775C4E7C9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19D-C3B5-4C2C-A38D-CA3DB819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5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DDD-3554-4AE3-AFB1-58775C4E7C9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19D-C3B5-4C2C-A38D-CA3DB819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8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DDD-3554-4AE3-AFB1-58775C4E7C9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19D-C3B5-4C2C-A38D-CA3DB819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8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DDD-3554-4AE3-AFB1-58775C4E7C9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19D-C3B5-4C2C-A38D-CA3DB819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DDD-3554-4AE3-AFB1-58775C4E7C9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19D-C3B5-4C2C-A38D-CA3DB819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7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DDD-3554-4AE3-AFB1-58775C4E7C9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19D-C3B5-4C2C-A38D-CA3DB819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6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2DDD-3554-4AE3-AFB1-58775C4E7C9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719D-C3B5-4C2C-A38D-CA3DB819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Online </a:t>
            </a:r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Online Book Store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2023-01-15T15:50:39Z</dcterms:created>
  <dcterms:modified xsi:type="dcterms:W3CDTF">2023-01-15T15:51:53Z</dcterms:modified>
</cp:coreProperties>
</file>