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5DFD-F2F2-BC49-B9CE-5DD1D69AE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AB7CA-EC00-CA46-9A57-BFD5C1EF1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40A43-5C9F-9B43-8F6C-E5BF64D9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C89-61A8-AA47-AE93-370E617C8A8A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EBB3B-7F5E-634E-A36E-613AD57E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08FC4-7953-E84D-9653-40C77D46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AD8F-8493-C345-81A6-5D4B29D1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D330-079C-D149-8EC9-627FD21C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701E2-B2EE-6942-B064-7AAEA43CB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C68F-5C61-8142-AD50-703CA51C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C89-61A8-AA47-AE93-370E617C8A8A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7D5C-459F-1B40-B9B7-4EA80752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8175-7D2A-694B-816C-6A46A8A3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AD8F-8493-C345-81A6-5D4B29D1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2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AA8EB-0AD0-6A44-A73A-876932F8C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5345F-1019-054E-8383-CCA0A0D7F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73C8-DDFF-BF42-B280-0D9084A0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C89-61A8-AA47-AE93-370E617C8A8A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6E65-537A-9447-A71F-9B7227A9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8BDF-4DA2-3642-8379-3D651018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AD8F-8493-C345-81A6-5D4B29D1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9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B38A-A780-CD4E-B289-514FB058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5DDB9-CD2F-5443-8296-C7DCF5C2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A425C-69D9-434D-B638-4F485C30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C89-61A8-AA47-AE93-370E617C8A8A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E2B7A-0DCE-F247-8C5A-3916281A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20745-646F-0249-BEF6-9B1CB939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AD8F-8493-C345-81A6-5D4B29D1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2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F127-A4DE-C345-B70F-38984D4A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74C53-5E9F-034C-A3E3-3D7C15324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8336-7508-8947-AB8E-B5A2D417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C89-61A8-AA47-AE93-370E617C8A8A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688C-13C1-884A-B689-BFADC52A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C4A3-1160-634E-BB23-067AE2DF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AD8F-8493-C345-81A6-5D4B29D1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0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FE15-3AE8-1648-BDDD-FF8A168E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02F7D-967E-B446-AD7D-537ED98C5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B96BE-4A55-4F41-B639-95EE86223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87989-7A50-E949-BF1A-98BAB354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C89-61A8-AA47-AE93-370E617C8A8A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8E502-6C8D-1443-9BEF-1B53BD5B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C22EC-ACD4-1344-9087-054DB65D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AD8F-8493-C345-81A6-5D4B29D1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2767-C7F3-4B42-AA7D-57184A06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18132-5ACA-A04D-8253-C2C7C9581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11B10-F676-7245-9BA8-8AA662C53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77222-CF09-D644-AE30-A1466567A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CC203-56E7-B64E-A982-39F9F794A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575C5-AC24-694C-80C3-10A11B8E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C89-61A8-AA47-AE93-370E617C8A8A}" type="datetimeFigureOut">
              <a:rPr lang="en-US" smtClean="0"/>
              <a:t>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40EA1-2F28-1D41-8DBE-735998AE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9336E-E27E-7A43-97B6-38055F84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AD8F-8493-C345-81A6-5D4B29D1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8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D97F-2752-7B40-B0DA-B892006F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55AF7-B543-4E42-B62D-9A4603A2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C89-61A8-AA47-AE93-370E617C8A8A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2D670-AA48-C64F-9AC8-E4589437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DA344-A5CD-574D-97ED-3C585F2E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AD8F-8493-C345-81A6-5D4B29D1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83609-DB82-3D44-AA5D-8DD1FBA3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C89-61A8-AA47-AE93-370E617C8A8A}" type="datetimeFigureOut">
              <a:rPr lang="en-US" smtClean="0"/>
              <a:t>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78F9E-739E-5345-A290-01B4F3E9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61970-6748-404E-AE27-1A6B0585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AD8F-8493-C345-81A6-5D4B29D1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AE14-CB9E-0C4C-93CE-B1158DE5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AD4CB-6B6F-4C4D-A0FA-5ED689BC3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80B0B-0B43-7645-938E-4D7845C29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6BB19-806B-834C-A58D-6AEEE142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C89-61A8-AA47-AE93-370E617C8A8A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6F728-F926-7D49-B7A4-50B29A52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D020E-3E10-BD49-8A8F-3933EB89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AD8F-8493-C345-81A6-5D4B29D1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4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FFE4-DC8D-DC49-8FA1-A733B742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266E8-2885-EA4F-8993-DE30F6AC9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A58BD-B805-B045-8522-55375C117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5CE2C-B419-A947-AF22-F858FD8A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4C89-61A8-AA47-AE93-370E617C8A8A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F37B8-92F2-344D-8195-C0B8EB1C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30DDF-4164-7B4C-8FD2-3A1BBE89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AD8F-8493-C345-81A6-5D4B29D1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5E80C-C658-1D46-A7B3-DA205A54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70F5-DDCC-264A-BD53-B5EF90997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D7805-F992-1F44-BBFE-BE1000F27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04C89-61A8-AA47-AE93-370E617C8A8A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0AB6-559E-C245-B7C8-69D982C85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39546-D7BB-1240-B385-06C1ECFC6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AAD8F-8493-C345-81A6-5D4B29D1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0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23844E-CBB3-F74E-A02D-D48716B457E1}"/>
              </a:ext>
            </a:extLst>
          </p:cNvPr>
          <p:cNvSpPr/>
          <p:nvPr/>
        </p:nvSpPr>
        <p:spPr>
          <a:xfrm>
            <a:off x="436990" y="1801966"/>
            <a:ext cx="7403309" cy="3809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EEFA5-6BDC-2042-A47C-3DDEF75CBEDE}"/>
              </a:ext>
            </a:extLst>
          </p:cNvPr>
          <p:cNvSpPr txBox="1"/>
          <p:nvPr/>
        </p:nvSpPr>
        <p:spPr>
          <a:xfrm>
            <a:off x="3875698" y="1795334"/>
            <a:ext cx="114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LivyServer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06E2F-F75D-A848-BBB1-3E39AC7697B0}"/>
              </a:ext>
            </a:extLst>
          </p:cNvPr>
          <p:cNvSpPr/>
          <p:nvPr/>
        </p:nvSpPr>
        <p:spPr>
          <a:xfrm>
            <a:off x="1136123" y="2258297"/>
            <a:ext cx="2700920" cy="148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B7ECA-05FA-304E-82AA-46C2F8908D49}"/>
              </a:ext>
            </a:extLst>
          </p:cNvPr>
          <p:cNvSpPr txBox="1"/>
          <p:nvPr/>
        </p:nvSpPr>
        <p:spPr>
          <a:xfrm>
            <a:off x="1769746" y="2233709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06421F-DC31-204A-85E7-12C06B7C4CFE}"/>
              </a:ext>
            </a:extLst>
          </p:cNvPr>
          <p:cNvSpPr/>
          <p:nvPr/>
        </p:nvSpPr>
        <p:spPr>
          <a:xfrm>
            <a:off x="1226909" y="2868662"/>
            <a:ext cx="2523998" cy="501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InteractiveSessionServlet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5CA7AC-EA5A-284A-AEB3-90BC1FA3E206}"/>
              </a:ext>
            </a:extLst>
          </p:cNvPr>
          <p:cNvSpPr/>
          <p:nvPr/>
        </p:nvSpPr>
        <p:spPr>
          <a:xfrm>
            <a:off x="3884304" y="739359"/>
            <a:ext cx="1410704" cy="510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B8AAB5-9D3D-0142-837E-901028DCE6AF}"/>
              </a:ext>
            </a:extLst>
          </p:cNvPr>
          <p:cNvSpPr/>
          <p:nvPr/>
        </p:nvSpPr>
        <p:spPr>
          <a:xfrm>
            <a:off x="3767764" y="269821"/>
            <a:ext cx="1686142" cy="1093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A204A-CAA9-0B42-988F-4CE87F5DBB83}"/>
              </a:ext>
            </a:extLst>
          </p:cNvPr>
          <p:cNvSpPr txBox="1"/>
          <p:nvPr/>
        </p:nvSpPr>
        <p:spPr>
          <a:xfrm>
            <a:off x="3784096" y="285384"/>
            <a:ext cx="165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Livy 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C419DD-EB95-4947-88F9-7F323CA891B8}"/>
              </a:ext>
            </a:extLst>
          </p:cNvPr>
          <p:cNvSpPr/>
          <p:nvPr/>
        </p:nvSpPr>
        <p:spPr>
          <a:xfrm>
            <a:off x="8924780" y="1637584"/>
            <a:ext cx="3102245" cy="18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D403B3-1455-9E4D-973A-CA65C7CF0827}"/>
              </a:ext>
            </a:extLst>
          </p:cNvPr>
          <p:cNvSpPr/>
          <p:nvPr/>
        </p:nvSpPr>
        <p:spPr>
          <a:xfrm>
            <a:off x="8916362" y="3987758"/>
            <a:ext cx="3110663" cy="1138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B6BC05-0623-F849-B3A3-108B51A76C78}"/>
              </a:ext>
            </a:extLst>
          </p:cNvPr>
          <p:cNvSpPr/>
          <p:nvPr/>
        </p:nvSpPr>
        <p:spPr>
          <a:xfrm>
            <a:off x="617613" y="4458055"/>
            <a:ext cx="2783916" cy="456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InteractiveSessionManager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10F89B-C5ED-FD49-ABFB-02CCA0B745AB}"/>
              </a:ext>
            </a:extLst>
          </p:cNvPr>
          <p:cNvSpPr/>
          <p:nvPr/>
        </p:nvSpPr>
        <p:spPr>
          <a:xfrm>
            <a:off x="4559426" y="3504191"/>
            <a:ext cx="2271721" cy="2037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590DF5-851F-124F-A8F0-AE01476AC7E1}"/>
              </a:ext>
            </a:extLst>
          </p:cNvPr>
          <p:cNvSpPr txBox="1"/>
          <p:nvPr/>
        </p:nvSpPr>
        <p:spPr>
          <a:xfrm>
            <a:off x="4758966" y="3494706"/>
            <a:ext cx="18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InteractiveSession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2A9A5F-0EBF-B649-B2BE-B77261DFD258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750907" y="3119183"/>
            <a:ext cx="808519" cy="140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14D5ECD-E04F-214A-9A22-F387883FD594}"/>
              </a:ext>
            </a:extLst>
          </p:cNvPr>
          <p:cNvSpPr txBox="1"/>
          <p:nvPr/>
        </p:nvSpPr>
        <p:spPr>
          <a:xfrm>
            <a:off x="4567736" y="6422257"/>
            <a:ext cx="327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YARN interactive session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D8381E-B7D2-7F4C-B0E4-1D37C9D07CD4}"/>
              </a:ext>
            </a:extLst>
          </p:cNvPr>
          <p:cNvSpPr txBox="1"/>
          <p:nvPr/>
        </p:nvSpPr>
        <p:spPr>
          <a:xfrm>
            <a:off x="3476239" y="379540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45F6A7-3AC9-0840-9BC1-8F6A4F9C2CF8}"/>
              </a:ext>
            </a:extLst>
          </p:cNvPr>
          <p:cNvSpPr txBox="1"/>
          <p:nvPr/>
        </p:nvSpPr>
        <p:spPr>
          <a:xfrm>
            <a:off x="1113235" y="3888108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F7BEA1-D8AE-F348-BF3F-60DCF2790893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2009571" y="3369704"/>
            <a:ext cx="479337" cy="108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B56269A-C4B5-5D4E-88C1-DC90DB3EB4E1}"/>
              </a:ext>
            </a:extLst>
          </p:cNvPr>
          <p:cNvSpPr/>
          <p:nvPr/>
        </p:nvSpPr>
        <p:spPr>
          <a:xfrm>
            <a:off x="4774668" y="4745796"/>
            <a:ext cx="1862378" cy="412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SparkYarnApp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1BBDE03-BB88-0C43-B87A-512E40AD1EFF}"/>
              </a:ext>
            </a:extLst>
          </p:cNvPr>
          <p:cNvSpPr/>
          <p:nvPr/>
        </p:nvSpPr>
        <p:spPr>
          <a:xfrm>
            <a:off x="4761965" y="4224427"/>
            <a:ext cx="1862378" cy="412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RSCClient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BA41DD-53F0-3643-A4B9-B9E97D1608D3}"/>
              </a:ext>
            </a:extLst>
          </p:cNvPr>
          <p:cNvSpPr txBox="1"/>
          <p:nvPr/>
        </p:nvSpPr>
        <p:spPr>
          <a:xfrm>
            <a:off x="9489430" y="1665952"/>
            <a:ext cx="215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ApplicationMaster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B0615E-5B94-5345-975D-27F2FE10B7C6}"/>
              </a:ext>
            </a:extLst>
          </p:cNvPr>
          <p:cNvSpPr/>
          <p:nvPr/>
        </p:nvSpPr>
        <p:spPr>
          <a:xfrm>
            <a:off x="9333769" y="2129306"/>
            <a:ext cx="2338643" cy="45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RSCDriverBootstrapper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AD94EE-D08E-6544-A2FA-B9F476B4B4B1}"/>
              </a:ext>
            </a:extLst>
          </p:cNvPr>
          <p:cNvSpPr/>
          <p:nvPr/>
        </p:nvSpPr>
        <p:spPr>
          <a:xfrm>
            <a:off x="9571901" y="2920385"/>
            <a:ext cx="1862378" cy="412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ReplDriver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1C819-164C-FC45-83C1-CD87167A6969}"/>
              </a:ext>
            </a:extLst>
          </p:cNvPr>
          <p:cNvSpPr/>
          <p:nvPr/>
        </p:nvSpPr>
        <p:spPr>
          <a:xfrm>
            <a:off x="8924780" y="4778907"/>
            <a:ext cx="3172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CoarseGrainedExecutorBackend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5D84DE-391B-484A-AB32-303AAB651BCA}"/>
              </a:ext>
            </a:extLst>
          </p:cNvPr>
          <p:cNvSpPr/>
          <p:nvPr/>
        </p:nvSpPr>
        <p:spPr>
          <a:xfrm>
            <a:off x="9571901" y="4194202"/>
            <a:ext cx="1862378" cy="412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Executor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01CEFC-3AB5-734D-A50F-FFDD466A5DE2}"/>
              </a:ext>
            </a:extLst>
          </p:cNvPr>
          <p:cNvCxnSpPr>
            <a:stCxn id="64" idx="3"/>
            <a:endCxn id="69" idx="1"/>
          </p:cNvCxnSpPr>
          <p:nvPr/>
        </p:nvCxnSpPr>
        <p:spPr>
          <a:xfrm flipV="1">
            <a:off x="6624343" y="3126829"/>
            <a:ext cx="2947558" cy="1304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429C81-1F0A-994D-8167-705B9902D8DA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10503090" y="3333273"/>
            <a:ext cx="0" cy="860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AD7B2466-FB1A-3C46-A4C6-C844EABF8B15}"/>
              </a:ext>
            </a:extLst>
          </p:cNvPr>
          <p:cNvSpPr/>
          <p:nvPr/>
        </p:nvSpPr>
        <p:spPr>
          <a:xfrm>
            <a:off x="9408859" y="5807035"/>
            <a:ext cx="2439343" cy="701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ResourceManager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7E13CF2-F1A0-3E4D-9BA2-AB131AF5F557}"/>
              </a:ext>
            </a:extLst>
          </p:cNvPr>
          <p:cNvCxnSpPr>
            <a:stCxn id="62" idx="3"/>
            <a:endCxn id="95" idx="1"/>
          </p:cNvCxnSpPr>
          <p:nvPr/>
        </p:nvCxnSpPr>
        <p:spPr>
          <a:xfrm>
            <a:off x="6637046" y="4952240"/>
            <a:ext cx="2771813" cy="1205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DAA5C4D-E89C-2C48-95E9-19A5021DE031}"/>
              </a:ext>
            </a:extLst>
          </p:cNvPr>
          <p:cNvSpPr/>
          <p:nvPr/>
        </p:nvSpPr>
        <p:spPr>
          <a:xfrm>
            <a:off x="5875684" y="2743169"/>
            <a:ext cx="1763068" cy="412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RSCClientFactory</a:t>
            </a:r>
            <a:endParaRPr 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D7A98F3-D2EB-EA4D-BD22-B986484BD35D}"/>
              </a:ext>
            </a:extLst>
          </p:cNvPr>
          <p:cNvCxnSpPr>
            <a:cxnSpLocks/>
          </p:cNvCxnSpPr>
          <p:nvPr/>
        </p:nvCxnSpPr>
        <p:spPr>
          <a:xfrm flipV="1">
            <a:off x="5889996" y="3167234"/>
            <a:ext cx="144299" cy="33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1FA1BBA-CB2A-0B46-9A73-ECCB7ABEB39E}"/>
              </a:ext>
            </a:extLst>
          </p:cNvPr>
          <p:cNvCxnSpPr>
            <a:cxnSpLocks/>
            <a:stCxn id="217" idx="3"/>
            <a:endCxn id="66" idx="1"/>
          </p:cNvCxnSpPr>
          <p:nvPr/>
        </p:nvCxnSpPr>
        <p:spPr>
          <a:xfrm>
            <a:off x="7769476" y="2164454"/>
            <a:ext cx="1564293" cy="19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300913-66EA-3D48-ABFF-3EBEE8100B6F}"/>
              </a:ext>
            </a:extLst>
          </p:cNvPr>
          <p:cNvSpPr txBox="1"/>
          <p:nvPr/>
        </p:nvSpPr>
        <p:spPr>
          <a:xfrm rot="383064">
            <a:off x="8020509" y="189312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launch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E8520C0-454A-0B48-A796-2780DFA773E2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 flipH="1">
            <a:off x="10503090" y="2580616"/>
            <a:ext cx="1" cy="33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211DCB0-23A4-154D-A731-1E18BD0F37F9}"/>
              </a:ext>
            </a:extLst>
          </p:cNvPr>
          <p:cNvSpPr txBox="1"/>
          <p:nvPr/>
        </p:nvSpPr>
        <p:spPr>
          <a:xfrm>
            <a:off x="10814103" y="256583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launch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1891D48-0B8E-BC4B-808C-794DD9BDA19B}"/>
              </a:ext>
            </a:extLst>
          </p:cNvPr>
          <p:cNvSpPr txBox="1"/>
          <p:nvPr/>
        </p:nvSpPr>
        <p:spPr>
          <a:xfrm>
            <a:off x="3401529" y="14166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73C6C21-610C-A24C-BF61-4F34B35E78A8}"/>
              </a:ext>
            </a:extLst>
          </p:cNvPr>
          <p:cNvSpPr txBox="1"/>
          <p:nvPr/>
        </p:nvSpPr>
        <p:spPr>
          <a:xfrm>
            <a:off x="5417086" y="311864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BA1E820-B2D4-0140-8705-178E5E98164E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2488908" y="1249702"/>
            <a:ext cx="2100748" cy="161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3B695F5-8532-1A4A-BA5E-76F74FE74B8A}"/>
              </a:ext>
            </a:extLst>
          </p:cNvPr>
          <p:cNvCxnSpPr>
            <a:cxnSpLocks/>
          </p:cNvCxnSpPr>
          <p:nvPr/>
        </p:nvCxnSpPr>
        <p:spPr>
          <a:xfrm flipH="1">
            <a:off x="6477864" y="3151830"/>
            <a:ext cx="349018" cy="106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B2217FD5-D207-394D-B9EC-E9F4BA73CCE7}"/>
              </a:ext>
            </a:extLst>
          </p:cNvPr>
          <p:cNvSpPr txBox="1"/>
          <p:nvPr/>
        </p:nvSpPr>
        <p:spPr>
          <a:xfrm>
            <a:off x="6978739" y="314334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C026F5E-7E12-0143-9CBE-0D6AB3B0174A}"/>
              </a:ext>
            </a:extLst>
          </p:cNvPr>
          <p:cNvSpPr txBox="1"/>
          <p:nvPr/>
        </p:nvSpPr>
        <p:spPr>
          <a:xfrm rot="1363430">
            <a:off x="8017785" y="5446645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monitor/kill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93EB2F5-0F97-9746-8007-314C7FAD0203}"/>
              </a:ext>
            </a:extLst>
          </p:cNvPr>
          <p:cNvSpPr/>
          <p:nvPr/>
        </p:nvSpPr>
        <p:spPr>
          <a:xfrm>
            <a:off x="5997779" y="1958010"/>
            <a:ext cx="1771697" cy="412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ContextLauncher</a:t>
            </a:r>
            <a:endParaRPr lang="en-US" dirty="0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58A6AD9-D13C-9546-AFD3-7BC830FCC668}"/>
              </a:ext>
            </a:extLst>
          </p:cNvPr>
          <p:cNvCxnSpPr>
            <a:cxnSpLocks/>
            <a:stCxn id="101" idx="0"/>
            <a:endCxn id="217" idx="2"/>
          </p:cNvCxnSpPr>
          <p:nvPr/>
        </p:nvCxnSpPr>
        <p:spPr>
          <a:xfrm flipV="1">
            <a:off x="6757218" y="2370898"/>
            <a:ext cx="126410" cy="37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555D4EC5-A049-7A4E-A3C0-A218FE4F620D}"/>
              </a:ext>
            </a:extLst>
          </p:cNvPr>
          <p:cNvSpPr txBox="1"/>
          <p:nvPr/>
        </p:nvSpPr>
        <p:spPr>
          <a:xfrm>
            <a:off x="7100939" y="235941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2E1DF3C-AFED-8B44-A307-4961CF4D9AD2}"/>
              </a:ext>
            </a:extLst>
          </p:cNvPr>
          <p:cNvSpPr txBox="1"/>
          <p:nvPr/>
        </p:nvSpPr>
        <p:spPr>
          <a:xfrm>
            <a:off x="3098684" y="14055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00F5B3F-E80D-2F45-99B5-406B13A0E076}"/>
              </a:ext>
            </a:extLst>
          </p:cNvPr>
          <p:cNvSpPr txBox="1"/>
          <p:nvPr/>
        </p:nvSpPr>
        <p:spPr>
          <a:xfrm>
            <a:off x="3173347" y="380115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374E328-FD10-0549-9967-F8A2E8020452}"/>
              </a:ext>
            </a:extLst>
          </p:cNvPr>
          <p:cNvSpPr txBox="1"/>
          <p:nvPr/>
        </p:nvSpPr>
        <p:spPr>
          <a:xfrm>
            <a:off x="5124013" y="31104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9A14407-EA83-8046-AAB8-6D8A1C13A8B8}"/>
              </a:ext>
            </a:extLst>
          </p:cNvPr>
          <p:cNvSpPr txBox="1"/>
          <p:nvPr/>
        </p:nvSpPr>
        <p:spPr>
          <a:xfrm>
            <a:off x="10511570" y="25617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CAB7CAF-AD1F-BF45-A395-7B0FA042DA73}"/>
              </a:ext>
            </a:extLst>
          </p:cNvPr>
          <p:cNvSpPr txBox="1"/>
          <p:nvPr/>
        </p:nvSpPr>
        <p:spPr>
          <a:xfrm>
            <a:off x="8078733" y="1601289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9781EE-A9E7-FB4C-AB78-9B0801ABBC06}"/>
              </a:ext>
            </a:extLst>
          </p:cNvPr>
          <p:cNvSpPr txBox="1"/>
          <p:nvPr/>
        </p:nvSpPr>
        <p:spPr>
          <a:xfrm>
            <a:off x="6818440" y="236309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486E009-A492-6F49-932E-078A23502F14}"/>
              </a:ext>
            </a:extLst>
          </p:cNvPr>
          <p:cNvSpPr txBox="1"/>
          <p:nvPr/>
        </p:nvSpPr>
        <p:spPr>
          <a:xfrm>
            <a:off x="6724724" y="31466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595955B-0A90-1F41-8008-3C07B09B93EE}"/>
              </a:ext>
            </a:extLst>
          </p:cNvPr>
          <p:cNvSpPr txBox="1"/>
          <p:nvPr/>
        </p:nvSpPr>
        <p:spPr>
          <a:xfrm>
            <a:off x="5999404" y="57845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11B5F79-3B2E-7745-9894-C144BDF465B6}"/>
              </a:ext>
            </a:extLst>
          </p:cNvPr>
          <p:cNvSpPr txBox="1"/>
          <p:nvPr/>
        </p:nvSpPr>
        <p:spPr>
          <a:xfrm>
            <a:off x="4677170" y="5137367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(8)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0607A1C-B2A5-B946-A334-92270E06095B}"/>
              </a:ext>
            </a:extLst>
          </p:cNvPr>
          <p:cNvSpPr txBox="1"/>
          <p:nvPr/>
        </p:nvSpPr>
        <p:spPr>
          <a:xfrm>
            <a:off x="4998958" y="5137367"/>
            <a:ext cx="172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SparkApp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8A75353-191B-4C49-B54A-EE0A72AA1AD5}"/>
              </a:ext>
            </a:extLst>
          </p:cNvPr>
          <p:cNvSpPr txBox="1"/>
          <p:nvPr/>
        </p:nvSpPr>
        <p:spPr>
          <a:xfrm>
            <a:off x="10471693" y="3596648"/>
            <a:ext cx="11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heartbeat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1978A73-3584-DE47-8907-423AE7C2A57A}"/>
              </a:ext>
            </a:extLst>
          </p:cNvPr>
          <p:cNvSpPr txBox="1"/>
          <p:nvPr/>
        </p:nvSpPr>
        <p:spPr>
          <a:xfrm rot="20279313">
            <a:off x="8153397" y="323490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rpc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1A699AD-4115-524C-9A2D-432C3A1ACF13}"/>
              </a:ext>
            </a:extLst>
          </p:cNvPr>
          <p:cNvSpPr txBox="1"/>
          <p:nvPr/>
        </p:nvSpPr>
        <p:spPr>
          <a:xfrm>
            <a:off x="821890" y="3911509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20683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23844E-CBB3-F74E-A02D-D48716B457E1}"/>
              </a:ext>
            </a:extLst>
          </p:cNvPr>
          <p:cNvSpPr/>
          <p:nvPr/>
        </p:nvSpPr>
        <p:spPr>
          <a:xfrm>
            <a:off x="436990" y="1801966"/>
            <a:ext cx="7403309" cy="3809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EEFA5-6BDC-2042-A47C-3DDEF75CBEDE}"/>
              </a:ext>
            </a:extLst>
          </p:cNvPr>
          <p:cNvSpPr txBox="1"/>
          <p:nvPr/>
        </p:nvSpPr>
        <p:spPr>
          <a:xfrm>
            <a:off x="3875698" y="1795334"/>
            <a:ext cx="114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LivyServer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06E2F-F75D-A848-BBB1-3E39AC7697B0}"/>
              </a:ext>
            </a:extLst>
          </p:cNvPr>
          <p:cNvSpPr/>
          <p:nvPr/>
        </p:nvSpPr>
        <p:spPr>
          <a:xfrm>
            <a:off x="1136123" y="2258297"/>
            <a:ext cx="2700920" cy="148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B7ECA-05FA-304E-82AA-46C2F8908D49}"/>
              </a:ext>
            </a:extLst>
          </p:cNvPr>
          <p:cNvSpPr txBox="1"/>
          <p:nvPr/>
        </p:nvSpPr>
        <p:spPr>
          <a:xfrm>
            <a:off x="1769746" y="2233709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06421F-DC31-204A-85E7-12C06B7C4CFE}"/>
              </a:ext>
            </a:extLst>
          </p:cNvPr>
          <p:cNvSpPr/>
          <p:nvPr/>
        </p:nvSpPr>
        <p:spPr>
          <a:xfrm>
            <a:off x="1226909" y="2868662"/>
            <a:ext cx="2523998" cy="501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InteractiveSessionServlet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5CA7AC-EA5A-284A-AEB3-90BC1FA3E206}"/>
              </a:ext>
            </a:extLst>
          </p:cNvPr>
          <p:cNvSpPr/>
          <p:nvPr/>
        </p:nvSpPr>
        <p:spPr>
          <a:xfrm>
            <a:off x="3884304" y="739359"/>
            <a:ext cx="1410704" cy="510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B8AAB5-9D3D-0142-837E-901028DCE6AF}"/>
              </a:ext>
            </a:extLst>
          </p:cNvPr>
          <p:cNvSpPr/>
          <p:nvPr/>
        </p:nvSpPr>
        <p:spPr>
          <a:xfrm>
            <a:off x="3767764" y="269821"/>
            <a:ext cx="1686142" cy="1093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A204A-CAA9-0B42-988F-4CE87F5DBB83}"/>
              </a:ext>
            </a:extLst>
          </p:cNvPr>
          <p:cNvSpPr txBox="1"/>
          <p:nvPr/>
        </p:nvSpPr>
        <p:spPr>
          <a:xfrm>
            <a:off x="3784096" y="285384"/>
            <a:ext cx="165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Livy 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C419DD-EB95-4947-88F9-7F323CA891B8}"/>
              </a:ext>
            </a:extLst>
          </p:cNvPr>
          <p:cNvSpPr/>
          <p:nvPr/>
        </p:nvSpPr>
        <p:spPr>
          <a:xfrm>
            <a:off x="8924780" y="1637584"/>
            <a:ext cx="3102245" cy="18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D403B3-1455-9E4D-973A-CA65C7CF0827}"/>
              </a:ext>
            </a:extLst>
          </p:cNvPr>
          <p:cNvSpPr/>
          <p:nvPr/>
        </p:nvSpPr>
        <p:spPr>
          <a:xfrm>
            <a:off x="8916362" y="3987758"/>
            <a:ext cx="3110663" cy="1138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B6BC05-0623-F849-B3A3-108B51A76C78}"/>
              </a:ext>
            </a:extLst>
          </p:cNvPr>
          <p:cNvSpPr/>
          <p:nvPr/>
        </p:nvSpPr>
        <p:spPr>
          <a:xfrm>
            <a:off x="617613" y="4458055"/>
            <a:ext cx="2783916" cy="456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InteractiveSessionManager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10F89B-C5ED-FD49-ABFB-02CCA0B745AB}"/>
              </a:ext>
            </a:extLst>
          </p:cNvPr>
          <p:cNvSpPr/>
          <p:nvPr/>
        </p:nvSpPr>
        <p:spPr>
          <a:xfrm>
            <a:off x="4559426" y="3504191"/>
            <a:ext cx="2271721" cy="2037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590DF5-851F-124F-A8F0-AE01476AC7E1}"/>
              </a:ext>
            </a:extLst>
          </p:cNvPr>
          <p:cNvSpPr txBox="1"/>
          <p:nvPr/>
        </p:nvSpPr>
        <p:spPr>
          <a:xfrm>
            <a:off x="4758966" y="3494706"/>
            <a:ext cx="18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InteractiveSession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2A9A5F-0EBF-B649-B2BE-B77261DFD258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750907" y="3119183"/>
            <a:ext cx="808519" cy="140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14D5ECD-E04F-214A-9A22-F387883FD594}"/>
              </a:ext>
            </a:extLst>
          </p:cNvPr>
          <p:cNvSpPr txBox="1"/>
          <p:nvPr/>
        </p:nvSpPr>
        <p:spPr>
          <a:xfrm>
            <a:off x="5041994" y="6431329"/>
            <a:ext cx="20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relationship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F7BEA1-D8AE-F348-BF3F-60DCF2790893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2009571" y="3369704"/>
            <a:ext cx="479337" cy="108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B56269A-C4B5-5D4E-88C1-DC90DB3EB4E1}"/>
              </a:ext>
            </a:extLst>
          </p:cNvPr>
          <p:cNvSpPr/>
          <p:nvPr/>
        </p:nvSpPr>
        <p:spPr>
          <a:xfrm>
            <a:off x="4774668" y="4745796"/>
            <a:ext cx="1862378" cy="412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SparkYarnApp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1BBDE03-BB88-0C43-B87A-512E40AD1EFF}"/>
              </a:ext>
            </a:extLst>
          </p:cNvPr>
          <p:cNvSpPr/>
          <p:nvPr/>
        </p:nvSpPr>
        <p:spPr>
          <a:xfrm>
            <a:off x="4761965" y="4224427"/>
            <a:ext cx="1862378" cy="412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RSCClient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BA41DD-53F0-3643-A4B9-B9E97D1608D3}"/>
              </a:ext>
            </a:extLst>
          </p:cNvPr>
          <p:cNvSpPr txBox="1"/>
          <p:nvPr/>
        </p:nvSpPr>
        <p:spPr>
          <a:xfrm>
            <a:off x="9489430" y="1665952"/>
            <a:ext cx="215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ApplicationMaster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B0615E-5B94-5345-975D-27F2FE10B7C6}"/>
              </a:ext>
            </a:extLst>
          </p:cNvPr>
          <p:cNvSpPr/>
          <p:nvPr/>
        </p:nvSpPr>
        <p:spPr>
          <a:xfrm>
            <a:off x="9333769" y="2129306"/>
            <a:ext cx="2338643" cy="45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RSCDriverBootstrapper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AD94EE-D08E-6544-A2FA-B9F476B4B4B1}"/>
              </a:ext>
            </a:extLst>
          </p:cNvPr>
          <p:cNvSpPr/>
          <p:nvPr/>
        </p:nvSpPr>
        <p:spPr>
          <a:xfrm>
            <a:off x="9571901" y="2920385"/>
            <a:ext cx="1862378" cy="412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ReplDriver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1C819-164C-FC45-83C1-CD87167A6969}"/>
              </a:ext>
            </a:extLst>
          </p:cNvPr>
          <p:cNvSpPr/>
          <p:nvPr/>
        </p:nvSpPr>
        <p:spPr>
          <a:xfrm>
            <a:off x="8924780" y="4778907"/>
            <a:ext cx="3172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CoarseGrainedExecutorBackend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5D84DE-391B-484A-AB32-303AAB651BCA}"/>
              </a:ext>
            </a:extLst>
          </p:cNvPr>
          <p:cNvSpPr/>
          <p:nvPr/>
        </p:nvSpPr>
        <p:spPr>
          <a:xfrm>
            <a:off x="9571901" y="4194202"/>
            <a:ext cx="1862378" cy="412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Executor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01CEFC-3AB5-734D-A50F-FFDD466A5DE2}"/>
              </a:ext>
            </a:extLst>
          </p:cNvPr>
          <p:cNvCxnSpPr>
            <a:stCxn id="64" idx="3"/>
            <a:endCxn id="69" idx="1"/>
          </p:cNvCxnSpPr>
          <p:nvPr/>
        </p:nvCxnSpPr>
        <p:spPr>
          <a:xfrm flipV="1">
            <a:off x="6624343" y="3126829"/>
            <a:ext cx="2947558" cy="1304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429C81-1F0A-994D-8167-705B9902D8DA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10503090" y="3333273"/>
            <a:ext cx="0" cy="860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AD7B2466-FB1A-3C46-A4C6-C844EABF8B15}"/>
              </a:ext>
            </a:extLst>
          </p:cNvPr>
          <p:cNvSpPr/>
          <p:nvPr/>
        </p:nvSpPr>
        <p:spPr>
          <a:xfrm>
            <a:off x="9408859" y="5807035"/>
            <a:ext cx="2439343" cy="701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ResourceManager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7E13CF2-F1A0-3E4D-9BA2-AB131AF5F557}"/>
              </a:ext>
            </a:extLst>
          </p:cNvPr>
          <p:cNvCxnSpPr>
            <a:stCxn id="62" idx="3"/>
            <a:endCxn id="95" idx="1"/>
          </p:cNvCxnSpPr>
          <p:nvPr/>
        </p:nvCxnSpPr>
        <p:spPr>
          <a:xfrm>
            <a:off x="6637046" y="4952240"/>
            <a:ext cx="2771813" cy="1205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DAA5C4D-E89C-2C48-95E9-19A5021DE031}"/>
              </a:ext>
            </a:extLst>
          </p:cNvPr>
          <p:cNvSpPr/>
          <p:nvPr/>
        </p:nvSpPr>
        <p:spPr>
          <a:xfrm>
            <a:off x="5875684" y="2743169"/>
            <a:ext cx="1763068" cy="412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RSCClientFactory</a:t>
            </a:r>
            <a:endParaRPr 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D7A98F3-D2EB-EA4D-BD22-B986484BD35D}"/>
              </a:ext>
            </a:extLst>
          </p:cNvPr>
          <p:cNvCxnSpPr>
            <a:cxnSpLocks/>
          </p:cNvCxnSpPr>
          <p:nvPr/>
        </p:nvCxnSpPr>
        <p:spPr>
          <a:xfrm flipV="1">
            <a:off x="5889996" y="3167234"/>
            <a:ext cx="144299" cy="33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1FA1BBA-CB2A-0B46-9A73-ECCB7ABEB39E}"/>
              </a:ext>
            </a:extLst>
          </p:cNvPr>
          <p:cNvCxnSpPr>
            <a:cxnSpLocks/>
            <a:stCxn id="217" idx="3"/>
            <a:endCxn id="66" idx="1"/>
          </p:cNvCxnSpPr>
          <p:nvPr/>
        </p:nvCxnSpPr>
        <p:spPr>
          <a:xfrm>
            <a:off x="7769476" y="2164454"/>
            <a:ext cx="1564293" cy="19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E8520C0-454A-0B48-A796-2780DFA773E2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 flipH="1">
            <a:off x="10503090" y="2580616"/>
            <a:ext cx="1" cy="33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BA1E820-B2D4-0140-8705-178E5E98164E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2488908" y="1249702"/>
            <a:ext cx="2100748" cy="161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3B695F5-8532-1A4A-BA5E-76F74FE74B8A}"/>
              </a:ext>
            </a:extLst>
          </p:cNvPr>
          <p:cNvCxnSpPr>
            <a:cxnSpLocks/>
          </p:cNvCxnSpPr>
          <p:nvPr/>
        </p:nvCxnSpPr>
        <p:spPr>
          <a:xfrm flipH="1">
            <a:off x="6477864" y="3151830"/>
            <a:ext cx="349018" cy="106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93EB2F5-0F97-9746-8007-314C7FAD0203}"/>
              </a:ext>
            </a:extLst>
          </p:cNvPr>
          <p:cNvSpPr/>
          <p:nvPr/>
        </p:nvSpPr>
        <p:spPr>
          <a:xfrm>
            <a:off x="5997779" y="1958010"/>
            <a:ext cx="1771697" cy="412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ContextLauncher</a:t>
            </a:r>
            <a:endParaRPr lang="en-US" dirty="0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58A6AD9-D13C-9546-AFD3-7BC830FCC668}"/>
              </a:ext>
            </a:extLst>
          </p:cNvPr>
          <p:cNvCxnSpPr>
            <a:cxnSpLocks/>
            <a:stCxn id="101" idx="0"/>
            <a:endCxn id="217" idx="2"/>
          </p:cNvCxnSpPr>
          <p:nvPr/>
        </p:nvCxnSpPr>
        <p:spPr>
          <a:xfrm flipV="1">
            <a:off x="6757218" y="2370898"/>
            <a:ext cx="126410" cy="37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0151694-1A82-354E-B778-F716A5D49B27}"/>
              </a:ext>
            </a:extLst>
          </p:cNvPr>
          <p:cNvSpPr txBox="1"/>
          <p:nvPr/>
        </p:nvSpPr>
        <p:spPr>
          <a:xfrm>
            <a:off x="3734237" y="2196421"/>
            <a:ext cx="2051253" cy="1156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livy-server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5F4470-8DAD-0C47-96B4-D68A1BAFA9A7}"/>
              </a:ext>
            </a:extLst>
          </p:cNvPr>
          <p:cNvSpPr txBox="1"/>
          <p:nvPr/>
        </p:nvSpPr>
        <p:spPr>
          <a:xfrm>
            <a:off x="1769745" y="793986"/>
            <a:ext cx="2067297" cy="523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livy-api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3E0866-3843-034D-B623-76411D5ECB47}"/>
              </a:ext>
            </a:extLst>
          </p:cNvPr>
          <p:cNvSpPr txBox="1"/>
          <p:nvPr/>
        </p:nvSpPr>
        <p:spPr>
          <a:xfrm>
            <a:off x="1769747" y="226664"/>
            <a:ext cx="2067296" cy="493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livy-client-http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C0A53E-6331-F04A-BCFD-5E28BDDF0277}"/>
              </a:ext>
            </a:extLst>
          </p:cNvPr>
          <p:cNvSpPr txBox="1"/>
          <p:nvPr/>
        </p:nvSpPr>
        <p:spPr>
          <a:xfrm>
            <a:off x="7588331" y="2615765"/>
            <a:ext cx="1902224" cy="1021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livy-rsc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2A720D-86F8-AA4D-9F99-7FA7C1E1AE0A}"/>
              </a:ext>
            </a:extLst>
          </p:cNvPr>
          <p:cNvSpPr txBox="1"/>
          <p:nvPr/>
        </p:nvSpPr>
        <p:spPr>
          <a:xfrm>
            <a:off x="9964363" y="3251162"/>
            <a:ext cx="1953401" cy="9006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livy-repl</a:t>
            </a:r>
          </a:p>
        </p:txBody>
      </p:sp>
    </p:spTree>
    <p:extLst>
      <p:ext uri="{BB962C8B-B14F-4D97-AF65-F5344CB8AC3E}">
        <p14:creationId xmlns:p14="http://schemas.microsoft.com/office/powerpoint/2010/main" val="126859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B38A0B-1AE1-EF4A-999E-0262032E6AAB}"/>
              </a:ext>
            </a:extLst>
          </p:cNvPr>
          <p:cNvSpPr/>
          <p:nvPr/>
        </p:nvSpPr>
        <p:spPr>
          <a:xfrm>
            <a:off x="2260318" y="1849348"/>
            <a:ext cx="2897312" cy="3113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7E8EA-D480-4449-8B33-7250480C8DAA}"/>
              </a:ext>
            </a:extLst>
          </p:cNvPr>
          <p:cNvSpPr/>
          <p:nvPr/>
        </p:nvSpPr>
        <p:spPr>
          <a:xfrm>
            <a:off x="7378562" y="1849348"/>
            <a:ext cx="2628470" cy="3113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6325B-A093-2F4C-A47E-64A02CA7C191}"/>
              </a:ext>
            </a:extLst>
          </p:cNvPr>
          <p:cNvSpPr/>
          <p:nvPr/>
        </p:nvSpPr>
        <p:spPr>
          <a:xfrm>
            <a:off x="2957245" y="2805699"/>
            <a:ext cx="1380165" cy="731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RPCServer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91CCB-0A40-5046-91E2-22B6587F687E}"/>
              </a:ext>
            </a:extLst>
          </p:cNvPr>
          <p:cNvSpPr/>
          <p:nvPr/>
        </p:nvSpPr>
        <p:spPr>
          <a:xfrm>
            <a:off x="7772007" y="2754328"/>
            <a:ext cx="1575373" cy="731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SparkContext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909F1-9ABB-3D45-92EC-9DBD25382F38}"/>
              </a:ext>
            </a:extLst>
          </p:cNvPr>
          <p:cNvSpPr txBox="1"/>
          <p:nvPr/>
        </p:nvSpPr>
        <p:spPr>
          <a:xfrm>
            <a:off x="7772007" y="1863583"/>
            <a:ext cx="14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4E347-E11B-2946-A950-327EF5618264}"/>
              </a:ext>
            </a:extLst>
          </p:cNvPr>
          <p:cNvSpPr txBox="1"/>
          <p:nvPr/>
        </p:nvSpPr>
        <p:spPr>
          <a:xfrm>
            <a:off x="2676889" y="1863582"/>
            <a:ext cx="204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driver client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F12E309-AEFE-AA46-BDAE-F8B868E188FF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3387492" y="2492751"/>
            <a:ext cx="572785" cy="53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2DD5A9-4C34-8147-B35F-747D93D42E5B}"/>
              </a:ext>
            </a:extLst>
          </p:cNvPr>
          <p:cNvSpPr txBox="1"/>
          <p:nvPr/>
        </p:nvSpPr>
        <p:spPr>
          <a:xfrm>
            <a:off x="3700438" y="2260848"/>
            <a:ext cx="10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create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D9DC2-78D7-A84F-B954-7DA362C28E34}"/>
              </a:ext>
            </a:extLst>
          </p:cNvPr>
          <p:cNvSpPr txBox="1"/>
          <p:nvPr/>
        </p:nvSpPr>
        <p:spPr>
          <a:xfrm>
            <a:off x="5599741" y="211905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spawn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6D76AA48-4E62-B944-A9C8-8361BD94F0F0}"/>
              </a:ext>
            </a:extLst>
          </p:cNvPr>
          <p:cNvCxnSpPr>
            <a:cxnSpLocks/>
          </p:cNvCxnSpPr>
          <p:nvPr/>
        </p:nvCxnSpPr>
        <p:spPr>
          <a:xfrm>
            <a:off x="5157630" y="2551680"/>
            <a:ext cx="222093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AAAECB-A750-8347-8616-F57133ABDB36}"/>
              </a:ext>
            </a:extLst>
          </p:cNvPr>
          <p:cNvSpPr txBox="1"/>
          <p:nvPr/>
        </p:nvSpPr>
        <p:spPr>
          <a:xfrm>
            <a:off x="4387071" y="2836134"/>
            <a:ext cx="230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Wait for remote driver to connect 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9DEB29-BC9E-4240-82C2-DDBBB5BB960E}"/>
              </a:ext>
            </a:extLst>
          </p:cNvPr>
          <p:cNvSpPr txBox="1"/>
          <p:nvPr/>
        </p:nvSpPr>
        <p:spPr>
          <a:xfrm>
            <a:off x="5366858" y="3654741"/>
            <a:ext cx="179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connect 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68EFD5-CBAA-364A-AE1F-1B89AB7862CF}"/>
              </a:ext>
            </a:extLst>
          </p:cNvPr>
          <p:cNvSpPr txBox="1"/>
          <p:nvPr/>
        </p:nvSpPr>
        <p:spPr>
          <a:xfrm>
            <a:off x="5128522" y="4267736"/>
            <a:ext cx="23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session established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F6CAA6-A8E8-A542-8DB5-DF45B9611BC0}"/>
              </a:ext>
            </a:extLst>
          </p:cNvPr>
          <p:cNvCxnSpPr>
            <a:cxnSpLocks/>
          </p:cNvCxnSpPr>
          <p:nvPr/>
        </p:nvCxnSpPr>
        <p:spPr>
          <a:xfrm flipH="1">
            <a:off x="5157631" y="4026931"/>
            <a:ext cx="220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63DE40-9539-9D47-8ACC-B3FEE4CBFFB0}"/>
              </a:ext>
            </a:extLst>
          </p:cNvPr>
          <p:cNvCxnSpPr/>
          <p:nvPr/>
        </p:nvCxnSpPr>
        <p:spPr>
          <a:xfrm>
            <a:off x="5157630" y="4667890"/>
            <a:ext cx="22089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82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128</Words>
  <Application>Microsoft Macintosh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Mao, Chenxiao</dc:creator>
  <cp:lastModifiedBy>Mao, Chenxiao</cp:lastModifiedBy>
  <cp:revision>64</cp:revision>
  <dcterms:created xsi:type="dcterms:W3CDTF">2018-11-14T06:14:08Z</dcterms:created>
  <dcterms:modified xsi:type="dcterms:W3CDTF">2019-01-10T04:18:28Z</dcterms:modified>
</cp:coreProperties>
</file>