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o, Chenxiao" initials="MC" lastIdx="1" clrIdx="0">
    <p:extLst>
      <p:ext uri="{19B8F6BF-5375-455C-9EA6-DF929625EA0E}">
        <p15:presenceInfo xmlns:p15="http://schemas.microsoft.com/office/powerpoint/2012/main" userId="S::cmao@ebay.com::578338bd-26e4-4a6c-aaac-5b20b2a0cbe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 snapToObjects="1">
      <p:cViewPr varScale="1">
        <p:scale>
          <a:sx n="104" d="100"/>
          <a:sy n="104" d="100"/>
        </p:scale>
        <p:origin x="23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C44A6-52FF-AD4F-809F-91B101FF2D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3E0423-C654-6448-93AC-315C71BF83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13B98B-D6D4-5F45-B420-0BD8A8162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D8F7A-35F8-8D41-A898-89B551AC54E9}" type="datetimeFigureOut">
              <a:rPr lang="en-US" smtClean="0"/>
              <a:t>12/19/18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CB1C3A-6B38-944E-847A-8B350B957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7B199E-E729-B546-BE0D-500711A27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AF4F-9015-D54E-A8F8-7DD83C2A6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608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C2000-2F45-A949-93B0-50D330C08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C810F8-892E-D647-AB51-3137FA857D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D0B2A1-EBBC-694C-BECA-30D3ECFB4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D8F7A-35F8-8D41-A898-89B551AC54E9}" type="datetimeFigureOut">
              <a:rPr lang="en-US" smtClean="0"/>
              <a:t>12/19/18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6230A1-0227-0A4F-B857-024983BBF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4D90F-959A-1147-BD59-3AB11AE77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AF4F-9015-D54E-A8F8-7DD83C2A6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797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C200E5-0BB3-084B-A4DD-2F8E98F9D3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603DA9-F2DC-444D-85D6-FDBA0151CA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0FFE41-5095-9943-9F26-D84F8610F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D8F7A-35F8-8D41-A898-89B551AC54E9}" type="datetimeFigureOut">
              <a:rPr lang="en-US" smtClean="0"/>
              <a:t>12/19/18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5BEB1-CCB7-6E4B-B4DF-6DF4C6384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AD00F9-D920-5247-B190-5C757D58F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AF4F-9015-D54E-A8F8-7DD83C2A6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01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BEDA1-70B3-3B4A-8E9D-23882AA9C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9D980-A51C-9B46-A7DD-B81F453EFE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CE9572-8C36-2749-8E17-5168C3F75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D8F7A-35F8-8D41-A898-89B551AC54E9}" type="datetimeFigureOut">
              <a:rPr lang="en-US" smtClean="0"/>
              <a:t>12/19/18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BE67E0-6787-5243-85AC-8CE6A7435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673AEF-CF99-2E40-B643-ECBA2C034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AF4F-9015-D54E-A8F8-7DD83C2A6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05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16559-C401-F540-B6FD-BC7F49210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0F91AD-BF0E-434C-85DC-6FFD7FA618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3119E-5435-FB44-B6BB-062BDC03B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D8F7A-35F8-8D41-A898-89B551AC54E9}" type="datetimeFigureOut">
              <a:rPr lang="en-US" smtClean="0"/>
              <a:t>12/19/18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91408D-B7BF-5140-8E94-5EC9792D3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24F93F-B5BA-124D-B593-BF0933B73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AF4F-9015-D54E-A8F8-7DD83C2A6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535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64D88-C21E-A34B-AD77-58256CA3C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0F270-870A-E54D-AE5B-53A232A47C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BF2F2B-1673-A643-86DE-49B5199C63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60C343-C107-BB46-881E-A0D9E28E4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D8F7A-35F8-8D41-A898-89B551AC54E9}" type="datetimeFigureOut">
              <a:rPr lang="en-US" smtClean="0"/>
              <a:t>12/19/18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E09128-ADB5-4644-894B-B7E1EED19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D4493B-43D2-EF4C-8935-CD7222CA7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AF4F-9015-D54E-A8F8-7DD83C2A6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348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C4391-5DEF-B04D-8E87-B07147226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9C6B82-91BC-B046-9DD8-D30A7BF103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590DF5-6CFE-7141-A715-5124D905F0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1BF7FD-DD13-6A4E-9D47-5769467032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F0627E-0280-E34A-8615-7337CE8B11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327BB5-6FAA-3142-8116-152B6FC2C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D8F7A-35F8-8D41-A898-89B551AC54E9}" type="datetimeFigureOut">
              <a:rPr lang="en-US" smtClean="0"/>
              <a:t>12/19/18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2209C1-79A0-874F-8D7B-09EFBC407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6260B7-21E5-094C-8251-EF23A8757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AF4F-9015-D54E-A8F8-7DD83C2A6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144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BBCAA-4ABE-1242-A160-AD96FF942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558B2F-6634-AC44-B006-B457DEA2E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D8F7A-35F8-8D41-A898-89B551AC54E9}" type="datetimeFigureOut">
              <a:rPr lang="en-US" smtClean="0"/>
              <a:t>12/19/18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DBEB5B-AB6B-FA4A-8A1B-EEC14D1B6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385B70-C48F-4047-B5D6-945C0B803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AF4F-9015-D54E-A8F8-7DD83C2A6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991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F209E2-AFBC-364A-B2BD-2B88371EF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D8F7A-35F8-8D41-A898-89B551AC54E9}" type="datetimeFigureOut">
              <a:rPr lang="en-US" smtClean="0"/>
              <a:t>12/19/18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60850C-B22F-C04E-AE61-52F8F6586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A3330F-F776-C840-9763-1E8642959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AF4F-9015-D54E-A8F8-7DD83C2A6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426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5735D-F77F-9348-902D-313D942E6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A339E-E0F2-A942-B187-882496ACA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7CA658-798E-7E49-801B-DB4CC1520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A4C351-FFB9-5243-ADDB-1A041CE7E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D8F7A-35F8-8D41-A898-89B551AC54E9}" type="datetimeFigureOut">
              <a:rPr lang="en-US" smtClean="0"/>
              <a:t>12/19/18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4EFA28-382E-534F-B55F-022AC8645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461180-C5EF-8C48-A142-02E299C32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AF4F-9015-D54E-A8F8-7DD83C2A6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370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7BCE9-20DD-6942-92EF-D7713BAED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5AA0E0-66E4-2946-9509-1F7551138E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B1395C-CA3D-4343-BDD9-4C7541BC56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68FBC6-58A3-4147-A0C3-0D52193DB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D8F7A-35F8-8D41-A898-89B551AC54E9}" type="datetimeFigureOut">
              <a:rPr lang="en-US" smtClean="0"/>
              <a:t>12/19/18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F77145-C052-3946-B086-7DEA17041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324739-72B6-E94A-BAC0-F83B7CC5B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AF4F-9015-D54E-A8F8-7DD83C2A6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630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566EF8-7B80-3543-A509-09E0BAF93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FF755B-A71A-704E-BC23-673E2D524F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DFBB4D-5B95-5E44-BB94-7D7301FEBB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AD8F7A-35F8-8D41-A898-89B551AC54E9}" type="datetimeFigureOut">
              <a:rPr lang="en-US" smtClean="0"/>
              <a:t>12/19/18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966791-51E5-7E4C-A658-F34DDF18F4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9B8C52-5AAA-4942-BFF6-7C1BB143D9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DAF4F-9015-D54E-A8F8-7DD83C2A6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578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474DE87-FDC0-B048-A4EF-F13449F67DA7}"/>
              </a:ext>
            </a:extLst>
          </p:cNvPr>
          <p:cNvSpPr/>
          <p:nvPr/>
        </p:nvSpPr>
        <p:spPr>
          <a:xfrm>
            <a:off x="9565963" y="4121885"/>
            <a:ext cx="1602260" cy="121875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40A5BC-339E-B44F-9215-F92C857BD8BE}"/>
              </a:ext>
            </a:extLst>
          </p:cNvPr>
          <p:cNvSpPr/>
          <p:nvPr/>
        </p:nvSpPr>
        <p:spPr>
          <a:xfrm>
            <a:off x="9844308" y="4960765"/>
            <a:ext cx="11046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Container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C1B0270-8B6B-DC4E-AABA-96D205D64B04}"/>
              </a:ext>
            </a:extLst>
          </p:cNvPr>
          <p:cNvSpPr/>
          <p:nvPr/>
        </p:nvSpPr>
        <p:spPr>
          <a:xfrm>
            <a:off x="9814762" y="4243392"/>
            <a:ext cx="1163757" cy="72127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Executor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C1BE41-C497-B041-9A63-A8389B7CCEBD}"/>
              </a:ext>
            </a:extLst>
          </p:cNvPr>
          <p:cNvSpPr/>
          <p:nvPr/>
        </p:nvSpPr>
        <p:spPr>
          <a:xfrm>
            <a:off x="9785212" y="3001466"/>
            <a:ext cx="1163757" cy="70080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Cluster Manager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8567654-0B57-F44E-AE7F-06ABBA47F35D}"/>
              </a:ext>
            </a:extLst>
          </p:cNvPr>
          <p:cNvSpPr/>
          <p:nvPr/>
        </p:nvSpPr>
        <p:spPr>
          <a:xfrm>
            <a:off x="5298464" y="616325"/>
            <a:ext cx="1163757" cy="72127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Launcher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C93E72-01AD-CF43-A0F5-771B86B55CC2}"/>
              </a:ext>
            </a:extLst>
          </p:cNvPr>
          <p:cNvSpPr/>
          <p:nvPr/>
        </p:nvSpPr>
        <p:spPr>
          <a:xfrm>
            <a:off x="5829807" y="1919314"/>
            <a:ext cx="1163757" cy="72127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Driver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29B77D6-C7F9-E34B-AC32-1449134FB8E6}"/>
              </a:ext>
            </a:extLst>
          </p:cNvPr>
          <p:cNvSpPr/>
          <p:nvPr/>
        </p:nvSpPr>
        <p:spPr>
          <a:xfrm>
            <a:off x="3433826" y="616325"/>
            <a:ext cx="1163757" cy="72127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D21EFE8-6C76-6A4F-9523-C3D0C4D16EC8}"/>
              </a:ext>
            </a:extLst>
          </p:cNvPr>
          <p:cNvSpPr/>
          <p:nvPr/>
        </p:nvSpPr>
        <p:spPr>
          <a:xfrm>
            <a:off x="6953574" y="4121885"/>
            <a:ext cx="1602260" cy="121875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D6AA8FA-E3E8-6D43-A081-DDC0E3EACCDE}"/>
              </a:ext>
            </a:extLst>
          </p:cNvPr>
          <p:cNvSpPr/>
          <p:nvPr/>
        </p:nvSpPr>
        <p:spPr>
          <a:xfrm>
            <a:off x="7221217" y="4952333"/>
            <a:ext cx="11046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Container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007BCC1-3F60-684C-96F2-91AB6EB22962}"/>
              </a:ext>
            </a:extLst>
          </p:cNvPr>
          <p:cNvSpPr/>
          <p:nvPr/>
        </p:nvSpPr>
        <p:spPr>
          <a:xfrm>
            <a:off x="7191670" y="4243391"/>
            <a:ext cx="1163757" cy="72127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Executor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469A6BF-1BBB-284F-BA7E-D07BB53E451A}"/>
              </a:ext>
            </a:extLst>
          </p:cNvPr>
          <p:cNvSpPr/>
          <p:nvPr/>
        </p:nvSpPr>
        <p:spPr>
          <a:xfrm>
            <a:off x="4994348" y="4121885"/>
            <a:ext cx="1602260" cy="121875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A3B8401-33FF-BF4B-AE45-6AC437557D2D}"/>
              </a:ext>
            </a:extLst>
          </p:cNvPr>
          <p:cNvSpPr/>
          <p:nvPr/>
        </p:nvSpPr>
        <p:spPr>
          <a:xfrm>
            <a:off x="5288896" y="4960765"/>
            <a:ext cx="11046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Container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DAA9779-57AC-404B-85E5-4D9C1E268ABE}"/>
              </a:ext>
            </a:extLst>
          </p:cNvPr>
          <p:cNvSpPr/>
          <p:nvPr/>
        </p:nvSpPr>
        <p:spPr>
          <a:xfrm>
            <a:off x="5229800" y="4243393"/>
            <a:ext cx="1163757" cy="72127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Executor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706223F-0D98-6841-910C-F87B24B5B8E7}"/>
              </a:ext>
            </a:extLst>
          </p:cNvPr>
          <p:cNvCxnSpPr>
            <a:cxnSpLocks/>
            <a:stCxn id="6" idx="2"/>
            <a:endCxn id="11" idx="0"/>
          </p:cNvCxnSpPr>
          <p:nvPr/>
        </p:nvCxnSpPr>
        <p:spPr>
          <a:xfrm>
            <a:off x="10367091" y="3702268"/>
            <a:ext cx="2" cy="4196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4B609BD-2FF0-6D4D-AB03-890A21F8B6D2}"/>
              </a:ext>
            </a:extLst>
          </p:cNvPr>
          <p:cNvCxnSpPr>
            <a:cxnSpLocks/>
            <a:stCxn id="6" idx="2"/>
            <a:endCxn id="13" idx="0"/>
          </p:cNvCxnSpPr>
          <p:nvPr/>
        </p:nvCxnSpPr>
        <p:spPr>
          <a:xfrm flipH="1">
            <a:off x="7754704" y="3702268"/>
            <a:ext cx="2612387" cy="4196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C283633-4E7C-154B-B90B-DA97F754BA15}"/>
              </a:ext>
            </a:extLst>
          </p:cNvPr>
          <p:cNvCxnSpPr>
            <a:cxnSpLocks/>
            <a:stCxn id="6" idx="2"/>
            <a:endCxn id="16" idx="0"/>
          </p:cNvCxnSpPr>
          <p:nvPr/>
        </p:nvCxnSpPr>
        <p:spPr>
          <a:xfrm flipH="1">
            <a:off x="5795478" y="3702268"/>
            <a:ext cx="4571613" cy="4196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5B041CB-2343-854E-B6F2-07F5995DF398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>
            <a:off x="5880343" y="1337598"/>
            <a:ext cx="531343" cy="58171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A9D52733-24C1-4440-AE33-C0D37D4D8278}"/>
              </a:ext>
            </a:extLst>
          </p:cNvPr>
          <p:cNvCxnSpPr>
            <a:cxnSpLocks/>
            <a:stCxn id="7" idx="2"/>
            <a:endCxn id="6" idx="0"/>
          </p:cNvCxnSpPr>
          <p:nvPr/>
        </p:nvCxnSpPr>
        <p:spPr>
          <a:xfrm>
            <a:off x="5880343" y="1337598"/>
            <a:ext cx="4486748" cy="166386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3DCD1A29-EC15-0848-81E8-D9D2B7495565}"/>
              </a:ext>
            </a:extLst>
          </p:cNvPr>
          <p:cNvCxnSpPr>
            <a:cxnSpLocks/>
            <a:stCxn id="9" idx="3"/>
            <a:endCxn id="6" idx="1"/>
          </p:cNvCxnSpPr>
          <p:nvPr/>
        </p:nvCxnSpPr>
        <p:spPr>
          <a:xfrm>
            <a:off x="6993564" y="2279951"/>
            <a:ext cx="2791648" cy="107191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60503E40-15B7-324A-AC10-1A471225F00D}"/>
              </a:ext>
            </a:extLst>
          </p:cNvPr>
          <p:cNvCxnSpPr>
            <a:cxnSpLocks/>
            <a:stCxn id="10" idx="2"/>
            <a:endCxn id="9" idx="0"/>
          </p:cNvCxnSpPr>
          <p:nvPr/>
        </p:nvCxnSpPr>
        <p:spPr>
          <a:xfrm>
            <a:off x="4015705" y="1337598"/>
            <a:ext cx="2395981" cy="58171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angle 142">
            <a:extLst>
              <a:ext uri="{FF2B5EF4-FFF2-40B4-BE49-F238E27FC236}">
                <a16:creationId xmlns:a16="http://schemas.microsoft.com/office/drawing/2014/main" id="{58FFA484-7664-C542-8B4A-F57B3242A24C}"/>
              </a:ext>
            </a:extLst>
          </p:cNvPr>
          <p:cNvSpPr/>
          <p:nvPr/>
        </p:nvSpPr>
        <p:spPr>
          <a:xfrm>
            <a:off x="3063371" y="3012066"/>
            <a:ext cx="1202456" cy="6971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Hive Metastore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33946FBA-EE80-D041-AD26-5DE50A53461B}"/>
              </a:ext>
            </a:extLst>
          </p:cNvPr>
          <p:cNvCxnSpPr>
            <a:cxnSpLocks/>
            <a:stCxn id="9" idx="1"/>
            <a:endCxn id="143" idx="3"/>
          </p:cNvCxnSpPr>
          <p:nvPr/>
        </p:nvCxnSpPr>
        <p:spPr>
          <a:xfrm flipH="1">
            <a:off x="4265827" y="2279951"/>
            <a:ext cx="1563980" cy="108067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ounded Rectangular Callout 150">
            <a:extLst>
              <a:ext uri="{FF2B5EF4-FFF2-40B4-BE49-F238E27FC236}">
                <a16:creationId xmlns:a16="http://schemas.microsoft.com/office/drawing/2014/main" id="{60A4E93A-E91E-A142-9D9C-8867665ABDC3}"/>
              </a:ext>
            </a:extLst>
          </p:cNvPr>
          <p:cNvSpPr/>
          <p:nvPr/>
        </p:nvSpPr>
        <p:spPr>
          <a:xfrm>
            <a:off x="6756885" y="525710"/>
            <a:ext cx="1822306" cy="997981"/>
          </a:xfrm>
          <a:prstGeom prst="wedgeRoundRectCallout">
            <a:avLst>
              <a:gd name="adj1" fmla="val -69139"/>
              <a:gd name="adj2" fmla="val -17445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spark-submit</a:t>
            </a:r>
          </a:p>
          <a:p>
            <a:pPr algn="ctr"/>
            <a:r>
              <a:rPr lang="en-US" dirty="0"/>
              <a:t>spark-shell</a:t>
            </a:r>
          </a:p>
          <a:p>
            <a:pPr algn="ctr"/>
            <a:r>
              <a:rPr lang="en-US" dirty="0"/>
              <a:t>spark-sql</a:t>
            </a:r>
          </a:p>
        </p:txBody>
      </p:sp>
      <p:sp>
        <p:nvSpPr>
          <p:cNvPr id="152" name="Rounded Rectangular Callout 151">
            <a:extLst>
              <a:ext uri="{FF2B5EF4-FFF2-40B4-BE49-F238E27FC236}">
                <a16:creationId xmlns:a16="http://schemas.microsoft.com/office/drawing/2014/main" id="{1CE85881-1997-AC48-A786-B9E0C613E3BC}"/>
              </a:ext>
            </a:extLst>
          </p:cNvPr>
          <p:cNvSpPr/>
          <p:nvPr/>
        </p:nvSpPr>
        <p:spPr>
          <a:xfrm>
            <a:off x="1469900" y="591611"/>
            <a:ext cx="1832609" cy="612648"/>
          </a:xfrm>
          <a:prstGeom prst="wedgeRoundRectCallout">
            <a:avLst>
              <a:gd name="adj1" fmla="val 68495"/>
              <a:gd name="adj2" fmla="val -6076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SQL, DataFrame, Dataset</a:t>
            </a:r>
          </a:p>
        </p:txBody>
      </p:sp>
      <p:sp>
        <p:nvSpPr>
          <p:cNvPr id="153" name="Rounded Rectangular Callout 152">
            <a:extLst>
              <a:ext uri="{FF2B5EF4-FFF2-40B4-BE49-F238E27FC236}">
                <a16:creationId xmlns:a16="http://schemas.microsoft.com/office/drawing/2014/main" id="{49B3EEAB-05C4-6948-AD4B-7295B05A2615}"/>
              </a:ext>
            </a:extLst>
          </p:cNvPr>
          <p:cNvSpPr/>
          <p:nvPr/>
        </p:nvSpPr>
        <p:spPr>
          <a:xfrm>
            <a:off x="10063678" y="1684980"/>
            <a:ext cx="1770581" cy="612648"/>
          </a:xfrm>
          <a:prstGeom prst="wedgeRoundRectCallout">
            <a:avLst>
              <a:gd name="adj1" fmla="val -9830"/>
              <a:gd name="adj2" fmla="val 133094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WebUI @8088</a:t>
            </a:r>
          </a:p>
        </p:txBody>
      </p:sp>
      <p:sp>
        <p:nvSpPr>
          <p:cNvPr id="155" name="Rounded Rectangular Callout 154">
            <a:extLst>
              <a:ext uri="{FF2B5EF4-FFF2-40B4-BE49-F238E27FC236}">
                <a16:creationId xmlns:a16="http://schemas.microsoft.com/office/drawing/2014/main" id="{7DADF7A2-0C44-D847-A1C0-5606F611AD86}"/>
              </a:ext>
            </a:extLst>
          </p:cNvPr>
          <p:cNvSpPr/>
          <p:nvPr/>
        </p:nvSpPr>
        <p:spPr>
          <a:xfrm>
            <a:off x="3044047" y="1587317"/>
            <a:ext cx="1770581" cy="612648"/>
          </a:xfrm>
          <a:prstGeom prst="wedgeRoundRectCallout">
            <a:avLst>
              <a:gd name="adj1" fmla="val 85781"/>
              <a:gd name="adj2" fmla="val 28212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WebUI @4040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D0F24CCA-B669-F149-A917-B0693C1882B6}"/>
              </a:ext>
            </a:extLst>
          </p:cNvPr>
          <p:cNvSpPr txBox="1"/>
          <p:nvPr/>
        </p:nvSpPr>
        <p:spPr>
          <a:xfrm>
            <a:off x="8834641" y="4426671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......</a:t>
            </a: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5ECB5720-E221-664D-A4FA-4052685079FC}"/>
              </a:ext>
            </a:extLst>
          </p:cNvPr>
          <p:cNvSpPr/>
          <p:nvPr/>
        </p:nvSpPr>
        <p:spPr>
          <a:xfrm>
            <a:off x="3063371" y="5893244"/>
            <a:ext cx="1202457" cy="668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Hadoop FileSystem</a:t>
            </a:r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7CBE18C6-9C13-A041-9148-0DEF4EC9F36E}"/>
              </a:ext>
            </a:extLst>
          </p:cNvPr>
          <p:cNvCxnSpPr>
            <a:cxnSpLocks/>
            <a:stCxn id="143" idx="2"/>
            <a:endCxn id="171" idx="0"/>
          </p:cNvCxnSpPr>
          <p:nvPr/>
        </p:nvCxnSpPr>
        <p:spPr>
          <a:xfrm>
            <a:off x="3664599" y="3709178"/>
            <a:ext cx="1" cy="218406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55448BD0-9621-BB4B-9F97-0F0C04ED9FD2}"/>
              </a:ext>
            </a:extLst>
          </p:cNvPr>
          <p:cNvCxnSpPr>
            <a:cxnSpLocks/>
            <a:stCxn id="9" idx="1"/>
            <a:endCxn id="171" idx="0"/>
          </p:cNvCxnSpPr>
          <p:nvPr/>
        </p:nvCxnSpPr>
        <p:spPr>
          <a:xfrm flipH="1">
            <a:off x="3664600" y="2279951"/>
            <a:ext cx="2165207" cy="361329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Curved Connector 315">
            <a:extLst>
              <a:ext uri="{FF2B5EF4-FFF2-40B4-BE49-F238E27FC236}">
                <a16:creationId xmlns:a16="http://schemas.microsoft.com/office/drawing/2014/main" id="{91F93FDA-F0BE-8546-88FC-E1596809BFD4}"/>
              </a:ext>
            </a:extLst>
          </p:cNvPr>
          <p:cNvCxnSpPr>
            <a:cxnSpLocks/>
            <a:stCxn id="4" idx="2"/>
            <a:endCxn id="171" idx="3"/>
          </p:cNvCxnSpPr>
          <p:nvPr/>
        </p:nvCxnSpPr>
        <p:spPr>
          <a:xfrm rot="5400000">
            <a:off x="6699896" y="2530598"/>
            <a:ext cx="1262679" cy="6130813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Curved Connector 317">
            <a:extLst>
              <a:ext uri="{FF2B5EF4-FFF2-40B4-BE49-F238E27FC236}">
                <a16:creationId xmlns:a16="http://schemas.microsoft.com/office/drawing/2014/main" id="{3AC7538E-32D7-0048-B5AE-6531281AB065}"/>
              </a:ext>
            </a:extLst>
          </p:cNvPr>
          <p:cNvCxnSpPr>
            <a:stCxn id="15" idx="2"/>
            <a:endCxn id="171" idx="3"/>
          </p:cNvCxnSpPr>
          <p:nvPr/>
        </p:nvCxnSpPr>
        <p:spPr>
          <a:xfrm rot="5400000">
            <a:off x="5388349" y="3842144"/>
            <a:ext cx="1262680" cy="3507721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Curved Connector 320">
            <a:extLst>
              <a:ext uri="{FF2B5EF4-FFF2-40B4-BE49-F238E27FC236}">
                <a16:creationId xmlns:a16="http://schemas.microsoft.com/office/drawing/2014/main" id="{176CE5A7-436F-DE45-87EA-1842587FBA27}"/>
              </a:ext>
            </a:extLst>
          </p:cNvPr>
          <p:cNvCxnSpPr>
            <a:stCxn id="18" idx="2"/>
            <a:endCxn id="171" idx="3"/>
          </p:cNvCxnSpPr>
          <p:nvPr/>
        </p:nvCxnSpPr>
        <p:spPr>
          <a:xfrm rot="5400000">
            <a:off x="4407415" y="4823080"/>
            <a:ext cx="1262678" cy="1545851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Curved Connector 322">
            <a:extLst>
              <a:ext uri="{FF2B5EF4-FFF2-40B4-BE49-F238E27FC236}">
                <a16:creationId xmlns:a16="http://schemas.microsoft.com/office/drawing/2014/main" id="{8C495182-D661-7C43-8646-49F5408EBE95}"/>
              </a:ext>
            </a:extLst>
          </p:cNvPr>
          <p:cNvCxnSpPr>
            <a:stCxn id="9" idx="2"/>
            <a:endCxn id="4" idx="0"/>
          </p:cNvCxnSpPr>
          <p:nvPr/>
        </p:nvCxnSpPr>
        <p:spPr>
          <a:xfrm rot="16200000" flipH="1">
            <a:off x="7602761" y="1449511"/>
            <a:ext cx="1602805" cy="3984955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Curved Connector 324">
            <a:extLst>
              <a:ext uri="{FF2B5EF4-FFF2-40B4-BE49-F238E27FC236}">
                <a16:creationId xmlns:a16="http://schemas.microsoft.com/office/drawing/2014/main" id="{3CA77EDB-6178-FC44-BBCB-12DE58571828}"/>
              </a:ext>
            </a:extLst>
          </p:cNvPr>
          <p:cNvCxnSpPr>
            <a:stCxn id="9" idx="2"/>
            <a:endCxn id="15" idx="0"/>
          </p:cNvCxnSpPr>
          <p:nvPr/>
        </p:nvCxnSpPr>
        <p:spPr>
          <a:xfrm rot="16200000" flipH="1">
            <a:off x="6291215" y="2761057"/>
            <a:ext cx="1602804" cy="1361863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Curved Connector 328">
            <a:extLst>
              <a:ext uri="{FF2B5EF4-FFF2-40B4-BE49-F238E27FC236}">
                <a16:creationId xmlns:a16="http://schemas.microsoft.com/office/drawing/2014/main" id="{F990520F-9C9B-A242-9961-AE139F266D2C}"/>
              </a:ext>
            </a:extLst>
          </p:cNvPr>
          <p:cNvCxnSpPr>
            <a:stCxn id="9" idx="2"/>
            <a:endCxn id="18" idx="0"/>
          </p:cNvCxnSpPr>
          <p:nvPr/>
        </p:nvCxnSpPr>
        <p:spPr>
          <a:xfrm rot="5400000">
            <a:off x="5310280" y="3141987"/>
            <a:ext cx="1602806" cy="600007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9924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30</Words>
  <Application>Microsoft Macintosh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Mao, Chenxiao</dc:creator>
  <cp:lastModifiedBy>Mao, Chenxiao</cp:lastModifiedBy>
  <cp:revision>31</cp:revision>
  <dcterms:created xsi:type="dcterms:W3CDTF">2018-12-19T06:48:26Z</dcterms:created>
  <dcterms:modified xsi:type="dcterms:W3CDTF">2018-12-19T07:36:48Z</dcterms:modified>
</cp:coreProperties>
</file>