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209"/>
  </p:normalViewPr>
  <p:slideViewPr>
    <p:cSldViewPr snapToGrid="0" snapToObjects="1">
      <p:cViewPr varScale="1">
        <p:scale>
          <a:sx n="122" d="100"/>
          <a:sy n="122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C70A-D45B-A648-8B60-C05D33C6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AE606-FB44-8D47-A7E7-847B5703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EB67-D9FB-454F-87D6-CBAF8993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C139-B751-E24F-A369-953CE189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1C32-FDAF-544E-BE2B-9A9C349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EC2-B4D3-D04B-9387-08DF16A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FF6D-EF08-CC4A-85AA-7AA2F4C3F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C22B-0983-AB4E-B3AF-52548E9E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088A-26E7-B94F-9040-773C5EDF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39F1-799C-EE46-91D6-B1E025A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226A8-1B56-C14C-B5C9-EAEEF9D4D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2EDC-EDE2-444E-8DB2-07D32CD8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4DD0-2080-E544-AF07-2129AE4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9DB9-5229-5C43-80BC-E2CE4EF1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1E1A-6F69-574B-8507-E43B1F3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70F6-1E7C-5440-B8BA-B44A339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80FC-C6D4-F44B-BC21-F82E154B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C209-3641-AF49-BB53-E84E4575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979A-3B4A-8842-914F-AF1D3023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7330-0D23-6142-B61C-BA9332D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26FB-0470-7944-AD0D-C67A1903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53AF-EF04-C041-AF40-EE9E2A37E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728A-31A4-A24C-A6CA-6A6C724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70EE-1F79-BB47-A354-192B40D8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21D0-F145-F242-845F-813936F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7E7-7530-A94E-B27F-678F195F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22B2-A2F3-5E45-B437-C5340DBC9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CDD82-9539-9149-A70A-266686C5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F424F-3F01-6541-9B1A-A2E6219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F701-D163-1B46-9B0B-66FC532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391-8692-5641-89B9-2DD5BA62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05B8-72F4-814C-B97E-18407ECD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03D6-0703-3D4E-8E68-00DCC3E2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AE39-62AD-4141-8AD3-FF8ADD9B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AB9C4-1B4C-0E48-B831-56C17537F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40D35-1487-2F45-8756-ADA965401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99517-564E-3948-8C4A-DEADBC26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54196-E55A-2042-9761-DFE3789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B1B45-BDC0-0947-BBCE-A230C36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7C71-0267-C34A-8A72-3E6D29EC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BC51E-925A-8341-8913-5A106B37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0905-8217-F74D-B5A3-BA5660E5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D8E94-063C-254F-B4F4-79735F8C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9571-F522-B742-8ECE-BFF6C7EC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E7BFB-9069-5C46-97C3-1B82BEBE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9FB0-8A0C-634A-93DC-1EA0600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D38B-1022-7440-A35D-DF449560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DD92-2BB0-2B40-85DB-247F409F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C35CD-B7D3-CF42-973E-4FD23D7B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EEA8-DC55-7143-A3A1-4FD24B12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FA21D-5552-B24F-A969-7EF63120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1C75-3572-FE44-A9B2-F17DB964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A168-DD5B-7D42-8B53-777E0713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701A0-ACD6-B948-92A3-8C4852B86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E5B2-2850-994D-BE76-FCB12AA61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7E4F-7D26-6C4B-990E-A02FA981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C6078-2AA3-1C48-A4F7-90EE455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D98A4-16B2-7245-8D86-5694BED7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3B94B-DFFD-D54A-ABE3-092F018D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0682-0737-4345-B79D-598423F0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995B-F09D-0847-B76A-C1C0BE724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882E-98FE-A74F-B3E7-446DFFFEE21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0805-D7CD-8441-9DED-1CD8B612A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4885-1998-404D-B51B-7C6592AF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2B8D-C4AA-F540-9E44-C3391724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8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6C5C06-DA9A-1541-95B1-919B1730DFED}"/>
              </a:ext>
            </a:extLst>
          </p:cNvPr>
          <p:cNvSpPr/>
          <p:nvPr/>
        </p:nvSpPr>
        <p:spPr>
          <a:xfrm>
            <a:off x="1197203" y="2274455"/>
            <a:ext cx="2201989" cy="1486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1ED1F-F118-8448-BA4F-193E16EC4FDC}"/>
              </a:ext>
            </a:extLst>
          </p:cNvPr>
          <p:cNvSpPr/>
          <p:nvPr/>
        </p:nvSpPr>
        <p:spPr>
          <a:xfrm>
            <a:off x="5175316" y="756746"/>
            <a:ext cx="5740924" cy="456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9D98E-512A-904A-BB3A-11254B68A2BE}"/>
              </a:ext>
            </a:extLst>
          </p:cNvPr>
          <p:cNvSpPr/>
          <p:nvPr/>
        </p:nvSpPr>
        <p:spPr>
          <a:xfrm>
            <a:off x="1385740" y="2804472"/>
            <a:ext cx="1789674" cy="78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TaskSetManager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558F5-B173-3149-B186-B9A9D6AD34BC}"/>
              </a:ext>
            </a:extLst>
          </p:cNvPr>
          <p:cNvSpPr txBox="1"/>
          <p:nvPr/>
        </p:nvSpPr>
        <p:spPr>
          <a:xfrm>
            <a:off x="1901627" y="2271306"/>
            <a:ext cx="84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A6388-1F09-604D-B1F0-AB5D48113E3E}"/>
              </a:ext>
            </a:extLst>
          </p:cNvPr>
          <p:cNvSpPr/>
          <p:nvPr/>
        </p:nvSpPr>
        <p:spPr>
          <a:xfrm>
            <a:off x="5664507" y="3497346"/>
            <a:ext cx="3479493" cy="61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8D356-A631-AF47-941C-2EF36F5FC357}"/>
              </a:ext>
            </a:extLst>
          </p:cNvPr>
          <p:cNvSpPr txBox="1"/>
          <p:nvPr/>
        </p:nvSpPr>
        <p:spPr>
          <a:xfrm>
            <a:off x="3934771" y="4482102"/>
            <a:ext cx="125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LaunchTask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B2BB1-13BC-E940-ACF9-486F64921F1B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7404254" y="4109106"/>
            <a:ext cx="0" cy="50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2F53DA-CF85-EB4F-88FB-4F445F95E768}"/>
              </a:ext>
            </a:extLst>
          </p:cNvPr>
          <p:cNvSpPr/>
          <p:nvPr/>
        </p:nvSpPr>
        <p:spPr>
          <a:xfrm>
            <a:off x="5664507" y="4610739"/>
            <a:ext cx="3479493" cy="524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CoarseGrainedExecutorBackend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FFCC0-1F1D-A842-B476-17BE5DC41550}"/>
              </a:ext>
            </a:extLst>
          </p:cNvPr>
          <p:cNvSpPr txBox="1"/>
          <p:nvPr/>
        </p:nvSpPr>
        <p:spPr>
          <a:xfrm>
            <a:off x="7469039" y="4171224"/>
            <a:ext cx="28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launchTask(TaskDescription)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7D6D66-C249-EB4D-A2F7-7BFAEF1F421F}"/>
              </a:ext>
            </a:extLst>
          </p:cNvPr>
          <p:cNvSpPr/>
          <p:nvPr/>
        </p:nvSpPr>
        <p:spPr>
          <a:xfrm>
            <a:off x="5664508" y="2377759"/>
            <a:ext cx="3479492" cy="600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10D096-FCA8-8248-919D-620F24147D49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V="1">
            <a:off x="7404254" y="2978206"/>
            <a:ext cx="0" cy="5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181ED8-7233-AD40-9621-A64207FDCB99}"/>
              </a:ext>
            </a:extLst>
          </p:cNvPr>
          <p:cNvSpPr txBox="1"/>
          <p:nvPr/>
        </p:nvSpPr>
        <p:spPr>
          <a:xfrm>
            <a:off x="7444402" y="3043022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execute(TaskRunner)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005DD-735A-6440-B3BD-0EF3184EF814}"/>
              </a:ext>
            </a:extLst>
          </p:cNvPr>
          <p:cNvSpPr/>
          <p:nvPr/>
        </p:nvSpPr>
        <p:spPr>
          <a:xfrm>
            <a:off x="5664507" y="1342636"/>
            <a:ext cx="3479493" cy="531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TaskRunner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08483-6DA6-3C49-9619-DC24372DB57B}"/>
              </a:ext>
            </a:extLst>
          </p:cNvPr>
          <p:cNvCxnSpPr>
            <a:cxnSpLocks/>
            <a:stCxn id="40" idx="0"/>
            <a:endCxn id="49" idx="2"/>
          </p:cNvCxnSpPr>
          <p:nvPr/>
        </p:nvCxnSpPr>
        <p:spPr>
          <a:xfrm flipV="1">
            <a:off x="7404254" y="1874151"/>
            <a:ext cx="0" cy="50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FD8062E-6F3A-0642-8507-0462D066CD7A}"/>
              </a:ext>
            </a:extLst>
          </p:cNvPr>
          <p:cNvSpPr txBox="1"/>
          <p:nvPr/>
        </p:nvSpPr>
        <p:spPr>
          <a:xfrm>
            <a:off x="7469039" y="190512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A979553-B431-3D40-9B21-6AFC669FDB71}"/>
              </a:ext>
            </a:extLst>
          </p:cNvPr>
          <p:cNvCxnSpPr>
            <a:stCxn id="49" idx="3"/>
            <a:endCxn id="21" idx="3"/>
          </p:cNvCxnSpPr>
          <p:nvPr/>
        </p:nvCxnSpPr>
        <p:spPr>
          <a:xfrm>
            <a:off x="9144000" y="1608394"/>
            <a:ext cx="12700" cy="3264539"/>
          </a:xfrm>
          <a:prstGeom prst="bentConnector3">
            <a:avLst>
              <a:gd name="adj1" fmla="val 9074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6A3539-06C4-3A4C-A2F3-4E4AD13F5408}"/>
              </a:ext>
            </a:extLst>
          </p:cNvPr>
          <p:cNvSpPr/>
          <p:nvPr/>
        </p:nvSpPr>
        <p:spPr>
          <a:xfrm rot="5400000">
            <a:off x="9065874" y="3056321"/>
            <a:ext cx="30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statusUpdate(serializedResult)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4064503-C891-6E49-8825-FF3470FFC31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3175414" y="3195685"/>
            <a:ext cx="2489093" cy="1677248"/>
          </a:xfrm>
          <a:prstGeom prst="bentConnector3">
            <a:avLst>
              <a:gd name="adj1" fmla="val 13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07C16DE-B635-DD4E-8B28-1E5888C0566F}"/>
              </a:ext>
            </a:extLst>
          </p:cNvPr>
          <p:cNvCxnSpPr>
            <a:cxnSpLocks/>
            <a:stCxn id="21" idx="2"/>
            <a:endCxn id="4" idx="2"/>
          </p:cNvCxnSpPr>
          <p:nvPr/>
        </p:nvCxnSpPr>
        <p:spPr>
          <a:xfrm rot="5400000" flipH="1">
            <a:off x="4164309" y="1895183"/>
            <a:ext cx="1373833" cy="5106056"/>
          </a:xfrm>
          <a:prstGeom prst="bentConnector3">
            <a:avLst>
              <a:gd name="adj1" fmla="val -34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B289E-4845-AB44-ADE6-032A77EF950E}"/>
              </a:ext>
            </a:extLst>
          </p:cNvPr>
          <p:cNvSpPr/>
          <p:nvPr/>
        </p:nvSpPr>
        <p:spPr>
          <a:xfrm>
            <a:off x="4213404" y="5700737"/>
            <a:ext cx="14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StatusUpdate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48BF7-5127-A64A-AACD-77E2BE2C42AA}"/>
              </a:ext>
            </a:extLst>
          </p:cNvPr>
          <p:cNvSpPr txBox="1"/>
          <p:nvPr/>
        </p:nvSpPr>
        <p:spPr>
          <a:xfrm>
            <a:off x="3593085" y="44715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54720-188C-8C40-9AAC-68DC8FA18542}"/>
              </a:ext>
            </a:extLst>
          </p:cNvPr>
          <p:cNvSpPr txBox="1"/>
          <p:nvPr/>
        </p:nvSpPr>
        <p:spPr>
          <a:xfrm>
            <a:off x="6896718" y="41712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755EF-39BE-A14E-BC62-517FA7F10529}"/>
              </a:ext>
            </a:extLst>
          </p:cNvPr>
          <p:cNvSpPr txBox="1"/>
          <p:nvPr/>
        </p:nvSpPr>
        <p:spPr>
          <a:xfrm>
            <a:off x="6961502" y="30708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484904-C027-E44A-9856-8642D4BAC074}"/>
              </a:ext>
            </a:extLst>
          </p:cNvPr>
          <p:cNvSpPr txBox="1"/>
          <p:nvPr/>
        </p:nvSpPr>
        <p:spPr>
          <a:xfrm>
            <a:off x="6961502" y="19558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08DD9-F2D5-394D-B39E-CFD063CA8099}"/>
              </a:ext>
            </a:extLst>
          </p:cNvPr>
          <p:cNvSpPr txBox="1"/>
          <p:nvPr/>
        </p:nvSpPr>
        <p:spPr>
          <a:xfrm>
            <a:off x="10359241" y="14237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65724-FF7B-D745-A280-6C5DF7FC955A}"/>
              </a:ext>
            </a:extLst>
          </p:cNvPr>
          <p:cNvSpPr txBox="1"/>
          <p:nvPr/>
        </p:nvSpPr>
        <p:spPr>
          <a:xfrm>
            <a:off x="3859992" y="56872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41FDA-77D8-4742-BCFF-1FF169CC670E}"/>
              </a:ext>
            </a:extLst>
          </p:cNvPr>
          <p:cNvSpPr txBox="1"/>
          <p:nvPr/>
        </p:nvSpPr>
        <p:spPr>
          <a:xfrm>
            <a:off x="7628683" y="775407"/>
            <a:ext cx="111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115882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Mao, Chenxiao</dc:creator>
  <cp:lastModifiedBy>Mao, Chenxiao</cp:lastModifiedBy>
  <cp:revision>40</cp:revision>
  <dcterms:created xsi:type="dcterms:W3CDTF">2018-12-26T03:30:51Z</dcterms:created>
  <dcterms:modified xsi:type="dcterms:W3CDTF">2018-12-28T02:15:30Z</dcterms:modified>
</cp:coreProperties>
</file>