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6" r:id="rId1"/>
  </p:sldMasterIdLst>
  <p:notesMasterIdLst>
    <p:notesMasterId r:id="rId29"/>
  </p:notesMasterIdLst>
  <p:sldIdLst>
    <p:sldId id="256" r:id="rId2"/>
    <p:sldId id="261" r:id="rId3"/>
    <p:sldId id="258" r:id="rId4"/>
    <p:sldId id="259" r:id="rId5"/>
    <p:sldId id="260" r:id="rId6"/>
    <p:sldId id="262" r:id="rId7"/>
    <p:sldId id="273" r:id="rId8"/>
    <p:sldId id="272" r:id="rId9"/>
    <p:sldId id="274" r:id="rId10"/>
    <p:sldId id="286" r:id="rId11"/>
    <p:sldId id="281" r:id="rId12"/>
    <p:sldId id="285" r:id="rId13"/>
    <p:sldId id="277" r:id="rId14"/>
    <p:sldId id="278" r:id="rId15"/>
    <p:sldId id="287" r:id="rId16"/>
    <p:sldId id="289" r:id="rId17"/>
    <p:sldId id="290" r:id="rId18"/>
    <p:sldId id="291" r:id="rId19"/>
    <p:sldId id="292" r:id="rId20"/>
    <p:sldId id="293" r:id="rId21"/>
    <p:sldId id="295" r:id="rId22"/>
    <p:sldId id="296" r:id="rId23"/>
    <p:sldId id="279" r:id="rId24"/>
    <p:sldId id="284" r:id="rId25"/>
    <p:sldId id="280" r:id="rId26"/>
    <p:sldId id="297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ky Senjaya Darmawan" initials="LSD" lastIdx="1" clrIdx="0">
    <p:extLst>
      <p:ext uri="{19B8F6BF-5375-455C-9EA6-DF929625EA0E}">
        <p15:presenceInfo xmlns:p15="http://schemas.microsoft.com/office/powerpoint/2012/main" userId="863939f9483223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6" autoAdjust="0"/>
    <p:restoredTop sz="75224" autoAdjust="0"/>
  </p:normalViewPr>
  <p:slideViewPr>
    <p:cSldViewPr snapToGrid="0">
      <p:cViewPr varScale="1">
        <p:scale>
          <a:sx n="56" d="100"/>
          <a:sy n="56" d="100"/>
        </p:scale>
        <p:origin x="95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EACF0-6F12-46CB-B0AD-AE0B80BA2736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00E2D-599E-4FDC-8A15-369AA8752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24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Efisien</a:t>
            </a:r>
            <a:r>
              <a:rPr lang="en-US" dirty="0" smtClean="0"/>
              <a:t> -&gt;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waktu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Pemodelan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digambarkan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sebagai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aliran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maupun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pekerjaan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00E2D-599E-4FDC-8A15-369AA87525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55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candidate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tidak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00E2D-599E-4FDC-8A15-369AA87525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5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Mengisi</a:t>
            </a:r>
            <a:r>
              <a:rPr lang="en-US" dirty="0" smtClean="0"/>
              <a:t> email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00E2D-599E-4FDC-8A15-369AA87525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79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00E2D-599E-4FDC-8A15-369AA87525D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39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Efisiensi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endParaRPr lang="en-US" dirty="0" smtClean="0"/>
          </a:p>
          <a:p>
            <a:r>
              <a:rPr lang="en-US" dirty="0" err="1" smtClean="0"/>
              <a:t>Efektifitas</a:t>
            </a:r>
            <a:r>
              <a:rPr lang="en-US" dirty="0" smtClean="0"/>
              <a:t> </a:t>
            </a:r>
            <a:r>
              <a:rPr lang="en-US" dirty="0" err="1" smtClean="0"/>
              <a:t>Potensi</a:t>
            </a:r>
            <a:r>
              <a:rPr lang="en-US" dirty="0" smtClean="0"/>
              <a:t> Task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selesai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00E2D-599E-4FDC-8A15-369AA87525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33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Propagasi</a:t>
            </a:r>
            <a:r>
              <a:rPr lang="en-US" dirty="0" smtClean="0"/>
              <a:t> : </a:t>
            </a:r>
            <a:r>
              <a:rPr lang="en-US" dirty="0" err="1" smtClean="0"/>
              <a:t>penyebaran</a:t>
            </a:r>
            <a:r>
              <a:rPr lang="en-US" dirty="0" smtClean="0"/>
              <a:t> task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00E2D-599E-4FDC-8A15-369AA87525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86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 : data,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dokumen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bahan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baku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dll</a:t>
            </a:r>
            <a:endParaRPr lang="en-US" baseline="0" dirty="0" smtClean="0"/>
          </a:p>
          <a:p>
            <a:r>
              <a:rPr lang="en-US" baseline="0" dirty="0" smtClean="0"/>
              <a:t>Event : </a:t>
            </a:r>
            <a:r>
              <a:rPr lang="en-US" baseline="0" dirty="0" err="1" smtClean="0"/>
              <a:t>kejadian</a:t>
            </a:r>
            <a:endParaRPr lang="en-US" baseline="0" dirty="0" smtClean="0"/>
          </a:p>
          <a:p>
            <a:r>
              <a:rPr lang="en-US" baseline="0" dirty="0" smtClean="0"/>
              <a:t>Activity : </a:t>
            </a:r>
            <a:r>
              <a:rPr lang="en-US" baseline="0" dirty="0" err="1" smtClean="0"/>
              <a:t>pekerjaan</a:t>
            </a:r>
            <a:endParaRPr lang="en-US" baseline="0" dirty="0" smtClean="0"/>
          </a:p>
          <a:p>
            <a:r>
              <a:rPr lang="en-US" baseline="0" dirty="0" smtClean="0"/>
              <a:t>Decision point : </a:t>
            </a:r>
            <a:r>
              <a:rPr lang="en-US" baseline="0" dirty="0" err="1" smtClean="0"/>
              <a:t>keputusan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mempengaruhi</a:t>
            </a:r>
            <a:r>
              <a:rPr lang="en-US" baseline="0" dirty="0" smtClean="0"/>
              <a:t> proses </a:t>
            </a:r>
            <a:r>
              <a:rPr lang="en-US" baseline="0" dirty="0" err="1" smtClean="0"/>
              <a:t>selanjutnya</a:t>
            </a:r>
            <a:endParaRPr lang="en-US" baseline="0" dirty="0" smtClean="0"/>
          </a:p>
          <a:p>
            <a:r>
              <a:rPr lang="en-US" baseline="0" dirty="0" smtClean="0"/>
              <a:t>Actor : </a:t>
            </a:r>
            <a:r>
              <a:rPr lang="en-US" baseline="0" dirty="0" err="1" smtClean="0"/>
              <a:t>ind</a:t>
            </a:r>
            <a:r>
              <a:rPr lang="en-US" baseline="0" dirty="0" smtClean="0"/>
              <a:t>, org,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00E2D-599E-4FDC-8A15-369AA87525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73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Exclusive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endParaRPr lang="en-US" dirty="0" smtClean="0"/>
          </a:p>
          <a:p>
            <a:r>
              <a:rPr lang="en-US" dirty="0" smtClean="0"/>
              <a:t>Inclusive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, </a:t>
            </a:r>
            <a:r>
              <a:rPr lang="en-US" dirty="0" err="1" smtClean="0"/>
              <a:t>beberapa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seluruh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cabang</a:t>
            </a:r>
            <a:endParaRPr lang="en-US" baseline="0" dirty="0" smtClean="0"/>
          </a:p>
          <a:p>
            <a:r>
              <a:rPr lang="en-US" baseline="0" dirty="0" smtClean="0"/>
              <a:t>Parallel, </a:t>
            </a:r>
            <a:r>
              <a:rPr lang="en-US" baseline="0" dirty="0" err="1" smtClean="0"/>
              <a:t>seluruh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cabang</a:t>
            </a:r>
            <a:endParaRPr lang="en-US" baseline="0" dirty="0" smtClean="0"/>
          </a:p>
          <a:p>
            <a:r>
              <a:rPr lang="en-US" baseline="0" dirty="0" smtClean="0"/>
              <a:t>Event, </a:t>
            </a:r>
            <a:r>
              <a:rPr lang="en-US" baseline="0" dirty="0" err="1" smtClean="0"/>
              <a:t>mengerjakan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setelah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suatu</a:t>
            </a:r>
            <a:r>
              <a:rPr lang="en-US" baseline="0" dirty="0" smtClean="0"/>
              <a:t> event </a:t>
            </a:r>
            <a:r>
              <a:rPr lang="en-US" baseline="0" dirty="0" err="1" smtClean="0"/>
              <a:t>berakhir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00E2D-599E-4FDC-8A15-369AA87525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13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Task : </a:t>
            </a:r>
            <a:r>
              <a:rPr lang="en-US" dirty="0" err="1" smtClean="0"/>
              <a:t>melalui</a:t>
            </a:r>
            <a:r>
              <a:rPr lang="en-US" dirty="0" smtClean="0"/>
              <a:t> system</a:t>
            </a:r>
          </a:p>
          <a:p>
            <a:r>
              <a:rPr lang="en-US" dirty="0" smtClean="0"/>
              <a:t>Service task : </a:t>
            </a:r>
            <a:r>
              <a:rPr lang="en-US" dirty="0" err="1" smtClean="0"/>
              <a:t>oleh</a:t>
            </a:r>
            <a:r>
              <a:rPr lang="en-US" dirty="0" smtClean="0"/>
              <a:t> system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00E2D-599E-4FDC-8A15-369AA87525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10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 :</a:t>
            </a:r>
            <a:r>
              <a:rPr lang="en-US" baseline="0" dirty="0" smtClean="0"/>
              <a:t> id task</a:t>
            </a:r>
          </a:p>
          <a:p>
            <a:r>
              <a:rPr lang="en-US" baseline="0" dirty="0" smtClean="0"/>
              <a:t>Assignee : actor yang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mengerjakan</a:t>
            </a:r>
            <a:r>
              <a:rPr lang="en-US" baseline="0" dirty="0" smtClean="0"/>
              <a:t> task</a:t>
            </a:r>
          </a:p>
          <a:p>
            <a:r>
              <a:rPr lang="en-US" baseline="0" dirty="0" smtClean="0"/>
              <a:t>Form Key : </a:t>
            </a:r>
            <a:r>
              <a:rPr lang="en-US" baseline="0" dirty="0" err="1" smtClean="0"/>
              <a:t>tautan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file HTML yang </a:t>
            </a:r>
            <a:r>
              <a:rPr lang="en-US" baseline="0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tampilan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task yang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dikerjakan</a:t>
            </a:r>
            <a:endParaRPr lang="en-US" baseline="0" dirty="0" smtClean="0"/>
          </a:p>
          <a:p>
            <a:r>
              <a:rPr lang="en-US" baseline="0" dirty="0" smtClean="0"/>
              <a:t>Candidate User, Candidate Group : Kumpulan user/group yang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mengerjakan</a:t>
            </a:r>
            <a:r>
              <a:rPr lang="en-US" baseline="0" dirty="0" smtClean="0"/>
              <a:t> task</a:t>
            </a:r>
          </a:p>
          <a:p>
            <a:r>
              <a:rPr lang="en-US" baseline="0" dirty="0" smtClean="0"/>
              <a:t>Due date :</a:t>
            </a:r>
          </a:p>
          <a:p>
            <a:r>
              <a:rPr lang="en-US" baseline="0" dirty="0" smtClean="0"/>
              <a:t>Follow up date :</a:t>
            </a:r>
          </a:p>
          <a:p>
            <a:r>
              <a:rPr lang="en-US" baseline="0" dirty="0" smtClean="0"/>
              <a:t>Priority 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00E2D-599E-4FDC-8A15-369AA87525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5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: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task </a:t>
            </a:r>
            <a:r>
              <a:rPr lang="en-US" dirty="0" err="1" smtClean="0"/>
              <a:t>dibuat</a:t>
            </a:r>
            <a:endParaRPr lang="en-US" dirty="0" smtClean="0"/>
          </a:p>
          <a:p>
            <a:r>
              <a:rPr lang="en-US" dirty="0" smtClean="0"/>
              <a:t>Assignment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eksekusi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ketika</a:t>
            </a:r>
            <a:r>
              <a:rPr lang="en-US" baseline="0" dirty="0" smtClean="0"/>
              <a:t> actor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ditentukan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Complete : </a:t>
            </a:r>
            <a:r>
              <a:rPr lang="en-US" baseline="0" dirty="0" err="1" smtClean="0"/>
              <a:t>ketika</a:t>
            </a:r>
            <a:r>
              <a:rPr lang="en-US" baseline="0" dirty="0" smtClean="0"/>
              <a:t> task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dikerjakan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belum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dihapus</a:t>
            </a:r>
            <a:endParaRPr lang="en-US" baseline="0" dirty="0" smtClean="0"/>
          </a:p>
          <a:p>
            <a:r>
              <a:rPr lang="en-US" baseline="0" dirty="0" smtClean="0"/>
              <a:t>Delete : </a:t>
            </a:r>
            <a:r>
              <a:rPr lang="en-US" baseline="0" dirty="0" err="1" smtClean="0"/>
              <a:t>Perintah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dieksekusi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setelah</a:t>
            </a:r>
            <a:r>
              <a:rPr lang="en-US" baseline="0" dirty="0" smtClean="0"/>
              <a:t> task </a:t>
            </a:r>
            <a:r>
              <a:rPr lang="en-US" baseline="0" dirty="0" err="1" smtClean="0"/>
              <a:t>dihapus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00E2D-599E-4FDC-8A15-369AA87525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06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Modeler</a:t>
            </a:r>
            <a:r>
              <a:rPr lang="en-US" baseline="0" dirty="0" smtClean="0"/>
              <a:t> : tool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membuat</a:t>
            </a:r>
            <a:r>
              <a:rPr lang="en-US" baseline="0" dirty="0" smtClean="0"/>
              <a:t> diagram </a:t>
            </a:r>
            <a:r>
              <a:rPr lang="en-US" baseline="0" dirty="0" err="1" smtClean="0"/>
              <a:t>bpmn</a:t>
            </a:r>
            <a:endParaRPr lang="en-US" baseline="0" dirty="0" smtClean="0"/>
          </a:p>
          <a:p>
            <a:r>
              <a:rPr lang="en-US" baseline="0" dirty="0" err="1" smtClean="0"/>
              <a:t>Tasklist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tempat</a:t>
            </a:r>
            <a:r>
              <a:rPr lang="en-US" baseline="0" dirty="0" smtClean="0"/>
              <a:t> actor </a:t>
            </a:r>
            <a:r>
              <a:rPr lang="en-US" baseline="0" dirty="0" err="1" smtClean="0"/>
              <a:t>mengakses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mengerjakan</a:t>
            </a:r>
            <a:r>
              <a:rPr lang="en-US" baseline="0" dirty="0" smtClean="0"/>
              <a:t> task</a:t>
            </a:r>
          </a:p>
          <a:p>
            <a:r>
              <a:rPr lang="en-US" baseline="0" dirty="0" err="1" smtClean="0"/>
              <a:t>Cockit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memeriksa</a:t>
            </a:r>
            <a:r>
              <a:rPr lang="en-US" baseline="0" dirty="0" smtClean="0"/>
              <a:t> proses yang </a:t>
            </a:r>
            <a:r>
              <a:rPr lang="en-US" baseline="0" dirty="0" err="1" smtClean="0"/>
              <a:t>sedang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berjalan</a:t>
            </a:r>
            <a:r>
              <a:rPr lang="en-US" baseline="0" dirty="0" smtClean="0"/>
              <a:t>/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selesai</a:t>
            </a:r>
            <a:endParaRPr lang="en-US" baseline="0" dirty="0" smtClean="0"/>
          </a:p>
          <a:p>
            <a:r>
              <a:rPr lang="en-US" baseline="0" dirty="0" smtClean="0"/>
              <a:t>Admin : </a:t>
            </a:r>
            <a:r>
              <a:rPr lang="en-US" baseline="0" dirty="0" err="1" smtClean="0"/>
              <a:t>memiliki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tugas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mengatur</a:t>
            </a:r>
            <a:r>
              <a:rPr lang="en-US" baseline="0" dirty="0" smtClean="0"/>
              <a:t> actor</a:t>
            </a:r>
          </a:p>
          <a:p>
            <a:r>
              <a:rPr lang="en-US" baseline="0" dirty="0" smtClean="0"/>
              <a:t>Custom App : </a:t>
            </a:r>
            <a:r>
              <a:rPr lang="en-US" baseline="0" dirty="0" err="1" smtClean="0"/>
              <a:t>aplikasi</a:t>
            </a:r>
            <a:r>
              <a:rPr lang="en-US" baseline="0" dirty="0" smtClean="0"/>
              <a:t> lain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dihubungkan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mengunakan</a:t>
            </a:r>
            <a:r>
              <a:rPr lang="en-US" baseline="0" dirty="0" smtClean="0"/>
              <a:t> REST / Java API</a:t>
            </a:r>
          </a:p>
          <a:p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representational state transfer</a:t>
            </a:r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of allowing communication between a web-based client and server that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00E2D-599E-4FDC-8A15-369AA87525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85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Mengambil</a:t>
            </a:r>
            <a:r>
              <a:rPr lang="en-US" dirty="0" smtClean="0"/>
              <a:t> id task </a:t>
            </a:r>
            <a:r>
              <a:rPr lang="en-US" dirty="0" err="1" smtClean="0"/>
              <a:t>dan</a:t>
            </a:r>
            <a:r>
              <a:rPr lang="en-US" dirty="0" smtClean="0"/>
              <a:t> assignee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00E2D-599E-4FDC-8A15-369AA87525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90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AE8CEB2-1C38-49BD-8D06-712FD872530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85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CEB2-1C38-49BD-8D06-712FD872530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CEB2-1C38-49BD-8D06-712FD872530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59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CEB2-1C38-49BD-8D06-712FD872530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54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CEB2-1C38-49BD-8D06-712FD872530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68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CEB2-1C38-49BD-8D06-712FD872530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03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CEB2-1C38-49BD-8D06-712FD872530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38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AE8CEB2-1C38-49BD-8D06-712FD872530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61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AE8CEB2-1C38-49BD-8D06-712FD872530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363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CEB2-1C38-49BD-8D06-712FD872530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7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CEB2-1C38-49BD-8D06-712FD872530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539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CEB2-1C38-49BD-8D06-712FD872530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CEB2-1C38-49BD-8D06-712FD872530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CEB2-1C38-49BD-8D06-712FD872530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7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CEB2-1C38-49BD-8D06-712FD872530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65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CEB2-1C38-49BD-8D06-712FD872530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92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CEB2-1C38-49BD-8D06-712FD872530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6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AE8CEB2-1C38-49BD-8D06-712FD872530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1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7" r:id="rId1"/>
    <p:sldLayoutId id="2147484318" r:id="rId2"/>
    <p:sldLayoutId id="2147484319" r:id="rId3"/>
    <p:sldLayoutId id="2147484320" r:id="rId4"/>
    <p:sldLayoutId id="2147484321" r:id="rId5"/>
    <p:sldLayoutId id="2147484322" r:id="rId6"/>
    <p:sldLayoutId id="2147484323" r:id="rId7"/>
    <p:sldLayoutId id="2147484324" r:id="rId8"/>
    <p:sldLayoutId id="2147484325" r:id="rId9"/>
    <p:sldLayoutId id="2147484326" r:id="rId10"/>
    <p:sldLayoutId id="2147484327" r:id="rId11"/>
    <p:sldLayoutId id="2147484328" r:id="rId12"/>
    <p:sldLayoutId id="2147484329" r:id="rId13"/>
    <p:sldLayoutId id="2147484330" r:id="rId14"/>
    <p:sldLayoutId id="2147484331" r:id="rId15"/>
    <p:sldLayoutId id="2147484332" r:id="rId16"/>
    <p:sldLayoutId id="21474843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703948"/>
            <a:ext cx="8825658" cy="2677648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Studi</a:t>
            </a:r>
            <a:r>
              <a:rPr lang="en-US" sz="4400" dirty="0" smtClean="0"/>
              <a:t> </a:t>
            </a:r>
            <a:r>
              <a:rPr lang="en-US" sz="4400" dirty="0" err="1" smtClean="0"/>
              <a:t>dan</a:t>
            </a:r>
            <a:r>
              <a:rPr lang="en-US" sz="4400" dirty="0" smtClean="0"/>
              <a:t> </a:t>
            </a:r>
            <a:r>
              <a:rPr lang="en-US" sz="4400" dirty="0" err="1" smtClean="0"/>
              <a:t>Integrasi</a:t>
            </a:r>
            <a:r>
              <a:rPr lang="en-US" sz="4400" dirty="0" smtClean="0"/>
              <a:t> </a:t>
            </a:r>
            <a:r>
              <a:rPr lang="en-US" sz="4400" i="1" dirty="0" smtClean="0"/>
              <a:t>Workflow </a:t>
            </a:r>
            <a:r>
              <a:rPr lang="en-US" sz="4400" dirty="0" err="1" smtClean="0"/>
              <a:t>Menggunakan</a:t>
            </a:r>
            <a:r>
              <a:rPr lang="en-US" sz="4400" dirty="0" smtClean="0"/>
              <a:t> BPMS </a:t>
            </a:r>
            <a:r>
              <a:rPr lang="en-US" sz="4400" dirty="0" err="1" smtClean="0"/>
              <a:t>dan</a:t>
            </a:r>
            <a:r>
              <a:rPr lang="en-US" sz="4400" dirty="0" smtClean="0"/>
              <a:t> </a:t>
            </a:r>
            <a:r>
              <a:rPr lang="en-US" sz="4400" dirty="0" err="1" smtClean="0"/>
              <a:t>Sistem</a:t>
            </a:r>
            <a:r>
              <a:rPr lang="en-US" sz="4400" dirty="0" smtClean="0"/>
              <a:t> Email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Lucky </a:t>
            </a:r>
            <a:r>
              <a:rPr lang="en-US" dirty="0" err="1" smtClean="0">
                <a:solidFill>
                  <a:schemeClr val="bg1"/>
                </a:solidFill>
              </a:rPr>
              <a:t>Senjaya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darmawan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2012730009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2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User Task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299" y="2438908"/>
            <a:ext cx="7787878" cy="4144772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User Task : </a:t>
            </a:r>
            <a:r>
              <a:rPr lang="en-US" sz="2400" dirty="0" err="1" smtClean="0"/>
              <a:t>pekerjaan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actor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endParaRPr lang="en-US" sz="2400" dirty="0" smtClean="0"/>
          </a:p>
          <a:p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endParaRPr lang="en-US" sz="2400" dirty="0" smtClean="0"/>
          </a:p>
          <a:p>
            <a:pPr lvl="1"/>
            <a:r>
              <a:rPr lang="en-US" sz="2200" dirty="0" smtClean="0"/>
              <a:t>Id</a:t>
            </a:r>
          </a:p>
          <a:p>
            <a:pPr lvl="1"/>
            <a:r>
              <a:rPr lang="en-US" sz="2200" dirty="0" smtClean="0"/>
              <a:t>Assignee</a:t>
            </a:r>
          </a:p>
          <a:p>
            <a:pPr lvl="1"/>
            <a:r>
              <a:rPr lang="en-US" sz="2200" dirty="0" smtClean="0"/>
              <a:t>Candidate Users </a:t>
            </a:r>
            <a:r>
              <a:rPr lang="en-US" sz="2200" dirty="0" err="1" smtClean="0"/>
              <a:t>dan</a:t>
            </a:r>
            <a:r>
              <a:rPr lang="en-US" sz="2200" dirty="0" smtClean="0"/>
              <a:t> Candidate Groups</a:t>
            </a:r>
          </a:p>
          <a:p>
            <a:pPr lvl="1"/>
            <a:r>
              <a:rPr lang="en-US" sz="2200" dirty="0" smtClean="0"/>
              <a:t>Form Key</a:t>
            </a:r>
          </a:p>
          <a:p>
            <a:pPr lvl="1"/>
            <a:r>
              <a:rPr lang="en-US" sz="2200" dirty="0" smtClean="0"/>
              <a:t>Listener</a:t>
            </a:r>
          </a:p>
          <a:p>
            <a:pPr lvl="1"/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56" y="0"/>
            <a:ext cx="3474720" cy="704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7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User Task – Task Listener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5666470" cy="34163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Task Listener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</a:t>
            </a:r>
            <a:r>
              <a:rPr lang="en-US" sz="2400" dirty="0" smtClean="0"/>
              <a:t> :</a:t>
            </a:r>
          </a:p>
          <a:p>
            <a:pPr lvl="1"/>
            <a:r>
              <a:rPr lang="en-US" sz="2200" i="1" dirty="0" smtClean="0"/>
              <a:t>Event Type (create, assignment, complete, delete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i="1" dirty="0" smtClean="0"/>
              <a:t>Listener Type </a:t>
            </a:r>
          </a:p>
          <a:p>
            <a:r>
              <a:rPr lang="en-US" sz="2400" dirty="0" smtClean="0"/>
              <a:t>Task Listener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lokasi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Java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eksekusi</a:t>
            </a:r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456" y="1842242"/>
            <a:ext cx="4956047" cy="501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BPMN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32" y="2430155"/>
            <a:ext cx="11175774" cy="4177123"/>
          </a:xfrm>
        </p:spPr>
      </p:pic>
    </p:spTree>
    <p:extLst>
      <p:ext uri="{BB962C8B-B14F-4D97-AF65-F5344CB8AC3E}">
        <p14:creationId xmlns:p14="http://schemas.microsoft.com/office/powerpoint/2010/main" val="107793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BPMS </a:t>
            </a:r>
            <a:r>
              <a:rPr lang="en-US" dirty="0" err="1" smtClean="0"/>
              <a:t>Camunda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49995"/>
            <a:ext cx="8825659" cy="34163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Business Process Management System :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mengkoordinasikan</a:t>
            </a:r>
            <a:r>
              <a:rPr lang="en-US" sz="2400" dirty="0"/>
              <a:t> </a:t>
            </a:r>
            <a:r>
              <a:rPr lang="en-US" sz="2400" dirty="0" err="1" smtClean="0"/>
              <a:t>otomasi</a:t>
            </a:r>
            <a:r>
              <a:rPr lang="en-US" sz="2400" dirty="0" smtClean="0"/>
              <a:t> proses </a:t>
            </a:r>
            <a:r>
              <a:rPr lang="en-US" sz="2400" dirty="0" err="1" smtClean="0"/>
              <a:t>bisnis</a:t>
            </a:r>
            <a:endParaRPr lang="en-US" sz="2400" dirty="0" smtClean="0"/>
          </a:p>
          <a:p>
            <a:r>
              <a:rPr lang="en-US" sz="2400" dirty="0" err="1" smtClean="0"/>
              <a:t>Tujuan</a:t>
            </a:r>
            <a:r>
              <a:rPr lang="en-US" sz="2400" dirty="0" smtClean="0"/>
              <a:t> : </a:t>
            </a:r>
            <a:r>
              <a:rPr lang="en-US" sz="2400" dirty="0" err="1" smtClean="0"/>
              <a:t>menyelesaikan</a:t>
            </a:r>
            <a:r>
              <a:rPr lang="en-US" sz="2400" dirty="0" smtClean="0"/>
              <a:t> proses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ditentukan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daya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tepat</a:t>
            </a:r>
            <a:endParaRPr lang="en-US" sz="2400" dirty="0" smtClean="0"/>
          </a:p>
          <a:p>
            <a:r>
              <a:rPr lang="en-US" sz="2400" dirty="0" smtClean="0"/>
              <a:t>Salah </a:t>
            </a:r>
            <a:r>
              <a:rPr lang="en-US" sz="2400" dirty="0" err="1" smtClean="0"/>
              <a:t>satu</a:t>
            </a:r>
            <a:r>
              <a:rPr lang="en-US" sz="2400" dirty="0" smtClean="0"/>
              <a:t> BPMS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Camunda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berbasis</a:t>
            </a:r>
            <a:r>
              <a:rPr lang="en-US" sz="2400" dirty="0" smtClean="0"/>
              <a:t> Java</a:t>
            </a:r>
          </a:p>
        </p:txBody>
      </p:sp>
    </p:spTree>
    <p:extLst>
      <p:ext uri="{BB962C8B-B14F-4D97-AF65-F5344CB8AC3E}">
        <p14:creationId xmlns:p14="http://schemas.microsoft.com/office/powerpoint/2010/main" val="153580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408" y="1969020"/>
            <a:ext cx="8569449" cy="48889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Arsitektur</a:t>
            </a:r>
            <a:r>
              <a:rPr lang="en-US" dirty="0" smtClean="0"/>
              <a:t> BPMS </a:t>
            </a:r>
            <a:r>
              <a:rPr lang="en-US" dirty="0" err="1" smtClean="0"/>
              <a:t>Camunda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1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Integrasi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Email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Integrasi</a:t>
            </a:r>
            <a:r>
              <a:rPr lang="en-US" sz="2400" dirty="0" smtClean="0"/>
              <a:t> di </a:t>
            </a:r>
            <a:r>
              <a:rPr lang="en-US" sz="2400" dirty="0" err="1" smtClean="0"/>
              <a:t>sini</a:t>
            </a:r>
            <a:r>
              <a:rPr lang="en-US" sz="2400" dirty="0" smtClean="0"/>
              <a:t> </a:t>
            </a:r>
            <a:r>
              <a:rPr lang="en-US" sz="2400" dirty="0" err="1" smtClean="0"/>
              <a:t>berarti</a:t>
            </a:r>
            <a:r>
              <a:rPr lang="en-US" sz="2400" dirty="0" smtClean="0"/>
              <a:t> </a:t>
            </a:r>
            <a:r>
              <a:rPr lang="en-US" sz="2400" dirty="0" err="1" smtClean="0"/>
              <a:t>integrasi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i="1" dirty="0" smtClean="0"/>
              <a:t>user tasks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email (</a:t>
            </a:r>
            <a:r>
              <a:rPr lang="en-US" sz="2400" dirty="0" err="1" smtClean="0"/>
              <a:t>ketika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i="1" dirty="0" smtClean="0"/>
              <a:t>task </a:t>
            </a:r>
            <a:r>
              <a:rPr lang="en-US" sz="2400" dirty="0" err="1" smtClean="0"/>
              <a:t>siap</a:t>
            </a:r>
            <a:r>
              <a:rPr lang="en-US" sz="2400" dirty="0" smtClean="0"/>
              <a:t> </a:t>
            </a:r>
            <a:r>
              <a:rPr lang="en-US" sz="2400" dirty="0" err="1" smtClean="0"/>
              <a:t>dikerjakan</a:t>
            </a:r>
            <a:r>
              <a:rPr lang="en-US" sz="2400" dirty="0" smtClean="0"/>
              <a:t>, email </a:t>
            </a:r>
            <a:r>
              <a:rPr lang="en-US" sz="2400" dirty="0" err="1" smtClean="0"/>
              <a:t>dikirim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aktor</a:t>
            </a:r>
            <a:r>
              <a:rPr lang="en-US" sz="2400" dirty="0" smtClean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mengerjakan</a:t>
            </a:r>
            <a:r>
              <a:rPr lang="en-US" sz="2400" dirty="0"/>
              <a:t> </a:t>
            </a:r>
            <a:r>
              <a:rPr lang="en-US" sz="2400" i="1" dirty="0" smtClean="0"/>
              <a:t>task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)</a:t>
            </a:r>
          </a:p>
          <a:p>
            <a:r>
              <a:rPr lang="en-US" sz="2400" dirty="0" err="1"/>
              <a:t>M</a:t>
            </a:r>
            <a:r>
              <a:rPr lang="en-US" sz="2400" dirty="0" err="1" smtClean="0"/>
              <a:t>ekanisme</a:t>
            </a:r>
            <a:r>
              <a:rPr lang="en-US" sz="2400" dirty="0" smtClean="0"/>
              <a:t> </a:t>
            </a:r>
            <a:r>
              <a:rPr lang="en-US" sz="2400" dirty="0" err="1" smtClean="0"/>
              <a:t>pengiriman</a:t>
            </a:r>
            <a:r>
              <a:rPr lang="en-US" sz="2400" dirty="0" smtClean="0"/>
              <a:t> email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eksekusi</a:t>
            </a:r>
            <a:r>
              <a:rPr lang="en-US" sz="2400" dirty="0" smtClean="0"/>
              <a:t> </a:t>
            </a:r>
            <a:r>
              <a:rPr lang="en-US" sz="2400" dirty="0" err="1" smtClean="0"/>
              <a:t>kode</a:t>
            </a:r>
            <a:r>
              <a:rPr lang="en-US" sz="2400" dirty="0" smtClean="0"/>
              <a:t> Java</a:t>
            </a:r>
          </a:p>
          <a:p>
            <a:r>
              <a:rPr lang="en-US" sz="2400" dirty="0" err="1" smtClean="0"/>
              <a:t>Eksekusi</a:t>
            </a:r>
            <a:r>
              <a:rPr lang="en-US" sz="2400" dirty="0" smtClean="0"/>
              <a:t> </a:t>
            </a:r>
            <a:r>
              <a:rPr lang="en-US" sz="2400" dirty="0" err="1" smtClean="0"/>
              <a:t>kode</a:t>
            </a:r>
            <a:r>
              <a:rPr lang="en-US" sz="2400" dirty="0" smtClean="0"/>
              <a:t> Java </a:t>
            </a:r>
            <a:r>
              <a:rPr lang="en-US" sz="2400" dirty="0" err="1" smtClean="0"/>
              <a:t>dikaitkan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Task Listener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i="1" dirty="0" smtClean="0"/>
              <a:t>User Task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7873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yang </a:t>
            </a:r>
            <a:r>
              <a:rPr lang="en-US" dirty="0" err="1" smtClean="0"/>
              <a:t>diintegrasikan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Event </a:t>
            </a:r>
            <a:r>
              <a:rPr lang="en-US" sz="2400" dirty="0" smtClean="0"/>
              <a:t>yang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/>
              <a:t>pada</a:t>
            </a:r>
            <a:r>
              <a:rPr lang="en-US" sz="2400" dirty="0"/>
              <a:t> Task Listener </a:t>
            </a:r>
            <a:r>
              <a:rPr lang="en-US" sz="2400" dirty="0" err="1"/>
              <a:t>adalah</a:t>
            </a:r>
            <a:r>
              <a:rPr lang="en-US" sz="2400" dirty="0"/>
              <a:t> :	</a:t>
            </a:r>
          </a:p>
          <a:p>
            <a:pPr lvl="1"/>
            <a:r>
              <a:rPr lang="en-US" sz="2000" dirty="0"/>
              <a:t>Create :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apabila</a:t>
            </a:r>
            <a:r>
              <a:rPr lang="en-US" sz="2000" dirty="0"/>
              <a:t> task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i="1" dirty="0"/>
              <a:t>assignee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i="1" dirty="0"/>
              <a:t>candidate </a:t>
            </a:r>
            <a:r>
              <a:rPr lang="en-US" sz="2000" i="1" dirty="0" smtClean="0"/>
              <a:t>user/group </a:t>
            </a:r>
            <a:r>
              <a:rPr lang="en-US" sz="2000" dirty="0" smtClean="0"/>
              <a:t>(</a:t>
            </a:r>
            <a:r>
              <a:rPr lang="en-US" sz="2000" dirty="0" err="1" smtClean="0"/>
              <a:t>bila</a:t>
            </a:r>
            <a:r>
              <a:rPr lang="en-US" sz="2000" dirty="0" smtClean="0"/>
              <a:t> </a:t>
            </a:r>
            <a:r>
              <a:rPr lang="en-US" sz="2000" dirty="0" err="1" smtClean="0"/>
              <a:t>belum</a:t>
            </a:r>
            <a:r>
              <a:rPr lang="en-US" sz="2000" dirty="0" smtClean="0"/>
              <a:t>, email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terkirim</a:t>
            </a:r>
            <a:r>
              <a:rPr lang="en-US" sz="2000" dirty="0" smtClean="0"/>
              <a:t>)</a:t>
            </a:r>
            <a:endParaRPr lang="en-US" sz="2000" i="1" dirty="0"/>
          </a:p>
          <a:p>
            <a:pPr lvl="1"/>
            <a:r>
              <a:rPr lang="en-US" sz="2000" dirty="0"/>
              <a:t>Assignment :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apabila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i="1" dirty="0"/>
              <a:t>assignee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i="1" dirty="0" smtClean="0"/>
              <a:t>candidate </a:t>
            </a:r>
            <a:r>
              <a:rPr lang="en-US" sz="2000" i="1" dirty="0"/>
              <a:t>user/group </a:t>
            </a:r>
            <a:r>
              <a:rPr lang="en-US" sz="2000" dirty="0" err="1"/>
              <a:t>belum</a:t>
            </a:r>
            <a:r>
              <a:rPr lang="en-US" sz="2000" dirty="0"/>
              <a:t> </a:t>
            </a:r>
            <a:r>
              <a:rPr lang="en-US" sz="2000" dirty="0" err="1" smtClean="0"/>
              <a:t>ditentukan</a:t>
            </a:r>
            <a:r>
              <a:rPr lang="en-US" sz="2000" dirty="0" smtClean="0"/>
              <a:t> (</a:t>
            </a:r>
            <a:r>
              <a:rPr lang="en-US" sz="2000" dirty="0" err="1" smtClean="0"/>
              <a:t>didelegasikan</a:t>
            </a:r>
            <a:r>
              <a:rPr lang="en-US" sz="2000" dirty="0" smtClean="0"/>
              <a:t> </a:t>
            </a:r>
            <a:r>
              <a:rPr lang="en-US" sz="2000" dirty="0" err="1" smtClean="0"/>
              <a:t>ketika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sedang</a:t>
            </a:r>
            <a:r>
              <a:rPr lang="en-US" sz="2000" dirty="0" smtClean="0"/>
              <a:t> </a:t>
            </a:r>
            <a:r>
              <a:rPr lang="en-US" sz="2000" dirty="0" err="1" smtClean="0"/>
              <a:t>berlangsung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i="1" dirty="0" smtClean="0"/>
              <a:t>Complete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i="1" dirty="0" smtClean="0"/>
              <a:t>Delete :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kasus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task 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selesai</a:t>
            </a:r>
            <a:r>
              <a:rPr lang="en-US" sz="2000" dirty="0" smtClean="0"/>
              <a:t> </a:t>
            </a:r>
            <a:r>
              <a:rPr lang="en-US" sz="2000" dirty="0" err="1" smtClean="0"/>
              <a:t>sebelum</a:t>
            </a:r>
            <a:r>
              <a:rPr lang="en-US" sz="2000" dirty="0" smtClean="0"/>
              <a:t> email </a:t>
            </a:r>
            <a:r>
              <a:rPr lang="en-US" sz="2000" dirty="0" err="1" smtClean="0"/>
              <a:t>dikirim</a:t>
            </a:r>
            <a:endParaRPr lang="en-US" sz="20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54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Integrasi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Email (1)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48" y="2463658"/>
            <a:ext cx="10727601" cy="4120021"/>
          </a:xfrm>
        </p:spPr>
      </p:pic>
    </p:spTree>
    <p:extLst>
      <p:ext uri="{BB962C8B-B14F-4D97-AF65-F5344CB8AC3E}">
        <p14:creationId xmlns:p14="http://schemas.microsoft.com/office/powerpoint/2010/main" val="125350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Email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7"/>
          <a:stretch/>
        </p:blipFill>
        <p:spPr>
          <a:xfrm>
            <a:off x="586141" y="2575124"/>
            <a:ext cx="11105020" cy="2945144"/>
          </a:xfrm>
        </p:spPr>
      </p:pic>
    </p:spTree>
    <p:extLst>
      <p:ext uri="{BB962C8B-B14F-4D97-AF65-F5344CB8AC3E}">
        <p14:creationId xmlns:p14="http://schemas.microsoft.com/office/powerpoint/2010/main" val="136430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Email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67" y="2603500"/>
            <a:ext cx="11289347" cy="291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0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 smtClean="0"/>
              <a:t>Workflow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pemodelan</a:t>
            </a:r>
            <a:r>
              <a:rPr lang="en-US" sz="2400" dirty="0" smtClean="0"/>
              <a:t> proses </a:t>
            </a:r>
            <a:r>
              <a:rPr lang="en-US" sz="2400" dirty="0" err="1" smtClean="0"/>
              <a:t>bisnis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digambarkan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i="1" dirty="0" smtClean="0"/>
              <a:t>Business Process Model and Notation </a:t>
            </a:r>
            <a:r>
              <a:rPr lang="en-US" sz="2400" dirty="0" smtClean="0"/>
              <a:t>(BPMN)</a:t>
            </a:r>
          </a:p>
          <a:p>
            <a:r>
              <a:rPr lang="en-US" sz="2400" dirty="0" smtClean="0"/>
              <a:t>BPMN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diotomasi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i="1" dirty="0" smtClean="0"/>
              <a:t>Business Process Management System </a:t>
            </a:r>
            <a:r>
              <a:rPr lang="en-US" sz="2400" dirty="0" smtClean="0"/>
              <a:t>(</a:t>
            </a:r>
            <a:r>
              <a:rPr lang="en-US" sz="2400" dirty="0" err="1" smtClean="0"/>
              <a:t>contoh</a:t>
            </a:r>
            <a:r>
              <a:rPr lang="en-US" sz="2400" dirty="0" smtClean="0"/>
              <a:t> : </a:t>
            </a:r>
            <a:r>
              <a:rPr lang="en-US" sz="2400" dirty="0" err="1" smtClean="0"/>
              <a:t>Camunda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Agar </a:t>
            </a:r>
            <a:r>
              <a:rPr lang="en-US" sz="2400" dirty="0" err="1" smtClean="0"/>
              <a:t>otomasi</a:t>
            </a:r>
            <a:r>
              <a:rPr lang="en-US" sz="2400" dirty="0" smtClean="0"/>
              <a:t> </a:t>
            </a:r>
            <a:r>
              <a:rPr lang="en-US" sz="2400" i="1" dirty="0" smtClean="0"/>
              <a:t>workflow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efisien</a:t>
            </a:r>
            <a:r>
              <a:rPr lang="en-US" sz="2400" dirty="0" smtClean="0"/>
              <a:t>, </a:t>
            </a:r>
            <a:r>
              <a:rPr lang="en-US" sz="2400" i="1" dirty="0" smtClean="0"/>
              <a:t>event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i="1" dirty="0" smtClean="0"/>
              <a:t>workflow </a:t>
            </a:r>
            <a:r>
              <a:rPr lang="en-US" sz="2400" dirty="0" err="1" smtClean="0"/>
              <a:t>diintegrasikan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smtClean="0"/>
              <a:t>email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515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Email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73" y="2858062"/>
            <a:ext cx="11199161" cy="264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Email </a:t>
            </a:r>
            <a:r>
              <a:rPr lang="en-US" dirty="0" smtClean="0"/>
              <a:t>(5)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92" y="2201727"/>
            <a:ext cx="11180169" cy="3513273"/>
          </a:xfrm>
        </p:spPr>
      </p:pic>
    </p:spTree>
    <p:extLst>
      <p:ext uri="{BB962C8B-B14F-4D97-AF65-F5344CB8AC3E}">
        <p14:creationId xmlns:p14="http://schemas.microsoft.com/office/powerpoint/2010/main" val="326102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Email </a:t>
            </a:r>
            <a:r>
              <a:rPr lang="en-US" dirty="0" smtClean="0"/>
              <a:t>(6)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27" y="2396120"/>
            <a:ext cx="10651805" cy="1596760"/>
          </a:xfrm>
        </p:spPr>
      </p:pic>
    </p:spTree>
    <p:extLst>
      <p:ext uri="{BB962C8B-B14F-4D97-AF65-F5344CB8AC3E}">
        <p14:creationId xmlns:p14="http://schemas.microsoft.com/office/powerpoint/2010/main" val="368572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Pegawai</a:t>
            </a:r>
            <a:r>
              <a:rPr lang="en-US" sz="2800" dirty="0" smtClean="0"/>
              <a:t> di </a:t>
            </a:r>
            <a:r>
              <a:rPr lang="en-US" sz="2800" dirty="0" err="1" smtClean="0"/>
              <a:t>perusahaan</a:t>
            </a:r>
            <a:r>
              <a:rPr lang="en-US" sz="2800" dirty="0" smtClean="0"/>
              <a:t> X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tiga</a:t>
            </a:r>
            <a:r>
              <a:rPr lang="en-US" sz="2800" dirty="0" smtClean="0"/>
              <a:t> </a:t>
            </a:r>
            <a:r>
              <a:rPr lang="en-US" sz="2800" dirty="0" err="1" smtClean="0"/>
              <a:t>divisi</a:t>
            </a:r>
            <a:r>
              <a:rPr lang="en-US" sz="2800" dirty="0" smtClean="0"/>
              <a:t> </a:t>
            </a:r>
            <a:r>
              <a:rPr lang="en-US" sz="2800" dirty="0" err="1" smtClean="0"/>
              <a:t>yaitu</a:t>
            </a:r>
            <a:r>
              <a:rPr lang="en-US" sz="2800" dirty="0" smtClean="0"/>
              <a:t> :</a:t>
            </a:r>
          </a:p>
          <a:p>
            <a:pPr lvl="1"/>
            <a:r>
              <a:rPr lang="en-US" sz="2400" dirty="0" smtClean="0"/>
              <a:t>Accounting (</a:t>
            </a:r>
            <a:r>
              <a:rPr lang="en-US" sz="2400" dirty="0" err="1" smtClean="0"/>
              <a:t>diwakili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Mary)</a:t>
            </a:r>
          </a:p>
          <a:p>
            <a:pPr lvl="1"/>
            <a:r>
              <a:rPr lang="en-US" sz="2400" dirty="0" smtClean="0"/>
              <a:t>Sales (</a:t>
            </a:r>
            <a:r>
              <a:rPr lang="en-US" sz="2400" dirty="0" err="1" smtClean="0"/>
              <a:t>diwakili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John)</a:t>
            </a:r>
          </a:p>
          <a:p>
            <a:pPr lvl="1"/>
            <a:r>
              <a:rPr lang="en-US" sz="2400" dirty="0" smtClean="0"/>
              <a:t>Management (</a:t>
            </a:r>
            <a:r>
              <a:rPr lang="en-US" sz="2400" dirty="0" err="1" smtClean="0"/>
              <a:t>diwakili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Peter</a:t>
            </a:r>
            <a:r>
              <a:rPr lang="en-US" sz="2400" dirty="0" smtClean="0"/>
              <a:t>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552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Skenario</a:t>
            </a:r>
            <a:r>
              <a:rPr lang="en-US" dirty="0" smtClean="0"/>
              <a:t> (</a:t>
            </a:r>
            <a:r>
              <a:rPr lang="en-US" dirty="0" err="1" smtClean="0"/>
              <a:t>Lanjutan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Divisi</a:t>
            </a:r>
            <a:r>
              <a:rPr lang="en-US" sz="2400" dirty="0"/>
              <a:t> Accounting </a:t>
            </a:r>
            <a:r>
              <a:rPr lang="en-US" sz="2400" dirty="0" err="1"/>
              <a:t>dan</a:t>
            </a:r>
            <a:r>
              <a:rPr lang="en-US" sz="2400" dirty="0"/>
              <a:t> Sales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mengajukan</a:t>
            </a:r>
            <a:r>
              <a:rPr lang="en-US" sz="2400" dirty="0"/>
              <a:t> proposal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divisi</a:t>
            </a:r>
            <a:r>
              <a:rPr lang="en-US" sz="2400" dirty="0"/>
              <a:t> Management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 smtClean="0"/>
              <a:t>mengunggahnya</a:t>
            </a:r>
            <a:endParaRPr lang="en-US" sz="2400" dirty="0"/>
          </a:p>
          <a:p>
            <a:r>
              <a:rPr lang="en-US" sz="2400" dirty="0" err="1" smtClean="0"/>
              <a:t>Divisi</a:t>
            </a:r>
            <a:r>
              <a:rPr lang="en-US" sz="2400" dirty="0" smtClean="0"/>
              <a:t> </a:t>
            </a:r>
            <a:r>
              <a:rPr lang="en-US" sz="2400" dirty="0"/>
              <a:t>Management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memeriksa</a:t>
            </a:r>
            <a:r>
              <a:rPr lang="en-US" sz="2400" dirty="0"/>
              <a:t> proposal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layak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endParaRPr lang="en-US" sz="2400" dirty="0"/>
          </a:p>
          <a:p>
            <a:pPr lvl="1"/>
            <a:r>
              <a:rPr lang="en-US" sz="2000" dirty="0" err="1"/>
              <a:t>Bila</a:t>
            </a:r>
            <a:r>
              <a:rPr lang="en-US" sz="2000" dirty="0"/>
              <a:t> proposal </a:t>
            </a:r>
            <a:r>
              <a:rPr lang="en-US" sz="2000" dirty="0" err="1"/>
              <a:t>layak</a:t>
            </a:r>
            <a:r>
              <a:rPr lang="en-US" sz="2000" dirty="0"/>
              <a:t>, proposal </a:t>
            </a:r>
            <a:r>
              <a:rPr lang="en-US" sz="2000" dirty="0" err="1"/>
              <a:t>diterima</a:t>
            </a:r>
            <a:endParaRPr lang="en-US" sz="2000" dirty="0"/>
          </a:p>
          <a:p>
            <a:pPr lvl="1"/>
            <a:r>
              <a:rPr lang="en-US" sz="2000" dirty="0" err="1"/>
              <a:t>Bila</a:t>
            </a:r>
            <a:r>
              <a:rPr lang="en-US" sz="2000" dirty="0"/>
              <a:t> proposal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layak</a:t>
            </a:r>
            <a:r>
              <a:rPr lang="en-US" sz="2000" dirty="0"/>
              <a:t>, proposal </a:t>
            </a:r>
            <a:r>
              <a:rPr lang="en-US" sz="2000" dirty="0" err="1"/>
              <a:t>ditolah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mengajukan</a:t>
            </a:r>
            <a:r>
              <a:rPr lang="en-US" sz="2000" dirty="0"/>
              <a:t> proposal </a:t>
            </a:r>
            <a:r>
              <a:rPr lang="en-US" sz="2000" dirty="0" err="1"/>
              <a:t>lagi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5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</a:t>
            </a:r>
            <a:r>
              <a:rPr lang="en-US" dirty="0" err="1" smtClean="0"/>
              <a:t>Skenario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66" y="2391219"/>
            <a:ext cx="10874308" cy="4064445"/>
          </a:xfrm>
        </p:spPr>
      </p:pic>
    </p:spTree>
    <p:extLst>
      <p:ext uri="{BB962C8B-B14F-4D97-AF65-F5344CB8AC3E}">
        <p14:creationId xmlns:p14="http://schemas.microsoft.com/office/powerpoint/2010/main" val="402065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287" y="2180166"/>
            <a:ext cx="8825659" cy="4068233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/>
              <a:t>Tugas</a:t>
            </a:r>
            <a:r>
              <a:rPr lang="en-US" sz="2400" dirty="0" smtClean="0"/>
              <a:t> </a:t>
            </a:r>
            <a:r>
              <a:rPr lang="en-US" sz="2400" dirty="0" err="1" smtClean="0"/>
              <a:t>Desainer</a:t>
            </a:r>
            <a:endParaRPr lang="en-US" sz="2400" dirty="0" smtClean="0"/>
          </a:p>
          <a:p>
            <a:pPr lvl="1"/>
            <a:r>
              <a:rPr lang="en-US" sz="2200" dirty="0" err="1"/>
              <a:t>M</a:t>
            </a:r>
            <a:r>
              <a:rPr lang="en-US" sz="2200" dirty="0" err="1" smtClean="0"/>
              <a:t>embuat</a:t>
            </a:r>
            <a:r>
              <a:rPr lang="en-US" sz="2200" dirty="0" smtClean="0"/>
              <a:t> BPMN (</a:t>
            </a:r>
            <a:r>
              <a:rPr lang="en-US" sz="2200" dirty="0" err="1" smtClean="0"/>
              <a:t>sudah</a:t>
            </a:r>
            <a:r>
              <a:rPr lang="en-US" sz="2200" dirty="0" smtClean="0"/>
              <a:t> </a:t>
            </a:r>
            <a:r>
              <a:rPr lang="en-US" sz="2200" dirty="0" err="1" smtClean="0"/>
              <a:t>dibuat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dirty="0" err="1" smtClean="0"/>
              <a:t>Membuat</a:t>
            </a:r>
            <a:r>
              <a:rPr lang="en-US" sz="2200" dirty="0" smtClean="0"/>
              <a:t> </a:t>
            </a:r>
            <a:r>
              <a:rPr lang="en-US" sz="2200" dirty="0" err="1" smtClean="0"/>
              <a:t>kelas</a:t>
            </a:r>
            <a:r>
              <a:rPr lang="en-US" sz="2200" dirty="0" smtClean="0"/>
              <a:t> Java (</a:t>
            </a:r>
            <a:r>
              <a:rPr lang="en-US" sz="2200" dirty="0" err="1" smtClean="0"/>
              <a:t>sudah</a:t>
            </a:r>
            <a:r>
              <a:rPr lang="en-US" sz="2200" dirty="0" smtClean="0"/>
              <a:t> </a:t>
            </a:r>
            <a:r>
              <a:rPr lang="en-US" sz="2200" dirty="0" err="1" smtClean="0"/>
              <a:t>dibuat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dirty="0" err="1" smtClean="0"/>
              <a:t>Membuat</a:t>
            </a:r>
            <a:r>
              <a:rPr lang="en-US" sz="2200" dirty="0" smtClean="0"/>
              <a:t> form HTML (</a:t>
            </a:r>
            <a:r>
              <a:rPr lang="en-US" sz="2200" dirty="0" err="1" smtClean="0"/>
              <a:t>sudah</a:t>
            </a:r>
            <a:r>
              <a:rPr lang="en-US" sz="2200" dirty="0" smtClean="0"/>
              <a:t> </a:t>
            </a:r>
            <a:r>
              <a:rPr lang="en-US" sz="2200" dirty="0" err="1" smtClean="0"/>
              <a:t>dibuat</a:t>
            </a:r>
            <a:r>
              <a:rPr lang="en-US" sz="2200" dirty="0" smtClean="0"/>
              <a:t>)</a:t>
            </a:r>
          </a:p>
          <a:p>
            <a:r>
              <a:rPr lang="en-US" sz="2400" dirty="0" err="1" smtClean="0"/>
              <a:t>Tugas</a:t>
            </a:r>
            <a:r>
              <a:rPr lang="en-US" sz="2400" dirty="0" smtClean="0"/>
              <a:t> Admin</a:t>
            </a:r>
          </a:p>
          <a:p>
            <a:pPr lvl="1"/>
            <a:r>
              <a:rPr lang="en-US" sz="2200" dirty="0" err="1" smtClean="0"/>
              <a:t>Membuat</a:t>
            </a:r>
            <a:r>
              <a:rPr lang="en-US" sz="2200" dirty="0" smtClean="0"/>
              <a:t> email yang </a:t>
            </a:r>
            <a:r>
              <a:rPr lang="en-US" sz="2200" dirty="0" err="1" smtClean="0"/>
              <a:t>merepresentasikan</a:t>
            </a:r>
            <a:r>
              <a:rPr lang="en-US" sz="2200" dirty="0" smtClean="0"/>
              <a:t> </a:t>
            </a:r>
            <a:r>
              <a:rPr lang="en-US" sz="2200" dirty="0" err="1" smtClean="0"/>
              <a:t>sistem</a:t>
            </a:r>
            <a:endParaRPr lang="en-US" sz="2200" dirty="0" smtClean="0"/>
          </a:p>
          <a:p>
            <a:pPr lvl="1"/>
            <a:r>
              <a:rPr lang="en-US" sz="2200" dirty="0" err="1" smtClean="0"/>
              <a:t>Membuat</a:t>
            </a:r>
            <a:r>
              <a:rPr lang="en-US" sz="2200" dirty="0" smtClean="0"/>
              <a:t> user </a:t>
            </a:r>
            <a:r>
              <a:rPr lang="en-US" sz="2200" dirty="0" err="1" smtClean="0"/>
              <a:t>dan</a:t>
            </a:r>
            <a:r>
              <a:rPr lang="en-US" sz="2200" dirty="0" smtClean="0"/>
              <a:t> group di </a:t>
            </a:r>
            <a:r>
              <a:rPr lang="en-US" sz="2200" dirty="0" err="1" smtClean="0"/>
              <a:t>camunda</a:t>
            </a:r>
            <a:r>
              <a:rPr lang="en-US" sz="2200" dirty="0" smtClean="0"/>
              <a:t> (</a:t>
            </a:r>
            <a:r>
              <a:rPr lang="en-US" sz="2200" dirty="0" err="1" smtClean="0"/>
              <a:t>sudah</a:t>
            </a:r>
            <a:r>
              <a:rPr lang="en-US" sz="2200" dirty="0" smtClean="0"/>
              <a:t> </a:t>
            </a:r>
            <a:r>
              <a:rPr lang="en-US" sz="2200" dirty="0" err="1" smtClean="0"/>
              <a:t>dibuat</a:t>
            </a:r>
            <a:r>
              <a:rPr lang="en-US" sz="2200" dirty="0" smtClean="0"/>
              <a:t>)</a:t>
            </a:r>
          </a:p>
          <a:p>
            <a:r>
              <a:rPr lang="en-US" sz="2400" dirty="0" err="1" smtClean="0"/>
              <a:t>Tugas</a:t>
            </a:r>
            <a:r>
              <a:rPr lang="en-US" sz="2400" dirty="0" smtClean="0"/>
              <a:t> </a:t>
            </a:r>
            <a:r>
              <a:rPr lang="en-US" sz="2400" dirty="0" err="1" smtClean="0"/>
              <a:t>Aktor</a:t>
            </a:r>
            <a:endParaRPr lang="en-US" sz="2400" dirty="0" smtClean="0"/>
          </a:p>
          <a:p>
            <a:pPr lvl="1"/>
            <a:r>
              <a:rPr lang="en-US" sz="2200" dirty="0" err="1" smtClean="0"/>
              <a:t>Mengerjakan</a:t>
            </a:r>
            <a:r>
              <a:rPr lang="en-US" sz="2200" dirty="0" smtClean="0"/>
              <a:t> </a:t>
            </a:r>
            <a:r>
              <a:rPr lang="en-US" sz="2200" i="1" dirty="0" smtClean="0"/>
              <a:t>task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5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94407"/>
            <a:ext cx="8825659" cy="3416300"/>
          </a:xfrm>
        </p:spPr>
        <p:txBody>
          <a:bodyPr>
            <a:noAutofit/>
          </a:bodyPr>
          <a:lstStyle/>
          <a:p>
            <a:r>
              <a:rPr lang="en-US" sz="2200" i="1" dirty="0" smtClean="0"/>
              <a:t>Workflow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dimodelkan</a:t>
            </a:r>
            <a:r>
              <a:rPr lang="en-US" sz="2200" dirty="0" smtClean="0"/>
              <a:t> </a:t>
            </a:r>
            <a:r>
              <a:rPr lang="en-US" sz="2200" dirty="0" err="1" smtClean="0"/>
              <a:t>sebagai</a:t>
            </a:r>
            <a:r>
              <a:rPr lang="en-US" sz="2200" dirty="0" smtClean="0"/>
              <a:t> BPMN </a:t>
            </a:r>
            <a:r>
              <a:rPr lang="en-US" sz="2200" dirty="0" err="1" smtClean="0"/>
              <a:t>sehingga</a:t>
            </a:r>
            <a:r>
              <a:rPr lang="en-US" sz="2200" dirty="0" smtClean="0"/>
              <a:t>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divisualisasikan</a:t>
            </a:r>
            <a:r>
              <a:rPr lang="en-US" sz="2200" dirty="0" smtClean="0"/>
              <a:t> </a:t>
            </a:r>
            <a:r>
              <a:rPr lang="en-US" sz="2200" dirty="0" err="1" smtClean="0"/>
              <a:t>oleh</a:t>
            </a:r>
            <a:r>
              <a:rPr lang="en-US" sz="2200" dirty="0" smtClean="0"/>
              <a:t> BPMS</a:t>
            </a:r>
          </a:p>
          <a:p>
            <a:r>
              <a:rPr lang="en-US" sz="2200" i="1" dirty="0" smtClean="0"/>
              <a:t>Event-event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dipropagasi</a:t>
            </a:r>
            <a:r>
              <a:rPr lang="en-US" sz="2200" dirty="0" smtClean="0"/>
              <a:t> via email </a:t>
            </a:r>
            <a:r>
              <a:rPr lang="en-US" sz="2200" dirty="0" err="1" smtClean="0"/>
              <a:t>sehingga</a:t>
            </a:r>
            <a:r>
              <a:rPr lang="en-US" sz="2200" dirty="0" smtClean="0"/>
              <a:t> actor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mengetahui</a:t>
            </a:r>
            <a:r>
              <a:rPr lang="en-US" sz="2200" dirty="0" smtClean="0"/>
              <a:t> </a:t>
            </a:r>
            <a:r>
              <a:rPr lang="en-US" sz="2200" dirty="0" err="1" smtClean="0"/>
              <a:t>apabila</a:t>
            </a:r>
            <a:r>
              <a:rPr lang="en-US" sz="2200" dirty="0" smtClean="0"/>
              <a:t> </a:t>
            </a:r>
            <a:r>
              <a:rPr lang="en-US" sz="2200" dirty="0" err="1" smtClean="0"/>
              <a:t>ada</a:t>
            </a:r>
            <a:r>
              <a:rPr lang="en-US" sz="2200" dirty="0" smtClean="0"/>
              <a:t> </a:t>
            </a:r>
            <a:r>
              <a:rPr lang="en-US" sz="2200" i="1" dirty="0" smtClean="0"/>
              <a:t>task </a:t>
            </a:r>
            <a:r>
              <a:rPr lang="en-US" sz="2200" dirty="0" smtClean="0"/>
              <a:t>yang </a:t>
            </a:r>
            <a:r>
              <a:rPr lang="en-US" sz="2200" dirty="0" err="1" smtClean="0"/>
              <a:t>harus</a:t>
            </a:r>
            <a:r>
              <a:rPr lang="en-US" sz="2200" dirty="0" smtClean="0"/>
              <a:t> </a:t>
            </a:r>
            <a:r>
              <a:rPr lang="en-US" sz="2200" dirty="0" err="1" smtClean="0"/>
              <a:t>dikerjakan</a:t>
            </a:r>
            <a:r>
              <a:rPr lang="en-US" sz="2200" dirty="0" smtClean="0"/>
              <a:t>.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demikian</a:t>
            </a:r>
            <a:r>
              <a:rPr lang="en-US" sz="2200" dirty="0" smtClean="0"/>
              <a:t> </a:t>
            </a:r>
            <a:r>
              <a:rPr lang="en-US" sz="2200" dirty="0" err="1" smtClean="0"/>
              <a:t>akan</a:t>
            </a:r>
            <a:r>
              <a:rPr lang="en-US" sz="2200" dirty="0" smtClean="0"/>
              <a:t> </a:t>
            </a:r>
            <a:r>
              <a:rPr lang="en-US" sz="2200" dirty="0" err="1" smtClean="0"/>
              <a:t>meningkatkan</a:t>
            </a:r>
            <a:r>
              <a:rPr lang="en-US" sz="2200" dirty="0" smtClean="0"/>
              <a:t> </a:t>
            </a:r>
            <a:r>
              <a:rPr lang="en-US" sz="2200" dirty="0" err="1" smtClean="0"/>
              <a:t>efisiensi</a:t>
            </a:r>
            <a:r>
              <a:rPr lang="en-US" sz="2200" dirty="0" smtClean="0"/>
              <a:t> </a:t>
            </a:r>
            <a:r>
              <a:rPr lang="en-US" sz="2200" dirty="0" smtClean="0"/>
              <a:t>proses </a:t>
            </a:r>
            <a:r>
              <a:rPr lang="en-US" sz="2200" dirty="0" err="1" smtClean="0"/>
              <a:t>bisnis</a:t>
            </a:r>
            <a:endParaRPr lang="en-US" sz="2200" dirty="0"/>
          </a:p>
          <a:p>
            <a:r>
              <a:rPr lang="en-US" sz="2200" dirty="0" err="1" smtClean="0"/>
              <a:t>Propagasi</a:t>
            </a:r>
            <a:r>
              <a:rPr lang="en-US" sz="2200" dirty="0" smtClean="0"/>
              <a:t> email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dilakukan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cara</a:t>
            </a:r>
            <a:r>
              <a:rPr lang="en-US" sz="2200" dirty="0" smtClean="0"/>
              <a:t> </a:t>
            </a:r>
            <a:r>
              <a:rPr lang="en-US" sz="2200" dirty="0" err="1" smtClean="0"/>
              <a:t>menyisipkan</a:t>
            </a:r>
            <a:r>
              <a:rPr lang="en-US" sz="2200" dirty="0" smtClean="0"/>
              <a:t> </a:t>
            </a:r>
            <a:r>
              <a:rPr lang="en-US" sz="2200" i="1" dirty="0" smtClean="0"/>
              <a:t>Task Listener </a:t>
            </a:r>
            <a:r>
              <a:rPr lang="en-US" sz="2200" dirty="0" smtClean="0"/>
              <a:t>di event yang </a:t>
            </a:r>
            <a:r>
              <a:rPr lang="en-US" sz="2200" dirty="0" err="1" smtClean="0"/>
              <a:t>akan</a:t>
            </a:r>
            <a:r>
              <a:rPr lang="en-US" sz="2200" dirty="0" smtClean="0"/>
              <a:t> </a:t>
            </a:r>
            <a:r>
              <a:rPr lang="en-US" sz="2200" dirty="0" err="1" smtClean="0"/>
              <a:t>dipropagasi</a:t>
            </a:r>
            <a:r>
              <a:rPr lang="en-US" sz="2200" dirty="0" smtClean="0"/>
              <a:t>. </a:t>
            </a:r>
            <a:r>
              <a:rPr lang="en-US" sz="2200" dirty="0" err="1" smtClean="0"/>
              <a:t>Selain</a:t>
            </a:r>
            <a:r>
              <a:rPr lang="en-US" sz="2200" dirty="0" smtClean="0"/>
              <a:t> </a:t>
            </a:r>
            <a:r>
              <a:rPr lang="en-US" sz="2200" dirty="0" err="1" smtClean="0"/>
              <a:t>itu</a:t>
            </a:r>
            <a:r>
              <a:rPr lang="en-US" sz="2200" dirty="0" smtClean="0"/>
              <a:t> </a:t>
            </a:r>
            <a:r>
              <a:rPr lang="en-US" sz="2200" dirty="0" err="1" smtClean="0"/>
              <a:t>dibutuhkan</a:t>
            </a:r>
            <a:r>
              <a:rPr lang="en-US" sz="2200" dirty="0" smtClean="0"/>
              <a:t> </a:t>
            </a:r>
            <a:r>
              <a:rPr lang="en-US" sz="2200" dirty="0" err="1" smtClean="0"/>
              <a:t>peran</a:t>
            </a:r>
            <a:r>
              <a:rPr lang="en-US" sz="2200" dirty="0" smtClean="0"/>
              <a:t> admin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mendaftarkan</a:t>
            </a:r>
            <a:r>
              <a:rPr lang="en-US" sz="2200" dirty="0" smtClean="0"/>
              <a:t> </a:t>
            </a:r>
            <a:r>
              <a:rPr lang="en-US" sz="2200" dirty="0" err="1" smtClean="0"/>
              <a:t>alamat</a:t>
            </a:r>
            <a:r>
              <a:rPr lang="en-US" sz="2200" dirty="0" smtClean="0"/>
              <a:t> email actor</a:t>
            </a:r>
          </a:p>
          <a:p>
            <a:r>
              <a:rPr lang="en-US" sz="2200" dirty="0" err="1" smtClean="0"/>
              <a:t>Pengujian</a:t>
            </a:r>
            <a:r>
              <a:rPr lang="en-US" sz="2200" dirty="0" smtClean="0"/>
              <a:t> </a:t>
            </a:r>
            <a:r>
              <a:rPr lang="en-US" sz="2200" dirty="0" err="1" smtClean="0"/>
              <a:t>telah</a:t>
            </a:r>
            <a:r>
              <a:rPr lang="en-US" sz="2200" dirty="0" smtClean="0"/>
              <a:t> </a:t>
            </a:r>
            <a:r>
              <a:rPr lang="en-US" sz="2200" dirty="0" err="1" smtClean="0"/>
              <a:t>dilakukan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berjalan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baik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5881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Memodelkan</a:t>
            </a:r>
            <a:r>
              <a:rPr lang="en-US" sz="2400" dirty="0" smtClean="0"/>
              <a:t> </a:t>
            </a:r>
            <a:r>
              <a:rPr lang="en-US" sz="2400" i="1" dirty="0" smtClean="0"/>
              <a:t>Workflow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BPMN</a:t>
            </a:r>
          </a:p>
          <a:p>
            <a:r>
              <a:rPr lang="en-US" sz="2400" dirty="0" err="1" smtClean="0"/>
              <a:t>Mengidentifikasi</a:t>
            </a:r>
            <a:r>
              <a:rPr lang="en-US" sz="2400" dirty="0" smtClean="0"/>
              <a:t> </a:t>
            </a:r>
            <a:r>
              <a:rPr lang="en-US" sz="2400" i="1" dirty="0" smtClean="0"/>
              <a:t>event-event </a:t>
            </a:r>
            <a:r>
              <a:rPr lang="en-US" sz="2400" dirty="0" smtClean="0"/>
              <a:t>yang </a:t>
            </a:r>
            <a:r>
              <a:rPr lang="en-US" sz="2400" dirty="0" err="1" smtClean="0"/>
              <a:t>diintegrasikan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email</a:t>
            </a:r>
          </a:p>
          <a:p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mekanisme</a:t>
            </a:r>
            <a:r>
              <a:rPr lang="en-US" sz="2400" dirty="0" smtClean="0"/>
              <a:t> </a:t>
            </a:r>
            <a:r>
              <a:rPr lang="en-US" sz="2400" dirty="0" err="1" smtClean="0"/>
              <a:t>propagasi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mengintegrasikan</a:t>
            </a:r>
            <a:r>
              <a:rPr lang="en-US" sz="2400" dirty="0" smtClean="0"/>
              <a:t> </a:t>
            </a:r>
            <a:r>
              <a:rPr lang="en-US" sz="2400" i="1" dirty="0" smtClean="0"/>
              <a:t>workflow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email</a:t>
            </a:r>
          </a:p>
          <a:p>
            <a:r>
              <a:rPr lang="en-US" sz="2400" dirty="0" err="1" smtClean="0"/>
              <a:t>Menguji</a:t>
            </a:r>
            <a:r>
              <a:rPr lang="en-US" sz="2400" dirty="0" smtClean="0"/>
              <a:t> </a:t>
            </a:r>
            <a:r>
              <a:rPr lang="en-US" sz="2400" dirty="0" err="1" smtClean="0"/>
              <a:t>integrasi</a:t>
            </a:r>
            <a:r>
              <a:rPr lang="en-US" sz="2400" dirty="0" smtClean="0"/>
              <a:t> </a:t>
            </a:r>
            <a:r>
              <a:rPr lang="en-US" sz="2400" i="1" dirty="0" smtClean="0"/>
              <a:t>workflow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email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748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807" y="1889533"/>
            <a:ext cx="9665029" cy="4968467"/>
          </a:xfrm>
        </p:spPr>
      </p:pic>
    </p:spTree>
    <p:extLst>
      <p:ext uri="{BB962C8B-B14F-4D97-AF65-F5344CB8AC3E}">
        <p14:creationId xmlns:p14="http://schemas.microsoft.com/office/powerpoint/2010/main" val="2950273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Process Model and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Notasi</a:t>
            </a:r>
            <a:r>
              <a:rPr lang="en-US" sz="2400" dirty="0" smtClean="0"/>
              <a:t> </a:t>
            </a:r>
            <a:r>
              <a:rPr lang="en-US" sz="2400" dirty="0" err="1" smtClean="0"/>
              <a:t>grafis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menggambarkan</a:t>
            </a:r>
            <a:r>
              <a:rPr lang="en-US" sz="2400" dirty="0" smtClean="0"/>
              <a:t> </a:t>
            </a:r>
            <a:r>
              <a:rPr lang="en-US" sz="2400" dirty="0" err="1" smtClean="0"/>
              <a:t>langkah-langkah</a:t>
            </a:r>
            <a:r>
              <a:rPr lang="en-US" sz="2400" dirty="0" smtClean="0"/>
              <a:t> </a:t>
            </a:r>
            <a:r>
              <a:rPr lang="en-US" sz="2400" dirty="0" err="1" smtClean="0"/>
              <a:t>daram</a:t>
            </a:r>
            <a:r>
              <a:rPr lang="en-US" sz="2400" dirty="0" smtClean="0"/>
              <a:t> proses </a:t>
            </a:r>
            <a:r>
              <a:rPr lang="en-US" sz="2400" dirty="0" err="1" smtClean="0"/>
              <a:t>bisnis</a:t>
            </a:r>
            <a:endParaRPr lang="en-US" sz="2400" dirty="0" smtClean="0"/>
          </a:p>
          <a:p>
            <a:r>
              <a:rPr lang="en-US" sz="2400" dirty="0" err="1" smtClean="0"/>
              <a:t>Terdiri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i="1" dirty="0" smtClean="0"/>
              <a:t>event, activity, gateway, data, artifact, pool, </a:t>
            </a:r>
            <a:r>
              <a:rPr lang="en-US" sz="2400" i="1" dirty="0" err="1" smtClean="0"/>
              <a:t>dan</a:t>
            </a:r>
            <a:r>
              <a:rPr lang="en-US" sz="2400" i="1" dirty="0" smtClean="0"/>
              <a:t> lane</a:t>
            </a:r>
            <a:endParaRPr lang="en-US" sz="2400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761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-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49995"/>
            <a:ext cx="8825659" cy="34163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Kejadian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terjadi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proses </a:t>
            </a:r>
            <a:r>
              <a:rPr lang="en-US" sz="2400" dirty="0" err="1" smtClean="0"/>
              <a:t>bisnis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dilambangkan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lingkaran</a:t>
            </a:r>
            <a:endParaRPr lang="en-US" sz="2400" dirty="0" smtClean="0"/>
          </a:p>
          <a:p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umum</a:t>
            </a:r>
            <a:r>
              <a:rPr lang="en-US" sz="2400" dirty="0" smtClean="0"/>
              <a:t>, </a:t>
            </a:r>
            <a:r>
              <a:rPr lang="en-US" sz="2400" dirty="0" err="1" smtClean="0"/>
              <a:t>terbagi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i="1" dirty="0" smtClean="0"/>
              <a:t>Start Event, Intermediate Event, End Event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76" y="4358145"/>
            <a:ext cx="6128956" cy="18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0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-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49995"/>
            <a:ext cx="8825659" cy="34163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Simbol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percabangan</a:t>
            </a:r>
            <a:r>
              <a:rPr lang="en-US" sz="2400" dirty="0" smtClean="0"/>
              <a:t> </a:t>
            </a:r>
            <a:r>
              <a:rPr lang="en-US" sz="2400" dirty="0" err="1" smtClean="0"/>
              <a:t>maupun</a:t>
            </a:r>
            <a:r>
              <a:rPr lang="en-US" sz="2400" dirty="0" smtClean="0"/>
              <a:t> </a:t>
            </a:r>
            <a:r>
              <a:rPr lang="en-US" sz="2400" dirty="0" err="1" smtClean="0"/>
              <a:t>penggabungan</a:t>
            </a:r>
            <a:r>
              <a:rPr lang="en-US" sz="2400" dirty="0" smtClean="0"/>
              <a:t> </a:t>
            </a:r>
            <a:r>
              <a:rPr lang="en-US" sz="2400" dirty="0" err="1" smtClean="0"/>
              <a:t>jalur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proses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68" y="3654858"/>
            <a:ext cx="7626584" cy="229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-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49995"/>
            <a:ext cx="8825659" cy="34163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Kumpulan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dikerjakan</a:t>
            </a:r>
            <a:endParaRPr lang="en-US" sz="2400" dirty="0" smtClean="0"/>
          </a:p>
          <a:p>
            <a:r>
              <a:rPr lang="en-US" sz="2400" dirty="0" smtClean="0"/>
              <a:t>Task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Activity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866" y="3591508"/>
            <a:ext cx="9375558" cy="276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6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– Lane </a:t>
            </a:r>
            <a:r>
              <a:rPr lang="en-US" dirty="0" err="1" smtClean="0"/>
              <a:t>dan</a:t>
            </a:r>
            <a:r>
              <a:rPr lang="en-US" dirty="0" smtClean="0"/>
              <a:t>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49995"/>
            <a:ext cx="8825659" cy="34163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Lane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mengelompokkan</a:t>
            </a:r>
            <a:r>
              <a:rPr lang="en-US" sz="2400" dirty="0" smtClean="0"/>
              <a:t> task yang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tanggung</a:t>
            </a:r>
            <a:r>
              <a:rPr lang="en-US" sz="2400" dirty="0" smtClean="0"/>
              <a:t> </a:t>
            </a:r>
            <a:r>
              <a:rPr lang="en-US" sz="2400" dirty="0" err="1" smtClean="0"/>
              <a:t>jawab</a:t>
            </a:r>
            <a:r>
              <a:rPr lang="en-US" sz="2400" dirty="0" smtClean="0"/>
              <a:t> </a:t>
            </a:r>
            <a:r>
              <a:rPr lang="en-US" sz="2400" dirty="0" err="1" smtClean="0"/>
              <a:t>aktor</a:t>
            </a:r>
            <a:endParaRPr lang="en-US" sz="2400" dirty="0" smtClean="0"/>
          </a:p>
          <a:p>
            <a:r>
              <a:rPr lang="en-US" sz="2400" dirty="0" smtClean="0"/>
              <a:t>Pool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kumpulan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Lane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512" y="4018385"/>
            <a:ext cx="4912769" cy="269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3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2617</TotalTime>
  <Words>823</Words>
  <Application>Microsoft Office PowerPoint</Application>
  <PresentationFormat>Widescreen</PresentationFormat>
  <Paragraphs>138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 3</vt:lpstr>
      <vt:lpstr>Ion Boardroom</vt:lpstr>
      <vt:lpstr>Studi dan Integrasi Workflow Menggunakan BPMS dan Sistem Email</vt:lpstr>
      <vt:lpstr>Latar Belakang</vt:lpstr>
      <vt:lpstr>Tujuan</vt:lpstr>
      <vt:lpstr>Business Process</vt:lpstr>
      <vt:lpstr>Business Process Model and Notation</vt:lpstr>
      <vt:lpstr>BPMN - Event</vt:lpstr>
      <vt:lpstr>BPMN - Gateway</vt:lpstr>
      <vt:lpstr>BPMN - Activity</vt:lpstr>
      <vt:lpstr>BPMN – Lane dan Pool</vt:lpstr>
      <vt:lpstr>User Task</vt:lpstr>
      <vt:lpstr>User Task – Task Listener</vt:lpstr>
      <vt:lpstr>Contoh BPMN</vt:lpstr>
      <vt:lpstr>BPMS Camunda</vt:lpstr>
      <vt:lpstr>Arsitektur BPMS Camunda</vt:lpstr>
      <vt:lpstr>Integrasi dengan Sistem Email </vt:lpstr>
      <vt:lpstr>Event yang diintegrasikan dengan Sistem Email</vt:lpstr>
      <vt:lpstr>Implementasi Integrasi Sistem Email (1)</vt:lpstr>
      <vt:lpstr>Implementasi Integrasi Sistem Email (2)</vt:lpstr>
      <vt:lpstr>Implementasi Integrasi Sistem Email (3)</vt:lpstr>
      <vt:lpstr>Implementasi Integrasi Sistem Email (4)</vt:lpstr>
      <vt:lpstr>Implementasi Integrasi Sistem Email (5)</vt:lpstr>
      <vt:lpstr>Implementasi Integrasi Sistem Email (6)</vt:lpstr>
      <vt:lpstr>Skenario</vt:lpstr>
      <vt:lpstr>Skenario (Lanjutan)</vt:lpstr>
      <vt:lpstr>BPMN Skenario</vt:lpstr>
      <vt:lpstr>Demo</vt:lpstr>
      <vt:lpstr>Kesimpulan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Pengembangan Model Porting Aplikasi ke Platform Mobile Cordova (Aplikasi Asal Android)</dc:title>
  <dc:creator>Luke</dc:creator>
  <cp:lastModifiedBy>Lucky Senjaya Darmawan</cp:lastModifiedBy>
  <cp:revision>52</cp:revision>
  <dcterms:created xsi:type="dcterms:W3CDTF">2015-12-06T11:54:55Z</dcterms:created>
  <dcterms:modified xsi:type="dcterms:W3CDTF">2017-05-30T01:36:27Z</dcterms:modified>
</cp:coreProperties>
</file>