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0E39-D1A0-4DAF-9F45-6654CE80ECD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08C3-CE87-4B03-B2D8-2805F9A4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C9D7-1351-4334-8BCD-DCCC78C81A6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BB64-C55F-405E-A1E6-D86AFA94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err="1" smtClean="0"/>
              <a:t>Topik</a:t>
            </a:r>
            <a:r>
              <a:rPr lang="en-US" smtClean="0"/>
              <a:t> Skripsi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13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mtClean="0"/>
              <a:t>GDK4201 Studi dan Integrasi Workflow menggunakan BPMS dan Sistem Email</a:t>
            </a:r>
          </a:p>
          <a:p>
            <a:pPr marL="0" indent="0">
              <a:buNone/>
            </a:pPr>
            <a:r>
              <a:rPr lang="en-US" sz="2400" smtClean="0"/>
              <a:t>GDK4202 Penerapan Basis Data Temporal Hbase pada Sistem Aplikasi Manajemen Peraturan</a:t>
            </a:r>
          </a:p>
          <a:p>
            <a:pPr marL="0" indent="0">
              <a:buNone/>
            </a:pPr>
            <a:r>
              <a:rPr lang="en-US" sz="2400" smtClean="0"/>
              <a:t>GDK4203  Otomasi Transformasi Data Base Relasional ke NoSQL Hbase berbasis kolom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smtClean="0"/>
              <a:t>GDK4204 Studi </a:t>
            </a:r>
            <a:r>
              <a:rPr lang="en-US" sz="2400"/>
              <a:t>dan Implementasi Teknik Pengujian Kapasitas/Beban Aplikasi Mobile Cloud</a:t>
            </a:r>
          </a:p>
          <a:p>
            <a:pPr marL="0" indent="0">
              <a:buNone/>
            </a:pPr>
            <a:r>
              <a:rPr lang="en-US" sz="2400" smtClean="0"/>
              <a:t>GDK4205 </a:t>
            </a:r>
            <a:r>
              <a:rPr lang="en-US" sz="2400" err="1" smtClean="0"/>
              <a:t>Aplikasi</a:t>
            </a:r>
            <a:r>
              <a:rPr lang="en-US" sz="2400" smtClean="0"/>
              <a:t> Mobile Cloud </a:t>
            </a:r>
            <a:r>
              <a:rPr lang="en-US" sz="2400" err="1" smtClean="0"/>
              <a:t>untuk</a:t>
            </a:r>
            <a:r>
              <a:rPr lang="en-US" sz="2400" smtClean="0"/>
              <a:t> Kegiatan Rumah Tangga *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GDK4206 </a:t>
            </a:r>
            <a:r>
              <a:rPr lang="en-US" sz="2400" err="1" smtClean="0"/>
              <a:t>Aplikasi</a:t>
            </a:r>
            <a:r>
              <a:rPr lang="en-US" sz="2400" smtClean="0"/>
              <a:t> Mobile Cloud </a:t>
            </a:r>
            <a:r>
              <a:rPr lang="en-US" sz="2400" err="1" smtClean="0"/>
              <a:t>untuk</a:t>
            </a:r>
            <a:r>
              <a:rPr lang="en-US" sz="2400" smtClean="0"/>
              <a:t> Pembukuan Rumah Tangga *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3600" smtClean="0"/>
              <a:t>Gede </a:t>
            </a:r>
            <a:r>
              <a:rPr lang="en-US" sz="3600" dirty="0" smtClean="0"/>
              <a:t>Karya (</a:t>
            </a:r>
            <a:r>
              <a:rPr lang="en-US" sz="3600" smtClean="0"/>
              <a:t>GDK)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8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GDK4203  Otomasi Transformasi </a:t>
            </a:r>
            <a:r>
              <a:rPr lang="en-US" smtClean="0"/>
              <a:t>Database </a:t>
            </a:r>
            <a:r>
              <a:rPr lang="en-US"/>
              <a:t>Relasional ke NoSQL Hbase berbasis kolom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Hbase merupakan sistem basis data </a:t>
            </a:r>
            <a:r>
              <a:rPr lang="en-US" smtClean="0"/>
              <a:t>non </a:t>
            </a:r>
            <a:r>
              <a:rPr lang="en-US" smtClean="0"/>
              <a:t>relasional (no SQL) berbasis kolom yang termasuk dalam ekosistem Hadoop.</a:t>
            </a:r>
          </a:p>
          <a:p>
            <a:r>
              <a:rPr lang="en-US" smtClean="0"/>
              <a:t>Hbase menjanjikan skalabilitas dan performansi akses yang lebih cepat.</a:t>
            </a:r>
            <a:endParaRPr lang="en-US" smtClean="0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Saat ini banyak aplikasi skala enterprise terimplementasi pada basis data relasional</a:t>
            </a:r>
          </a:p>
          <a:p>
            <a:r>
              <a:rPr lang="en-US" smtClean="0">
                <a:sym typeface="Wingdings" panose="05000000000000000000" pitchFamily="2" charset="2"/>
              </a:rPr>
              <a:t>Perlu teknik dan aplikasi otomasi dari RDBMS ke noSQL Hbase untuk memudahkan proses transformasi.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 Yang Dibahas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Bagaimana konsep dan mekanisme penyimpanan data noSQL pada Hbase dan RDBMS?</a:t>
            </a:r>
          </a:p>
          <a:p>
            <a:r>
              <a:rPr lang="en-US" smtClean="0"/>
              <a:t>Bagaimana memetakan struktur RDBMS dengan noSQL Hbase?</a:t>
            </a:r>
          </a:p>
          <a:p>
            <a:r>
              <a:rPr lang="en-US" smtClean="0"/>
              <a:t>Bagaimana mengembangkan teknik transformasi dan otomasi dari RDBMS ke noSQL Hbase?</a:t>
            </a:r>
          </a:p>
        </p:txBody>
      </p:sp>
    </p:spTree>
    <p:extLst>
      <p:ext uri="{BB962C8B-B14F-4D97-AF65-F5344CB8AC3E}">
        <p14:creationId xmlns:p14="http://schemas.microsoft.com/office/powerpoint/2010/main" val="3620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harus dilakukan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Studi tentang konsep dan struktur penyimpanan serta akses data pada Hbase dan RDBMS.</a:t>
            </a:r>
          </a:p>
          <a:p>
            <a:r>
              <a:rPr lang="en-US" smtClean="0"/>
              <a:t>Memetakan model relasional ke noSQL Hbase.</a:t>
            </a:r>
          </a:p>
          <a:p>
            <a:r>
              <a:rPr lang="en-US" smtClean="0"/>
              <a:t>Merumuskan algoritma untuk transformasi dari struktur relasional ke noSQL Hbase.</a:t>
            </a:r>
          </a:p>
          <a:p>
            <a:r>
              <a:rPr lang="en-US" smtClean="0"/>
              <a:t>Membuat aplikasi otomasi transformasi dan transfer data dari data relasional ke noSQL Hbase.</a:t>
            </a:r>
          </a:p>
          <a:p>
            <a:r>
              <a:rPr lang="en-US" smtClean="0"/>
              <a:t>Membuat aplikasi translasi akses dari SQL ke noSQL Hbase.</a:t>
            </a:r>
          </a:p>
        </p:txBody>
      </p:sp>
    </p:spTree>
    <p:extLst>
      <p:ext uri="{BB962C8B-B14F-4D97-AF65-F5344CB8AC3E}">
        <p14:creationId xmlns:p14="http://schemas.microsoft.com/office/powerpoint/2010/main" val="22673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GDK4204 Studi dan Implementasi Teknik Pengujian Kapasitas/Beban Aplikasi Mobile Cloud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Aplikasi mobile cloud dirancang untuk menyelesaikan masalah layanan dengan kapasitas besar (concurrent user besar)</a:t>
            </a:r>
          </a:p>
          <a:p>
            <a:r>
              <a:rPr lang="en-US" smtClean="0"/>
              <a:t>Untuk menjamin kualitas perangkat lunak, perlu pengujian, baik fungsional maupun non fungsional.</a:t>
            </a:r>
          </a:p>
          <a:p>
            <a:r>
              <a:rPr lang="en-US" smtClean="0"/>
              <a:t>Pengujian non fungsional, khususnya kapasitas/ beban memerlukan simulasi kondisi puncak dan emulasi perilaku pengguna</a:t>
            </a:r>
            <a:endParaRPr lang="en-US" smtClean="0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Untuk itu perlu alat uji yang memadai untuk melakukan pengujian kapasitas/ beban tersebut.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 Yang Dibahas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Bagaimana konsep dan mekanisme pengujian beban/ kapasitas perangkat lunak?</a:t>
            </a:r>
          </a:p>
          <a:p>
            <a:r>
              <a:rPr lang="en-US" smtClean="0"/>
              <a:t>Prilaku akses seperti apa saja yang berpengaruh pada beban akses layanan aplikasi mobile cloud?</a:t>
            </a:r>
          </a:p>
          <a:p>
            <a:r>
              <a:rPr lang="en-US" smtClean="0"/>
              <a:t>Bagaimana mengembangkan perangkat lunak uji yang dapat mensimulasikan kondisi beban puncak dan memonitor dalam kerangka uji beban?</a:t>
            </a:r>
          </a:p>
        </p:txBody>
      </p:sp>
    </p:spTree>
    <p:extLst>
      <p:ext uri="{BB962C8B-B14F-4D97-AF65-F5344CB8AC3E}">
        <p14:creationId xmlns:p14="http://schemas.microsoft.com/office/powerpoint/2010/main" val="371233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harus dilakukan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Studi tentang konsep dan mekanime pengujian beban perangkat lunak, khususnya yang berarsitektur mobile cloud.</a:t>
            </a:r>
          </a:p>
          <a:p>
            <a:r>
              <a:rPr lang="en-US" smtClean="0"/>
              <a:t>Mengidentifikasi parameter kondisi beban puncak yang berpengaruh pada kinerja sistem aplikasi.</a:t>
            </a:r>
          </a:p>
          <a:p>
            <a:r>
              <a:rPr lang="en-US" smtClean="0"/>
              <a:t>Mengembangkan sistem perangkat lunak untuk mensimulasikan kondisi beban puncak dan teknik mengukurnya dalam kerangka uji beban perangkat lunak</a:t>
            </a:r>
          </a:p>
          <a:p>
            <a:r>
              <a:rPr lang="en-US" smtClean="0"/>
              <a:t>Melakukan uji coba untuk kasus tertentu</a:t>
            </a:r>
          </a:p>
        </p:txBody>
      </p:sp>
    </p:spTree>
    <p:extLst>
      <p:ext uri="{BB962C8B-B14F-4D97-AF65-F5344CB8AC3E}">
        <p14:creationId xmlns:p14="http://schemas.microsoft.com/office/powerpoint/2010/main" val="389777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GDK4205 Aplikasi Mobile Cloud untuk Kegiatan Rumah Tangga </a:t>
            </a:r>
            <a:r>
              <a:rPr lang="en-US" smtClean="0"/>
              <a:t>*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/>
              <a:t>GDK4206 Aplikasi Mobile Cloud untuk Pembukuan Rumah Tangga 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Aplikasi mobile cloud dirancang untuk menyelesaikan masalah layanan dengan kapasitas besar (concurrent user besar)</a:t>
            </a:r>
          </a:p>
          <a:p>
            <a:r>
              <a:rPr lang="en-US" smtClean="0"/>
              <a:t>Template pengembangan aplikasi mobile cloud untuk kasus sederhana sudah </a:t>
            </a:r>
            <a:r>
              <a:rPr lang="en-US" smtClean="0"/>
              <a:t>dikembangkan.</a:t>
            </a:r>
            <a:endParaRPr lang="en-US" smtClean="0"/>
          </a:p>
          <a:p>
            <a:r>
              <a:rPr lang="en-US" smtClean="0"/>
              <a:t>Ingin menyelesaikan masalah rumah tangga sederhana menggunakan template tersebut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GDK4201 Studi dan Integrasi Workflow menggunakan BPMS dan Sistem </a:t>
            </a:r>
            <a:r>
              <a:rPr lang="en-US" smtClean="0"/>
              <a:t>Email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 Yang Dibahas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Bagaimana memodelkan masalah rumah tangga dengan konsep mobile cloud?</a:t>
            </a:r>
          </a:p>
          <a:p>
            <a:r>
              <a:rPr lang="en-US" smtClean="0"/>
              <a:t>Bagaimana mengembangkan aplikasi untuk mengimplementasikan hal di atas menggunakan template yang telah ada?</a:t>
            </a:r>
          </a:p>
        </p:txBody>
      </p:sp>
    </p:spTree>
    <p:extLst>
      <p:ext uri="{BB962C8B-B14F-4D97-AF65-F5344CB8AC3E}">
        <p14:creationId xmlns:p14="http://schemas.microsoft.com/office/powerpoint/2010/main" val="173505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harus dilakukan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Menganalisis masalah rumah tangga pada studi kasus menjadi definisi kebutuhan perangkat lunak, mencakup: identifikasi pelaku, kegiatan, data yang diperlukan.</a:t>
            </a:r>
          </a:p>
          <a:p>
            <a:r>
              <a:rPr lang="en-US" smtClean="0"/>
              <a:t>Memodelkan hasil analisis dengan konsep mobile cloud.</a:t>
            </a:r>
          </a:p>
          <a:p>
            <a:r>
              <a:rPr lang="en-US" smtClean="0"/>
              <a:t>Mengimplementasikan model di atas menggunakan template yang telah ada.</a:t>
            </a:r>
          </a:p>
          <a:p>
            <a:r>
              <a:rPr lang="en-US" smtClean="0"/>
              <a:t>Menguji aplikasi apakah sudah sesuai dengan definisi kebutuhan.</a:t>
            </a:r>
          </a:p>
        </p:txBody>
      </p:sp>
    </p:spTree>
    <p:extLst>
      <p:ext uri="{BB962C8B-B14F-4D97-AF65-F5344CB8AC3E}">
        <p14:creationId xmlns:p14="http://schemas.microsoft.com/office/powerpoint/2010/main" val="61303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1: Kegiatan Rumah Tangga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Pelaku: bapak, ibu, anggota rumah tangga, pembantu?</a:t>
            </a:r>
          </a:p>
          <a:p>
            <a:r>
              <a:rPr lang="en-US" smtClean="0"/>
              <a:t>Kegiatan: merencanakan kegiatan, membagi tugas, memonitor penyelesaian, evaluasi kegiatan.</a:t>
            </a:r>
          </a:p>
        </p:txBody>
      </p:sp>
    </p:spTree>
    <p:extLst>
      <p:ext uri="{BB962C8B-B14F-4D97-AF65-F5344CB8AC3E}">
        <p14:creationId xmlns:p14="http://schemas.microsoft.com/office/powerpoint/2010/main" val="162681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Kasus 2: Pembukuan Rumah Tangga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Pelaku: bapak, ibu, anggota rumah tangga, pembantu?</a:t>
            </a:r>
          </a:p>
          <a:p>
            <a:r>
              <a:rPr lang="en-US" smtClean="0"/>
              <a:t>Kegiatan: merencanakan keuangan, mencatat pendapatan, mencatat pengeluaran, memonitor keuangan, laporan kekayaan.</a:t>
            </a:r>
          </a:p>
        </p:txBody>
      </p:sp>
    </p:spTree>
    <p:extLst>
      <p:ext uri="{BB962C8B-B14F-4D97-AF65-F5344CB8AC3E}">
        <p14:creationId xmlns:p14="http://schemas.microsoft.com/office/powerpoint/2010/main" val="294791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Latar Belakang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Workflow merupakan pemodelan proses bisnis, dapat digambarkan sebagai flow map atau BPMN</a:t>
            </a:r>
          </a:p>
          <a:p>
            <a:r>
              <a:rPr lang="en-US" smtClean="0"/>
              <a:t>Workflow dapat diotomasi menggunakan BPMS, seperti Camunda.</a:t>
            </a:r>
          </a:p>
          <a:p>
            <a:r>
              <a:rPr lang="en-US" smtClean="0"/>
              <a:t>Agar eksekusi workflow lebih alamiah dengan model komunikasi organisasi saat ini, maka event-nya dapat dipropagasi dan diintegrasikan dengan sistem email.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Masalah yang dibahas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Bagaimana memodelkan workflow dengan BPMN?</a:t>
            </a:r>
          </a:p>
          <a:p>
            <a:r>
              <a:rPr lang="en-US" smtClean="0"/>
              <a:t>Event-event workflow apa saja yang dapat dipropagasi ke sistem email?</a:t>
            </a:r>
          </a:p>
          <a:p>
            <a:r>
              <a:rPr lang="en-US" smtClean="0"/>
              <a:t>Bagaimana mekanisme propagasi dan integrasi workflow dengan sistem email?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Yang harus dilakukan </a:t>
            </a:r>
            <a:r>
              <a:rPr lang="en-US" sz="3600" smtClean="0"/>
              <a:t>mahasiswa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Studi tentang proses bisnis, workflow, pemodelan BPMN, BPMS, Sistem Email</a:t>
            </a:r>
          </a:p>
          <a:p>
            <a:r>
              <a:rPr lang="en-US" smtClean="0"/>
              <a:t>Memodelkan suatu proses bisnis tertentu menggunakan BPMN</a:t>
            </a:r>
          </a:p>
          <a:p>
            <a:r>
              <a:rPr lang="en-US" smtClean="0"/>
              <a:t>Mengidentifikasi event-event dari workflow yang ‘perlu’ dipropagasi via sistem email.</a:t>
            </a:r>
          </a:p>
          <a:p>
            <a:r>
              <a:rPr lang="en-US" smtClean="0"/>
              <a:t>Mengimplementasikan integrasi BPMS dengan Sistem Email.</a:t>
            </a:r>
          </a:p>
        </p:txBody>
      </p:sp>
    </p:spTree>
    <p:extLst>
      <p:ext uri="{BB962C8B-B14F-4D97-AF65-F5344CB8AC3E}">
        <p14:creationId xmlns:p14="http://schemas.microsoft.com/office/powerpoint/2010/main" val="480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GDK4202 Penerapan Basis Data Temporal Hbase pada Sistem Aplikasi Manajemen </a:t>
            </a:r>
            <a:r>
              <a:rPr lang="en-US" smtClean="0"/>
              <a:t>Peraturan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Hbase merupakan sistem basis data no relasional (no SQL) berbasis kolom yang termasuk dalam ekosistem Hadoop.</a:t>
            </a:r>
          </a:p>
          <a:p>
            <a:r>
              <a:rPr lang="en-US" smtClean="0"/>
              <a:t>Hbase menyimpan data dalam bentuk pasangan qualifier, value dan timestamp </a:t>
            </a:r>
            <a:r>
              <a:rPr lang="en-US" smtClean="0">
                <a:sym typeface="Wingdings" panose="05000000000000000000" pitchFamily="2" charset="2"/>
              </a:rPr>
              <a:t> bersifat temporal (referensi waktu).</a:t>
            </a:r>
          </a:p>
          <a:p>
            <a:r>
              <a:rPr lang="en-US" smtClean="0">
                <a:sym typeface="Wingdings" panose="05000000000000000000" pitchFamily="2" charset="2"/>
              </a:rPr>
              <a:t>Sistem manajemen peraturan menyimpan hirarki peraturan dari level atas sampai operasional juga menggunakan referensi waktu.</a:t>
            </a:r>
          </a:p>
          <a:p>
            <a:r>
              <a:rPr lang="en-US" smtClean="0">
                <a:sym typeface="Wingdings" panose="05000000000000000000" pitchFamily="2" charset="2"/>
              </a:rPr>
              <a:t>Dugaan: manajemen peraturan cocok diimplementasikan pada lingkungan Hbase.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 Yang Dibahas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Bagaimana konsep dan mekanisme penyimpanan data temporal pada Hbase?</a:t>
            </a:r>
          </a:p>
          <a:p>
            <a:r>
              <a:rPr lang="en-US" smtClean="0"/>
              <a:t>Bagaimana memodelkan struktur peraturan menggunakan model noSQL HBase?</a:t>
            </a:r>
          </a:p>
          <a:p>
            <a:r>
              <a:rPr lang="en-US" smtClean="0"/>
              <a:t>Bagaimana cara mengakses data peraturan secara temporal dan hirarki?</a:t>
            </a:r>
            <a:endParaRPr lang="en-US"/>
          </a:p>
          <a:p>
            <a:r>
              <a:rPr lang="en-US" smtClean="0"/>
              <a:t>Bagaimana mengembangkan sistem aplikasi berbasis web untuk manajemen peraturan di atas basis data Hbase?</a:t>
            </a:r>
          </a:p>
        </p:txBody>
      </p:sp>
    </p:spTree>
    <p:extLst>
      <p:ext uri="{BB962C8B-B14F-4D97-AF65-F5344CB8AC3E}">
        <p14:creationId xmlns:p14="http://schemas.microsoft.com/office/powerpoint/2010/main" val="13453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harus dilakukan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Studi tentang konsep dan struktur penyimpanan serta akses data pada Hbase.</a:t>
            </a:r>
          </a:p>
          <a:p>
            <a:r>
              <a:rPr lang="en-US" smtClean="0"/>
              <a:t>Mengidentifikasi struktur hirarki dan temporal peraturan suatu organisasi.</a:t>
            </a:r>
          </a:p>
          <a:p>
            <a:r>
              <a:rPr lang="en-US" smtClean="0"/>
              <a:t>Memodelkan struktur peraturan mengghkana struktur Hbase.</a:t>
            </a:r>
          </a:p>
          <a:p>
            <a:r>
              <a:rPr lang="en-US" smtClean="0"/>
              <a:t>Mengembangkan aplikasi berbasis web (J2EE) untuk mengelola peraturan (buat, perbaharui, lihat, telusuri) dengan tetap menjaga konsistensi.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906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  Daftar Topik Skripsi  </vt:lpstr>
      <vt:lpstr>GDK4201 Studi dan Integrasi Workflow menggunakan BPMS dan Sistem Email</vt:lpstr>
      <vt:lpstr>Latar Belakang</vt:lpstr>
      <vt:lpstr>Masalah yang dibahas</vt:lpstr>
      <vt:lpstr>Yang harus dilakukan mahasiswa</vt:lpstr>
      <vt:lpstr>GDK4202 Penerapan Basis Data Temporal Hbase pada Sistem Aplikasi Manajemen Peraturan</vt:lpstr>
      <vt:lpstr>Latar Belakang</vt:lpstr>
      <vt:lpstr>Masalah Yang Dibahas</vt:lpstr>
      <vt:lpstr>Yang harus dilakukan</vt:lpstr>
      <vt:lpstr>GDK4203  Otomasi Transformasi Database Relasional ke NoSQL Hbase berbasis kolom</vt:lpstr>
      <vt:lpstr>Latar Belakang</vt:lpstr>
      <vt:lpstr>Masalah Yang Dibahas</vt:lpstr>
      <vt:lpstr>Yang harus dilakukan</vt:lpstr>
      <vt:lpstr>GDK4204 Studi dan Implementasi Teknik Pengujian Kapasitas/Beban Aplikasi Mobile Cloud</vt:lpstr>
      <vt:lpstr>Latar Belakang</vt:lpstr>
      <vt:lpstr>Masalah Yang Dibahas</vt:lpstr>
      <vt:lpstr>Yang harus dilakukan</vt:lpstr>
      <vt:lpstr>GDK4205 Aplikasi Mobile Cloud untuk Kegiatan Rumah Tangga *  GDK4206 Aplikasi Mobile Cloud untuk Pembukuan Rumah Tangga *</vt:lpstr>
      <vt:lpstr>Latar Belakang</vt:lpstr>
      <vt:lpstr>Masalah Yang Dibahas</vt:lpstr>
      <vt:lpstr>Yang harus dilakukan</vt:lpstr>
      <vt:lpstr>Kasus 1: Kegiatan Rumah Tangga</vt:lpstr>
      <vt:lpstr>Kasus 2: Pembukuan Rumah Tangga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Gede Karya</cp:lastModifiedBy>
  <cp:revision>138</cp:revision>
  <dcterms:created xsi:type="dcterms:W3CDTF">2013-11-26T16:29:59Z</dcterms:created>
  <dcterms:modified xsi:type="dcterms:W3CDTF">2016-10-18T01:09:19Z</dcterms:modified>
</cp:coreProperties>
</file>