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77" r:id="rId4"/>
    <p:sldId id="278" r:id="rId5"/>
    <p:sldId id="260" r:id="rId6"/>
    <p:sldId id="263" r:id="rId7"/>
    <p:sldId id="264" r:id="rId8"/>
    <p:sldId id="274" r:id="rId9"/>
    <p:sldId id="267" r:id="rId10"/>
    <p:sldId id="269" r:id="rId11"/>
    <p:sldId id="276" r:id="rId12"/>
    <p:sldId id="280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1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1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0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1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7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6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0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Usulan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Semester </a:t>
            </a:r>
            <a:r>
              <a:rPr lang="en-US" sz="3600" dirty="0" smtClean="0"/>
              <a:t>G</a:t>
            </a:r>
            <a:r>
              <a:rPr lang="id-ID" sz="3600" dirty="0" smtClean="0"/>
              <a:t>enap</a:t>
            </a:r>
            <a:r>
              <a:rPr lang="en-US" sz="3600" dirty="0" smtClean="0"/>
              <a:t> </a:t>
            </a:r>
            <a:r>
              <a:rPr lang="en-US" sz="3600" dirty="0" smtClean="0"/>
              <a:t>2016/2017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HUSNUL HAKIM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TEKNIK INFORMATIKA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UNIVERSITAS KATOLIK PARAHYANGAN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[</a:t>
            </a:r>
            <a:r>
              <a:rPr lang="id-ID" dirty="0" smtClean="0"/>
              <a:t>HUH4203]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Pada skripsi ini, mahasiswa akan membuat perangkat lunak untuk menyelesaikan permasalahan </a:t>
            </a:r>
            <a:r>
              <a:rPr lang="id-ID" i="1" dirty="0" smtClean="0"/>
              <a:t>minimum conflicts </a:t>
            </a:r>
            <a:r>
              <a:rPr lang="id-ID" i="1" dirty="0"/>
              <a:t>bin packing </a:t>
            </a:r>
            <a:r>
              <a:rPr lang="id-ID" i="1" dirty="0" smtClean="0"/>
              <a:t>problem. </a:t>
            </a:r>
            <a:r>
              <a:rPr lang="id-ID" dirty="0" smtClean="0"/>
              <a:t>Selain </a:t>
            </a:r>
            <a:r>
              <a:rPr lang="id-ID" dirty="0"/>
              <a:t>itu, mahasiswa harus merancang pengujian untuk mengukur performa dari </a:t>
            </a:r>
            <a:r>
              <a:rPr lang="id-ID" dirty="0" smtClean="0"/>
              <a:t>algoritma </a:t>
            </a:r>
            <a:r>
              <a:rPr lang="id-ID" dirty="0"/>
              <a:t>yang digunakan</a:t>
            </a:r>
            <a:r>
              <a:rPr lang="id-ID" dirty="0" smtClean="0"/>
              <a:t>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678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[</a:t>
            </a:r>
            <a:r>
              <a:rPr lang="id-ID" dirty="0" smtClean="0"/>
              <a:t>HUH4203]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06" y="1971206"/>
            <a:ext cx="7034078" cy="393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3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[</a:t>
            </a:r>
            <a:r>
              <a:rPr lang="en-US" dirty="0" smtClean="0"/>
              <a:t>H</a:t>
            </a:r>
            <a:r>
              <a:rPr lang="id-ID" dirty="0" smtClean="0"/>
              <a:t>UH4204]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Fungsionalitas sebuah website menunjukkan bagaimana website telah dapat memenuhi kebutuhan penggunanya.</a:t>
            </a:r>
          </a:p>
          <a:p>
            <a:r>
              <a:rPr lang="id-ID" dirty="0" smtClean="0"/>
              <a:t>Ada berbagai parameter yang dapat digunakan untuk mengukur fungsionalitas dari suatu website.</a:t>
            </a:r>
          </a:p>
          <a:p>
            <a:r>
              <a:rPr lang="id-ID" dirty="0" smtClean="0"/>
              <a:t>Umumnya parameter-parameter ini bersifat fuzzy: misalnya product availability</a:t>
            </a:r>
          </a:p>
          <a:p>
            <a:r>
              <a:rPr lang="id-ID" dirty="0" smtClean="0"/>
              <a:t>Fuzzy System cocok untuk mengolah parameter-parameter ini.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366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id-ID" smtClean="0"/>
              <a:t>HUH4204</a:t>
            </a:r>
            <a:r>
              <a:rPr lang="id-ID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Pada skripsi ini, mahasiswa akan </a:t>
            </a:r>
            <a:r>
              <a:rPr lang="en-US" dirty="0" smtClean="0"/>
              <a:t>m</a:t>
            </a:r>
            <a:r>
              <a:rPr lang="id-ID" dirty="0" smtClean="0"/>
              <a:t>embuat sebuah sistem yang dapat membari nilai terhadap </a:t>
            </a:r>
            <a:r>
              <a:rPr lang="id-ID" dirty="0" smtClean="0"/>
              <a:t>sebuah website e-commerce dengan fuzzy sistem Mamdani.</a:t>
            </a:r>
          </a:p>
          <a:p>
            <a:endParaRPr lang="id-ID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smtClean="0"/>
              <a:t>HU</a:t>
            </a:r>
            <a:r>
              <a:rPr lang="id-ID" dirty="0" smtClean="0"/>
              <a:t>H</a:t>
            </a:r>
            <a:r>
              <a:rPr lang="en-US" dirty="0" smtClean="0"/>
              <a:t>4</a:t>
            </a:r>
            <a:r>
              <a:rPr lang="id-ID" dirty="0" smtClean="0"/>
              <a:t>2</a:t>
            </a:r>
            <a:r>
              <a:rPr lang="en-US" dirty="0"/>
              <a:t>01]: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sidik</a:t>
            </a:r>
            <a:r>
              <a:rPr lang="en-US" dirty="0"/>
              <a:t> </a:t>
            </a:r>
            <a:r>
              <a:rPr lang="en-US" dirty="0" err="1" smtClean="0"/>
              <a:t>jadi</a:t>
            </a:r>
            <a:r>
              <a:rPr lang="id-ID" dirty="0"/>
              <a:t> </a:t>
            </a:r>
            <a:r>
              <a:rPr lang="id-ID" dirty="0" smtClean="0"/>
              <a:t>dengan logika fuzzy.</a:t>
            </a:r>
            <a:endParaRPr lang="en-US" dirty="0" smtClean="0"/>
          </a:p>
          <a:p>
            <a:r>
              <a:rPr lang="en-US" dirty="0" smtClean="0"/>
              <a:t>[HU</a:t>
            </a:r>
            <a:r>
              <a:rPr lang="id-ID" dirty="0" smtClean="0"/>
              <a:t>H</a:t>
            </a:r>
            <a:r>
              <a:rPr lang="en-US" dirty="0" smtClean="0"/>
              <a:t>4</a:t>
            </a:r>
            <a:r>
              <a:rPr lang="id-ID" dirty="0" smtClean="0"/>
              <a:t>2</a:t>
            </a:r>
            <a:r>
              <a:rPr lang="en-US" dirty="0" smtClean="0"/>
              <a:t>0</a:t>
            </a:r>
            <a:r>
              <a:rPr lang="id-ID" dirty="0" smtClean="0"/>
              <a:t>2</a:t>
            </a:r>
            <a:r>
              <a:rPr lang="en-US" dirty="0" smtClean="0"/>
              <a:t>]: </a:t>
            </a:r>
            <a:r>
              <a:rPr lang="en-US" dirty="0"/>
              <a:t>Bin packing problems with item fragmentation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HU</a:t>
            </a:r>
            <a:r>
              <a:rPr lang="id-ID" dirty="0" smtClean="0"/>
              <a:t>H</a:t>
            </a:r>
            <a:r>
              <a:rPr lang="en-US" dirty="0" smtClean="0"/>
              <a:t>4</a:t>
            </a:r>
            <a:r>
              <a:rPr lang="id-ID" dirty="0" smtClean="0"/>
              <a:t>2</a:t>
            </a:r>
            <a:r>
              <a:rPr lang="en-US" dirty="0" smtClean="0"/>
              <a:t>0</a:t>
            </a:r>
            <a:r>
              <a:rPr lang="id-ID" dirty="0" smtClean="0"/>
              <a:t>3</a:t>
            </a:r>
            <a:r>
              <a:rPr lang="en-US" dirty="0" smtClean="0"/>
              <a:t>]: </a:t>
            </a:r>
            <a:r>
              <a:rPr lang="en-US" dirty="0"/>
              <a:t>The min-conflict packing problem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HU</a:t>
            </a:r>
            <a:r>
              <a:rPr lang="id-ID" dirty="0" smtClean="0"/>
              <a:t>H</a:t>
            </a:r>
            <a:r>
              <a:rPr lang="en-US" dirty="0" smtClean="0"/>
              <a:t>4</a:t>
            </a:r>
            <a:r>
              <a:rPr lang="id-ID" dirty="0"/>
              <a:t>2</a:t>
            </a:r>
            <a:r>
              <a:rPr lang="en-US" dirty="0" smtClean="0"/>
              <a:t>0</a:t>
            </a:r>
            <a:r>
              <a:rPr lang="id-ID" dirty="0" smtClean="0"/>
              <a:t>4</a:t>
            </a:r>
            <a:r>
              <a:rPr lang="en-US" dirty="0"/>
              <a:t>]: [HUS4004]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website e-commerce </a:t>
            </a:r>
            <a:r>
              <a:rPr lang="en-US" dirty="0" err="1"/>
              <a:t>dengan</a:t>
            </a:r>
            <a:r>
              <a:rPr lang="en-US" dirty="0"/>
              <a:t> Fuzzy System </a:t>
            </a:r>
            <a:r>
              <a:rPr lang="en-US" dirty="0" err="1"/>
              <a:t>Sugeno</a:t>
            </a:r>
            <a:r>
              <a:rPr lang="en-US" dirty="0" smtClean="0"/>
              <a:t>.</a:t>
            </a:r>
            <a:r>
              <a:rPr lang="id-ID" dirty="0" smtClean="0"/>
              <a:t>*)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[HUH4201]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Segem</a:t>
            </a:r>
            <a:r>
              <a:rPr lang="id-ID" dirty="0" smtClean="0"/>
              <a:t>e</a:t>
            </a:r>
            <a:r>
              <a:rPr lang="en-US" dirty="0" err="1" smtClean="0"/>
              <a:t>ntasi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sidik</a:t>
            </a:r>
            <a:r>
              <a:rPr lang="en-US" dirty="0"/>
              <a:t> </a:t>
            </a:r>
            <a:r>
              <a:rPr lang="en-US" dirty="0" err="1"/>
              <a:t>jari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sidik</a:t>
            </a:r>
            <a:r>
              <a:rPr lang="en-US" dirty="0"/>
              <a:t> </a:t>
            </a:r>
            <a:r>
              <a:rPr lang="en-US" dirty="0" err="1"/>
              <a:t>jari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daerah-daerah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sidik</a:t>
            </a:r>
            <a:r>
              <a:rPr lang="en-US" dirty="0"/>
              <a:t> </a:t>
            </a:r>
            <a:r>
              <a:rPr lang="en-US" dirty="0" err="1"/>
              <a:t>jari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kelak</a:t>
            </a:r>
            <a:r>
              <a:rPr lang="en-US" dirty="0"/>
              <a:t> proses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sidik</a:t>
            </a:r>
            <a:r>
              <a:rPr lang="en-US" dirty="0"/>
              <a:t> </a:t>
            </a:r>
            <a:r>
              <a:rPr lang="en-US" dirty="0" err="1"/>
              <a:t>jari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671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[HUH4201]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Pada skripsi ini, mahasiswa akan membuat perangkat lunak </a:t>
            </a:r>
            <a:r>
              <a:rPr lang="id-ID" dirty="0" smtClean="0"/>
              <a:t>untuk melakukan segmentasi citra dengan menggunakan logika fuzzy. </a:t>
            </a:r>
            <a:r>
              <a:rPr lang="id-ID" dirty="0"/>
              <a:t>Perangkat lunak juga dapat menghitung performansi dari algoritma yang digunakan.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821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Classical Bin Packing Problems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Diberikan himpunan </a:t>
                </a:r>
                <a:r>
                  <a:rPr lang="id-ID" i="1" dirty="0" smtClean="0"/>
                  <a:t>items</a:t>
                </a:r>
                <a:r>
                  <a:rPr lang="id-ID" dirty="0" smtClean="0"/>
                  <a:t>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d-ID" dirty="0" smtClean="0"/>
                  <a:t> dengan setiap item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d-ID" dirty="0" smtClean="0"/>
                  <a:t> memiliki ukuran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d-ID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(0,1]</m:t>
                    </m:r>
                  </m:oMath>
                </a14:m>
                <a:r>
                  <a:rPr lang="id-ID" dirty="0" smtClean="0"/>
                  <a:t> dan himpunan kemasan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={1,…,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d-ID" dirty="0" smtClean="0"/>
                  <a:t> dengan kapasitas 1. Tempatkanlah </a:t>
                </a:r>
                <a:r>
                  <a:rPr lang="id-ID" i="1" dirty="0" smtClean="0"/>
                  <a:t>item-item </a:t>
                </a:r>
                <a:r>
                  <a:rPr lang="id-ID" dirty="0" smtClean="0"/>
                  <a:t>pada kemasan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d-ID" dirty="0" smtClean="0"/>
                  <a:t> sehingga banyak kemasan yang terpakai adalah minimal.</a:t>
                </a:r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53803"/>
              </p:ext>
            </p:extLst>
          </p:nvPr>
        </p:nvGraphicFramePr>
        <p:xfrm>
          <a:off x="492759" y="4352714"/>
          <a:ext cx="431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02156"/>
              </p:ext>
            </p:extLst>
          </p:nvPr>
        </p:nvGraphicFramePr>
        <p:xfrm>
          <a:off x="993139" y="4723554"/>
          <a:ext cx="43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31577"/>
              </p:ext>
            </p:extLst>
          </p:nvPr>
        </p:nvGraphicFramePr>
        <p:xfrm>
          <a:off x="1480819" y="4352714"/>
          <a:ext cx="431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00412"/>
              </p:ext>
            </p:extLst>
          </p:nvPr>
        </p:nvGraphicFramePr>
        <p:xfrm>
          <a:off x="1958342" y="4723554"/>
          <a:ext cx="43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11308"/>
              </p:ext>
            </p:extLst>
          </p:nvPr>
        </p:nvGraphicFramePr>
        <p:xfrm>
          <a:off x="2446020" y="4723554"/>
          <a:ext cx="43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68598"/>
              </p:ext>
            </p:extLst>
          </p:nvPr>
        </p:nvGraphicFramePr>
        <p:xfrm>
          <a:off x="2938779" y="3981874"/>
          <a:ext cx="431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74818"/>
              </p:ext>
            </p:extLst>
          </p:nvPr>
        </p:nvGraphicFramePr>
        <p:xfrm>
          <a:off x="3439159" y="4356948"/>
          <a:ext cx="431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90663"/>
              </p:ext>
            </p:extLst>
          </p:nvPr>
        </p:nvGraphicFramePr>
        <p:xfrm>
          <a:off x="3916682" y="4727788"/>
          <a:ext cx="43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30767"/>
              </p:ext>
            </p:extLst>
          </p:nvPr>
        </p:nvGraphicFramePr>
        <p:xfrm>
          <a:off x="6291586" y="3623734"/>
          <a:ext cx="19685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810"/>
                <a:gridCol w="524933"/>
                <a:gridCol w="487257"/>
                <a:gridCol w="444500"/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4678683" y="4352714"/>
            <a:ext cx="1206496" cy="3708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8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[</a:t>
            </a:r>
            <a:r>
              <a:rPr lang="id-ID" dirty="0" smtClean="0"/>
              <a:t>HUH4202]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Perbedaan dengan classical bin packing problem:</a:t>
            </a:r>
          </a:p>
          <a:p>
            <a:r>
              <a:rPr lang="id-ID" i="1" dirty="0" smtClean="0"/>
              <a:t>- Item-item </a:t>
            </a:r>
            <a:r>
              <a:rPr lang="id-ID" dirty="0" smtClean="0"/>
              <a:t>dapat dipotong atau dipartisi dengan biaya partisi tertentu.</a:t>
            </a:r>
          </a:p>
          <a:p>
            <a:r>
              <a:rPr lang="id-ID" dirty="0" smtClean="0"/>
              <a:t>- Banyaknya kemasan dibatasi</a:t>
            </a:r>
          </a:p>
          <a:p>
            <a:r>
              <a:rPr lang="id-ID" i="1" dirty="0" smtClean="0"/>
              <a:t>- </a:t>
            </a:r>
            <a:r>
              <a:rPr lang="id-ID" dirty="0" smtClean="0"/>
              <a:t>Banyaknya fragmentasi diminimalisir.</a:t>
            </a:r>
            <a:endParaRPr lang="id-ID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01" y="3670922"/>
            <a:ext cx="7295516" cy="23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[</a:t>
            </a:r>
            <a:r>
              <a:rPr lang="id-ID" dirty="0" smtClean="0"/>
              <a:t>HUH4203</a:t>
            </a:r>
            <a:r>
              <a:rPr lang="id-ID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Pada </a:t>
            </a:r>
            <a:r>
              <a:rPr lang="id-ID" dirty="0" smtClean="0"/>
              <a:t>skripsi ini, mahasiswa akan membuat perangkat lunak untuk menyelesaikan bin packing problem with item </a:t>
            </a:r>
            <a:r>
              <a:rPr lang="id-ID" dirty="0" smtClean="0"/>
              <a:t>fragmentation. </a:t>
            </a:r>
            <a:r>
              <a:rPr lang="id-ID" dirty="0" smtClean="0"/>
              <a:t>Perangkat lunak juga dapat </a:t>
            </a:r>
            <a:r>
              <a:rPr lang="id-ID" dirty="0" smtClean="0"/>
              <a:t>menghitung performansi dari algoritma yang digunakan.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21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[</a:t>
            </a:r>
            <a:r>
              <a:rPr lang="id-ID" dirty="0" smtClean="0"/>
              <a:t>HUH4203]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0" y="1828800"/>
            <a:ext cx="6724289" cy="44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4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[</a:t>
            </a:r>
            <a:r>
              <a:rPr lang="id-ID" dirty="0" smtClean="0"/>
              <a:t>HUH4203]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Perbedaan dengan yang klasik:</a:t>
            </a:r>
          </a:p>
          <a:p>
            <a:r>
              <a:rPr lang="id-ID" dirty="0" smtClean="0"/>
              <a:t>-  item i dan item j tidak boleh dikemas dalam 1 kemasan yang sama</a:t>
            </a:r>
          </a:p>
          <a:p>
            <a:r>
              <a:rPr lang="id-ID" dirty="0" smtClean="0"/>
              <a:t>-  goal: banyaknya kemasan tercapai dan banyaknya konflik yang terjadi harus minimal.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997917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</TotalTime>
  <Words>375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Cambria Math</vt:lpstr>
      <vt:lpstr>Retrospect</vt:lpstr>
      <vt:lpstr>Usulan Topik Skripsi Semester Genap 2016/2017</vt:lpstr>
      <vt:lpstr>Daftar Topik Skripsi</vt:lpstr>
      <vt:lpstr>[HUH4201]</vt:lpstr>
      <vt:lpstr>[HUH4201]</vt:lpstr>
      <vt:lpstr>Classical Bin Packing Problems</vt:lpstr>
      <vt:lpstr>[HUH4202]</vt:lpstr>
      <vt:lpstr>[HUH4203]</vt:lpstr>
      <vt:lpstr>[HUH4203]</vt:lpstr>
      <vt:lpstr>[HUH4203]</vt:lpstr>
      <vt:lpstr>[HUH4203]</vt:lpstr>
      <vt:lpstr>[HUH4203]</vt:lpstr>
      <vt:lpstr>[HUH4204]</vt:lpstr>
      <vt:lpstr>[HUH4204]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Usulan Topik Skripsi Semester Ganjil 2016/2017</dc:title>
  <dc:creator>Husnul husnul. Hakim</dc:creator>
  <cp:lastModifiedBy>Windows User</cp:lastModifiedBy>
  <cp:revision>33</cp:revision>
  <dcterms:created xsi:type="dcterms:W3CDTF">2016-03-10T08:20:36Z</dcterms:created>
  <dcterms:modified xsi:type="dcterms:W3CDTF">2016-10-17T09:28:59Z</dcterms:modified>
</cp:coreProperties>
</file>