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1" r:id="rId3"/>
    <p:sldId id="264" r:id="rId4"/>
    <p:sldId id="265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3" r:id="rId16"/>
    <p:sldId id="259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3E999-3008-40E1-BC21-EB8D22D5B5F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A4447-529D-40F4-8B69-B3377B05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A4447-529D-40F4-8B69-B3377B05A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A4447-529D-40F4-8B69-B3377B05A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4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A4447-529D-40F4-8B69-B3377B05A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5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A4447-529D-40F4-8B69-B3377B05A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47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A4447-529D-40F4-8B69-B3377B05A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7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A4447-529D-40F4-8B69-B3377B05A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8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D8C1D-F5F1-48E8-A193-A04341C6058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1F6CD-3533-43F5-941C-004834FC49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D8C1D-F5F1-48E8-A193-A04341C6058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1F6CD-3533-43F5-941C-004834FC4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D8C1D-F5F1-48E8-A193-A04341C6058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1F6CD-3533-43F5-941C-004834FC4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D8C1D-F5F1-48E8-A193-A04341C6058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1F6CD-3533-43F5-941C-004834FC4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D8C1D-F5F1-48E8-A193-A04341C6058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1F6CD-3533-43F5-941C-004834FC49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D8C1D-F5F1-48E8-A193-A04341C6058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1F6CD-3533-43F5-941C-004834FC4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D8C1D-F5F1-48E8-A193-A04341C6058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1F6CD-3533-43F5-941C-004834FC4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D8C1D-F5F1-48E8-A193-A04341C6058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1F6CD-3533-43F5-941C-004834FC4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D8C1D-F5F1-48E8-A193-A04341C6058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1F6CD-3533-43F5-941C-004834FC49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D8C1D-F5F1-48E8-A193-A04341C6058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1F6CD-3533-43F5-941C-004834FC4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D8C1D-F5F1-48E8-A193-A04341C6058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1F6CD-3533-43F5-941C-004834FC49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84D8C1D-F5F1-48E8-A193-A04341C6058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5C1F6CD-3533-43F5-941C-004834FC49A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 smtClean="0"/>
              <a:t> (Joanna)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905000"/>
            <a:ext cx="7479792" cy="449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JNH4201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Pembuat</a:t>
            </a:r>
            <a:r>
              <a:rPr lang="en-US" sz="2000" dirty="0" smtClean="0"/>
              <a:t> </a:t>
            </a:r>
            <a:r>
              <a:rPr lang="en-US" sz="2000" dirty="0" err="1" smtClean="0"/>
              <a:t>Soal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Permainan</a:t>
            </a:r>
            <a:r>
              <a:rPr lang="en-US" sz="2000" dirty="0" smtClean="0"/>
              <a:t> </a:t>
            </a:r>
            <a:r>
              <a:rPr lang="en-US" sz="2000" dirty="0" err="1" smtClean="0"/>
              <a:t>Menghubungkan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endParaRPr lang="en-US" sz="2000" dirty="0" smtClean="0"/>
          </a:p>
          <a:p>
            <a:r>
              <a:rPr lang="en-US" sz="2000" dirty="0" smtClean="0">
                <a:solidFill>
                  <a:schemeClr val="accent4"/>
                </a:solidFill>
              </a:rPr>
              <a:t>JNH4202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Pembuat</a:t>
            </a:r>
            <a:r>
              <a:rPr lang="en-US" sz="2000" dirty="0" smtClean="0"/>
              <a:t> </a:t>
            </a:r>
            <a:r>
              <a:rPr lang="en-US" sz="2000" dirty="0" err="1" smtClean="0"/>
              <a:t>Pola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 </a:t>
            </a:r>
            <a:r>
              <a:rPr lang="en-US" sz="2000" dirty="0" err="1" smtClean="0"/>
              <a:t>Baju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endParaRPr lang="en-US" sz="2000" dirty="0" smtClean="0"/>
          </a:p>
          <a:p>
            <a:r>
              <a:rPr lang="en-US" sz="2000" dirty="0" smtClean="0">
                <a:solidFill>
                  <a:schemeClr val="accent4"/>
                </a:solidFill>
              </a:rPr>
              <a:t>JNH4203</a:t>
            </a:r>
            <a:br>
              <a:rPr lang="en-US" sz="2000" dirty="0" smtClean="0">
                <a:solidFill>
                  <a:schemeClr val="accent4"/>
                </a:solidFill>
              </a:rPr>
            </a:br>
            <a:r>
              <a:rPr lang="en-US" sz="2000" dirty="0" err="1"/>
              <a:t>Pembangkit</a:t>
            </a:r>
            <a:r>
              <a:rPr lang="en-US" sz="2000" dirty="0"/>
              <a:t> </a:t>
            </a:r>
            <a:r>
              <a:rPr lang="en-US" sz="2000" dirty="0" err="1"/>
              <a:t>Papan</a:t>
            </a:r>
            <a:r>
              <a:rPr lang="en-US" sz="2000" dirty="0"/>
              <a:t> </a:t>
            </a:r>
            <a:r>
              <a:rPr lang="en-US" sz="2000" dirty="0" err="1"/>
              <a:t>Permainan</a:t>
            </a:r>
            <a:r>
              <a:rPr lang="en-US" sz="2000" dirty="0"/>
              <a:t> </a:t>
            </a:r>
            <a:r>
              <a:rPr lang="en-US" sz="2000" dirty="0" err="1"/>
              <a:t>Ular</a:t>
            </a:r>
            <a:r>
              <a:rPr lang="en-US" sz="2000" dirty="0"/>
              <a:t> </a:t>
            </a:r>
            <a:r>
              <a:rPr lang="en-US" sz="2000" dirty="0" err="1"/>
              <a:t>Tangga</a:t>
            </a:r>
            <a:r>
              <a:rPr lang="en-US" sz="2000" dirty="0"/>
              <a:t> </a:t>
            </a:r>
            <a:r>
              <a:rPr lang="en-US" sz="2000" dirty="0" err="1"/>
              <a:t>Acak</a:t>
            </a:r>
            <a:endParaRPr lang="en-US" sz="2000" dirty="0" smtClean="0"/>
          </a:p>
          <a:p>
            <a:r>
              <a:rPr lang="en-US" sz="2000" dirty="0" smtClean="0">
                <a:solidFill>
                  <a:schemeClr val="accent4"/>
                </a:solidFill>
              </a:rPr>
              <a:t>JNH4204</a:t>
            </a:r>
            <a:r>
              <a:rPr lang="en-GB" sz="2000" dirty="0" smtClean="0">
                <a:solidFill>
                  <a:schemeClr val="accent4"/>
                </a:solidFill>
                <a:sym typeface="Wingdings"/>
              </a:rPr>
              <a:t>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Mewarnai</a:t>
            </a:r>
            <a:r>
              <a:rPr lang="en-US" sz="2000" dirty="0" smtClean="0"/>
              <a:t> </a:t>
            </a:r>
            <a:r>
              <a:rPr lang="en-US" sz="2000" dirty="0" err="1" smtClean="0"/>
              <a:t>Berbasis</a:t>
            </a:r>
            <a:r>
              <a:rPr lang="en-US" sz="2000" dirty="0" smtClean="0"/>
              <a:t> Web</a:t>
            </a:r>
          </a:p>
          <a:p>
            <a:pPr marL="82296" indent="0">
              <a:buNone/>
            </a:pPr>
            <a:endParaRPr lang="en-GB" sz="20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1143000"/>
            <a:ext cx="740664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Ganjil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2016/2017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JNH4202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Pembuat</a:t>
            </a:r>
            <a:r>
              <a:rPr lang="en-US" sz="3200" dirty="0"/>
              <a:t> </a:t>
            </a:r>
            <a:r>
              <a:rPr lang="en-US" sz="3200" dirty="0" err="1"/>
              <a:t>Pola</a:t>
            </a:r>
            <a:r>
              <a:rPr lang="en-US" sz="3200" dirty="0"/>
              <a:t> </a:t>
            </a:r>
            <a:r>
              <a:rPr lang="en-US" sz="3200" dirty="0" err="1"/>
              <a:t>Dasar</a:t>
            </a:r>
            <a:r>
              <a:rPr lang="en-US" sz="3200" dirty="0"/>
              <a:t> </a:t>
            </a:r>
            <a:r>
              <a:rPr lang="en-US" sz="3200" dirty="0" err="1"/>
              <a:t>Baju</a:t>
            </a:r>
            <a:r>
              <a:rPr lang="en-US" sz="3200" dirty="0"/>
              <a:t> </a:t>
            </a:r>
            <a:r>
              <a:rPr lang="en-US" sz="3200" dirty="0" err="1"/>
              <a:t>Otomatis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Tahap-tahap</a:t>
            </a:r>
            <a:r>
              <a:rPr lang="en-US" sz="2000" dirty="0" smtClean="0"/>
              <a:t> </a:t>
            </a:r>
            <a:r>
              <a:rPr lang="en-US" sz="2000" dirty="0" err="1" smtClean="0"/>
              <a:t>pembuatan</a:t>
            </a:r>
            <a:r>
              <a:rPr lang="en-US" sz="2000" dirty="0" smtClean="0"/>
              <a:t> </a:t>
            </a:r>
            <a:r>
              <a:rPr lang="en-US" sz="2000" dirty="0" err="1" smtClean="0"/>
              <a:t>pola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jelas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pasti</a:t>
            </a:r>
            <a:r>
              <a:rPr lang="en-US" sz="2000" dirty="0" smtClean="0"/>
              <a:t>, </a:t>
            </a:r>
            <a:r>
              <a:rPr lang="en-US" sz="2000" dirty="0" err="1" smtClean="0"/>
              <a:t>namun</a:t>
            </a:r>
            <a:r>
              <a:rPr lang="en-US" sz="2000" dirty="0" smtClean="0"/>
              <a:t>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digambar</a:t>
            </a:r>
            <a:r>
              <a:rPr lang="en-US" sz="2000" dirty="0" smtClean="0"/>
              <a:t> manual </a:t>
            </a:r>
            <a:r>
              <a:rPr lang="en-US" sz="2000" dirty="0" err="1" smtClean="0"/>
              <a:t>oleh</a:t>
            </a:r>
            <a:r>
              <a:rPr lang="en-US" sz="2000" dirty="0" smtClean="0"/>
              <a:t> sang </a:t>
            </a:r>
            <a:r>
              <a:rPr lang="en-US" sz="2000" dirty="0" err="1" smtClean="0"/>
              <a:t>desainer</a:t>
            </a:r>
            <a:r>
              <a:rPr lang="en-US" sz="2000" dirty="0" smtClean="0"/>
              <a:t>. 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Tujuan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skripsi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menggambar</a:t>
            </a:r>
            <a:r>
              <a:rPr lang="en-US" sz="2000" dirty="0" smtClean="0"/>
              <a:t> </a:t>
            </a:r>
            <a:r>
              <a:rPr lang="en-US" sz="2000" dirty="0" err="1" smtClean="0"/>
              <a:t>pola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,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ukuran-ukuran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dimasukkan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 smtClean="0">
                <a:solidFill>
                  <a:srgbClr val="C00000"/>
                </a:solidFill>
              </a:rPr>
              <a:t>Input:</a:t>
            </a:r>
            <a:r>
              <a:rPr lang="en-US" sz="2000" dirty="0" smtClean="0"/>
              <a:t> </a:t>
            </a:r>
            <a:r>
              <a:rPr lang="en-US" sz="2000" dirty="0" err="1" smtClean="0"/>
              <a:t>ukuran-ukuran</a:t>
            </a:r>
            <a:r>
              <a:rPr lang="en-US" sz="2000" dirty="0" smtClean="0"/>
              <a:t> </a:t>
            </a:r>
            <a:r>
              <a:rPr lang="en-US" sz="2000" dirty="0" err="1" smtClean="0"/>
              <a:t>tubuh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Output:</a:t>
            </a:r>
            <a:r>
              <a:rPr lang="en-US" sz="2000" dirty="0" smtClean="0"/>
              <a:t> </a:t>
            </a:r>
            <a:r>
              <a:rPr lang="en-US" sz="2000" dirty="0" err="1"/>
              <a:t>g</a:t>
            </a:r>
            <a:r>
              <a:rPr lang="en-US" sz="2000" dirty="0" err="1" smtClean="0"/>
              <a:t>ambar</a:t>
            </a:r>
            <a:r>
              <a:rPr lang="en-US" sz="2000" dirty="0" smtClean="0"/>
              <a:t> </a:t>
            </a:r>
            <a:r>
              <a:rPr lang="en-US" sz="2000" dirty="0" err="1" smtClean="0"/>
              <a:t>pola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smtClean="0"/>
              <a:t>1:1, </a:t>
            </a:r>
            <a:r>
              <a:rPr lang="en-US" sz="2000" dirty="0" err="1" smtClean="0"/>
              <a:t>dipecah-pecah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lembar</a:t>
            </a:r>
            <a:r>
              <a:rPr lang="en-US" sz="2000" dirty="0" smtClean="0"/>
              <a:t> </a:t>
            </a:r>
            <a:r>
              <a:rPr lang="en-US" sz="2000" dirty="0" err="1" smtClean="0"/>
              <a:t>kertas</a:t>
            </a:r>
            <a:r>
              <a:rPr lang="en-US" sz="2000" dirty="0" smtClean="0"/>
              <a:t>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A1 </a:t>
            </a:r>
            <a:r>
              <a:rPr lang="en-US" sz="2000" dirty="0" err="1" smtClean="0"/>
              <a:t>dan</a:t>
            </a:r>
            <a:r>
              <a:rPr lang="en-US" sz="2000" dirty="0" smtClean="0"/>
              <a:t> A4 </a:t>
            </a:r>
            <a:r>
              <a:rPr lang="en-US" sz="2000" dirty="0" err="1" smtClean="0"/>
              <a:t>siap</a:t>
            </a:r>
            <a:r>
              <a:rPr lang="en-US" sz="2000" dirty="0" smtClean="0"/>
              <a:t> </a:t>
            </a:r>
            <a:r>
              <a:rPr lang="en-US" sz="2000" dirty="0" err="1" smtClean="0"/>
              <a:t>cetak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7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JNH4202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Pembuat</a:t>
            </a:r>
            <a:r>
              <a:rPr lang="en-US" sz="3200" dirty="0"/>
              <a:t> </a:t>
            </a:r>
            <a:r>
              <a:rPr lang="en-US" sz="3200" dirty="0" err="1"/>
              <a:t>Pola</a:t>
            </a:r>
            <a:r>
              <a:rPr lang="en-US" sz="3200" dirty="0"/>
              <a:t> </a:t>
            </a:r>
            <a:r>
              <a:rPr lang="en-US" sz="3200" dirty="0" err="1"/>
              <a:t>Dasar</a:t>
            </a:r>
            <a:r>
              <a:rPr lang="en-US" sz="3200" dirty="0"/>
              <a:t> </a:t>
            </a:r>
            <a:r>
              <a:rPr lang="en-US" sz="3200" dirty="0" err="1"/>
              <a:t>Baju</a:t>
            </a:r>
            <a:r>
              <a:rPr lang="en-US" sz="3200" dirty="0"/>
              <a:t> </a:t>
            </a:r>
            <a:r>
              <a:rPr lang="en-US" sz="3200" dirty="0" err="1"/>
              <a:t>Otomatis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Fitur</a:t>
            </a:r>
            <a:r>
              <a:rPr lang="en-US" sz="2000" b="1" dirty="0" smtClean="0">
                <a:solidFill>
                  <a:srgbClr val="C00000"/>
                </a:solidFill>
              </a:rPr>
              <a:t> minimal:</a:t>
            </a:r>
          </a:p>
          <a:p>
            <a:r>
              <a:rPr lang="en-US" sz="2000" dirty="0" err="1" smtClean="0"/>
              <a:t>Applikasi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berbasis</a:t>
            </a:r>
            <a:r>
              <a:rPr lang="en-US" sz="2000" dirty="0" smtClean="0"/>
              <a:t> web</a:t>
            </a:r>
          </a:p>
          <a:p>
            <a:r>
              <a:rPr lang="en-US" sz="2000" dirty="0" smtClean="0"/>
              <a:t>File-file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</a:t>
            </a:r>
            <a:r>
              <a:rPr lang="en-US" sz="2000" dirty="0" err="1" smtClean="0"/>
              <a:t>pola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di-download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zip</a:t>
            </a:r>
          </a:p>
          <a:p>
            <a:r>
              <a:rPr lang="en-US" sz="2000" dirty="0" err="1" smtClean="0"/>
              <a:t>Pola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disediakan</a:t>
            </a:r>
            <a:r>
              <a:rPr lang="en-US" sz="2000" dirty="0" smtClean="0"/>
              <a:t> minimal 2,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pola</a:t>
            </a:r>
            <a:r>
              <a:rPr lang="en-US" sz="2000" dirty="0" smtClean="0"/>
              <a:t> </a:t>
            </a:r>
            <a:r>
              <a:rPr lang="en-US" sz="2000" dirty="0" err="1" smtClean="0"/>
              <a:t>atasan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pria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wanita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967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JNH4202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Pembuat</a:t>
            </a:r>
            <a:r>
              <a:rPr lang="en-US" sz="3200" dirty="0"/>
              <a:t> </a:t>
            </a:r>
            <a:r>
              <a:rPr lang="en-US" sz="3200" dirty="0" err="1"/>
              <a:t>Pola</a:t>
            </a:r>
            <a:r>
              <a:rPr lang="en-US" sz="3200" dirty="0"/>
              <a:t> </a:t>
            </a:r>
            <a:r>
              <a:rPr lang="en-US" sz="3200" dirty="0" err="1"/>
              <a:t>Dasar</a:t>
            </a:r>
            <a:r>
              <a:rPr lang="en-US" sz="3200" dirty="0"/>
              <a:t> </a:t>
            </a:r>
            <a:r>
              <a:rPr lang="en-US" sz="3200" dirty="0" err="1"/>
              <a:t>Baju</a:t>
            </a:r>
            <a:r>
              <a:rPr lang="en-US" sz="3200" dirty="0"/>
              <a:t> </a:t>
            </a:r>
            <a:r>
              <a:rPr lang="en-US" sz="3200" dirty="0" err="1"/>
              <a:t>Otomatis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Yang </a:t>
            </a:r>
            <a:r>
              <a:rPr lang="en-US" sz="2000" b="1" dirty="0" err="1" smtClean="0">
                <a:solidFill>
                  <a:srgbClr val="C00000"/>
                </a:solidFill>
              </a:rPr>
              <a:t>harus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dikerjakan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2000" dirty="0" err="1" smtClean="0"/>
              <a:t>Mempelajari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menggambar</a:t>
            </a:r>
            <a:r>
              <a:rPr lang="en-US" sz="2000" dirty="0" smtClean="0"/>
              <a:t> </a:t>
            </a:r>
            <a:r>
              <a:rPr lang="en-US" sz="2000" dirty="0" err="1" smtClean="0"/>
              <a:t>pola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manual (</a:t>
            </a:r>
            <a:r>
              <a:rPr lang="en-US" sz="2000" dirty="0" err="1" smtClean="0"/>
              <a:t>pilih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pola</a:t>
            </a:r>
            <a:r>
              <a:rPr lang="en-US" sz="2000" dirty="0" smtClean="0"/>
              <a:t> </a:t>
            </a:r>
            <a:r>
              <a:rPr lang="en-US" sz="2000" dirty="0" err="1" smtClean="0"/>
              <a:t>wanita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pola</a:t>
            </a:r>
            <a:r>
              <a:rPr lang="en-US" sz="2000" dirty="0" smtClean="0"/>
              <a:t> </a:t>
            </a:r>
            <a:r>
              <a:rPr lang="en-US" sz="2000" dirty="0" err="1" smtClean="0"/>
              <a:t>pria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Mempelajari</a:t>
            </a:r>
            <a:r>
              <a:rPr lang="en-US" sz="2000" dirty="0" smtClean="0"/>
              <a:t> </a:t>
            </a:r>
            <a:r>
              <a:rPr lang="en-US" sz="2000" dirty="0" err="1" smtClean="0"/>
              <a:t>fitur-fitur</a:t>
            </a:r>
            <a:r>
              <a:rPr lang="en-US" sz="2000" dirty="0" smtClean="0"/>
              <a:t> PHP </a:t>
            </a:r>
            <a:r>
              <a:rPr lang="en-US" sz="2000" dirty="0" err="1" smtClean="0"/>
              <a:t>untuk</a:t>
            </a:r>
            <a:endParaRPr lang="en-US" sz="2000" dirty="0" smtClean="0"/>
          </a:p>
          <a:p>
            <a:pPr lvl="1"/>
            <a:r>
              <a:rPr lang="en-US" sz="1600" dirty="0" err="1" smtClean="0"/>
              <a:t>menggambar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file</a:t>
            </a:r>
          </a:p>
          <a:p>
            <a:pPr lvl="1"/>
            <a:r>
              <a:rPr lang="en-US" sz="1600" dirty="0" err="1" smtClean="0"/>
              <a:t>membuat</a:t>
            </a:r>
            <a:r>
              <a:rPr lang="en-US" sz="1600" dirty="0" smtClean="0"/>
              <a:t> zip archive</a:t>
            </a:r>
          </a:p>
          <a:p>
            <a:pPr lvl="1"/>
            <a:r>
              <a:rPr lang="en-US" sz="1600" dirty="0" err="1" smtClean="0"/>
              <a:t>dll</a:t>
            </a:r>
            <a:r>
              <a:rPr lang="en-US" sz="1600" dirty="0" smtClean="0"/>
              <a:t>.</a:t>
            </a:r>
          </a:p>
          <a:p>
            <a:r>
              <a:rPr lang="en-US" sz="2000" dirty="0" err="1" smtClean="0"/>
              <a:t>Mengembangkan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r>
              <a:rPr lang="en-US" sz="2000" dirty="0" smtClean="0"/>
              <a:t> </a:t>
            </a:r>
            <a:r>
              <a:rPr lang="en-US" sz="2000" dirty="0" err="1" smtClean="0"/>
              <a:t>beserta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6065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JNH4203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 err="1"/>
              <a:t>Pembangkit</a:t>
            </a:r>
            <a:r>
              <a:rPr lang="en-US" sz="3200" dirty="0"/>
              <a:t> </a:t>
            </a:r>
            <a:r>
              <a:rPr lang="en-US" sz="3200" dirty="0" err="1"/>
              <a:t>Papan</a:t>
            </a:r>
            <a:r>
              <a:rPr lang="en-US" sz="3200" dirty="0"/>
              <a:t> </a:t>
            </a:r>
            <a:r>
              <a:rPr lang="en-US" sz="3200" dirty="0" err="1"/>
              <a:t>Permainan</a:t>
            </a:r>
            <a:r>
              <a:rPr lang="en-US" sz="3200" dirty="0"/>
              <a:t> </a:t>
            </a:r>
            <a:r>
              <a:rPr lang="en-US" sz="3200" dirty="0" err="1"/>
              <a:t>Ular</a:t>
            </a:r>
            <a:r>
              <a:rPr lang="en-US" sz="3200" dirty="0"/>
              <a:t> </a:t>
            </a:r>
            <a:r>
              <a:rPr lang="en-US" sz="3200" dirty="0" err="1"/>
              <a:t>Tangga</a:t>
            </a:r>
            <a:r>
              <a:rPr lang="en-US" sz="3200" dirty="0"/>
              <a:t> </a:t>
            </a:r>
            <a:r>
              <a:rPr lang="en-US" sz="3200" dirty="0" err="1"/>
              <a:t>Acak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5400" y="17526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Tujuan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Skripsi</a:t>
            </a:r>
            <a:r>
              <a:rPr lang="en-US" sz="2000" b="1" dirty="0">
                <a:solidFill>
                  <a:srgbClr val="C00000"/>
                </a:solidFill>
              </a:rPr>
              <a:t>:</a:t>
            </a:r>
          </a:p>
          <a:p>
            <a:r>
              <a:rPr lang="en-US" sz="2000" dirty="0" err="1"/>
              <a:t>membuat</a:t>
            </a:r>
            <a:r>
              <a:rPr lang="en-US" sz="2000" dirty="0"/>
              <a:t> generator </a:t>
            </a:r>
            <a:r>
              <a:rPr lang="en-US" sz="2000" dirty="0" err="1"/>
              <a:t>papan</a:t>
            </a:r>
            <a:r>
              <a:rPr lang="en-US" sz="2000" dirty="0"/>
              <a:t> </a:t>
            </a:r>
            <a:r>
              <a:rPr lang="en-US" sz="2000" dirty="0" err="1"/>
              <a:t>permainan</a:t>
            </a:r>
            <a:r>
              <a:rPr lang="en-US" sz="2000" dirty="0"/>
              <a:t> </a:t>
            </a:r>
            <a:r>
              <a:rPr lang="en-US" sz="2000" dirty="0" err="1"/>
              <a:t>Ular</a:t>
            </a:r>
            <a:r>
              <a:rPr lang="en-US" sz="2000" dirty="0"/>
              <a:t> </a:t>
            </a:r>
            <a:r>
              <a:rPr lang="en-US" sz="2000" dirty="0" err="1"/>
              <a:t>Tangga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spesifikasi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Output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papan</a:t>
            </a:r>
            <a:r>
              <a:rPr lang="en-US" sz="1800" dirty="0"/>
              <a:t>. </a:t>
            </a:r>
            <a:r>
              <a:rPr lang="en-US" sz="1800" dirty="0" err="1"/>
              <a:t>Tangga</a:t>
            </a:r>
            <a:r>
              <a:rPr lang="en-US" sz="1800" dirty="0"/>
              <a:t> </a:t>
            </a:r>
            <a:r>
              <a:rPr lang="en-US" sz="1800" dirty="0" err="1"/>
              <a:t>digambarkan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garis</a:t>
            </a:r>
            <a:r>
              <a:rPr lang="en-US" sz="1800" dirty="0"/>
              <a:t> </a:t>
            </a:r>
            <a:r>
              <a:rPr lang="en-US" sz="1800" dirty="0" err="1"/>
              <a:t>lurus</a:t>
            </a:r>
            <a:r>
              <a:rPr lang="en-US" sz="1800" dirty="0"/>
              <a:t>. </a:t>
            </a:r>
            <a:r>
              <a:rPr lang="en-US" sz="1800" dirty="0" err="1"/>
              <a:t>Ular</a:t>
            </a:r>
            <a:r>
              <a:rPr lang="en-US" sz="1800" dirty="0"/>
              <a:t> </a:t>
            </a:r>
            <a:r>
              <a:rPr lang="en-US" sz="1800" dirty="0" err="1"/>
              <a:t>digambarkan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kurva</a:t>
            </a:r>
            <a:r>
              <a:rPr lang="en-US" sz="1800" dirty="0"/>
              <a:t> yang </a:t>
            </a:r>
            <a:r>
              <a:rPr lang="en-US" sz="1800" dirty="0" err="1"/>
              <a:t>agak</a:t>
            </a:r>
            <a:r>
              <a:rPr lang="en-US" sz="1800" dirty="0"/>
              <a:t> </a:t>
            </a:r>
            <a:r>
              <a:rPr lang="en-US" sz="1800" dirty="0" err="1"/>
              <a:t>bergelombang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Ukuran</a:t>
            </a:r>
            <a:r>
              <a:rPr lang="en-US" sz="1800" dirty="0"/>
              <a:t> </a:t>
            </a:r>
            <a:r>
              <a:rPr lang="en-US" sz="1800" dirty="0" err="1"/>
              <a:t>papan</a:t>
            </a:r>
            <a:r>
              <a:rPr lang="en-US" sz="1800" dirty="0"/>
              <a:t>,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ular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tangga</a:t>
            </a:r>
            <a:r>
              <a:rPr lang="en-US" sz="1800" dirty="0"/>
              <a:t> </a:t>
            </a:r>
            <a:r>
              <a:rPr lang="en-US" sz="1800" dirty="0" err="1"/>
              <a:t>ditentukan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parameter input</a:t>
            </a:r>
          </a:p>
          <a:p>
            <a:pPr lvl="1"/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ular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tangga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yang </a:t>
            </a:r>
            <a:r>
              <a:rPr lang="en-US" sz="1800" dirty="0" err="1"/>
              <a:t>bertumpukan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berpotongan</a:t>
            </a:r>
            <a:endParaRPr lang="en-US" sz="1800" dirty="0"/>
          </a:p>
          <a:p>
            <a:pPr lvl="1"/>
            <a:r>
              <a:rPr lang="en-US" sz="1800" dirty="0" err="1"/>
              <a:t>Papan</a:t>
            </a:r>
            <a:r>
              <a:rPr lang="en-US" sz="1800" dirty="0"/>
              <a:t>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Nampak </a:t>
            </a:r>
            <a:br>
              <a:rPr lang="en-US" sz="1800" dirty="0"/>
            </a:br>
            <a:r>
              <a:rPr lang="en-US" sz="1800" dirty="0"/>
              <a:t>“</a:t>
            </a:r>
            <a:r>
              <a:rPr lang="en-US" sz="1800" dirty="0" err="1"/>
              <a:t>bagus</a:t>
            </a:r>
            <a:r>
              <a:rPr lang="en-US" sz="1800" dirty="0"/>
              <a:t>”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papan</a:t>
            </a:r>
            <a:r>
              <a:rPr lang="en-US" sz="1800" dirty="0"/>
              <a:t> yang </a:t>
            </a:r>
            <a:r>
              <a:rPr lang="en-US" sz="1800" dirty="0" err="1"/>
              <a:t>digambar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manual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.</a:t>
            </a:r>
          </a:p>
        </p:txBody>
      </p:sp>
      <p:pic>
        <p:nvPicPr>
          <p:cNvPr id="9" name="Picture 2" descr="https://encrypted-tbn1.gstatic.com/images?q=tbn:ANd9GcTUSfSzLwAydwf-tPAWiVJiFUMz_JLteFzdeyzZda0sSgk49eof1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7897" y="3815013"/>
            <a:ext cx="2725583" cy="2762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55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JNH4203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 err="1"/>
              <a:t>Pembangkit</a:t>
            </a:r>
            <a:r>
              <a:rPr lang="en-US" sz="3200" dirty="0"/>
              <a:t> </a:t>
            </a:r>
            <a:r>
              <a:rPr lang="en-US" sz="3200" dirty="0" err="1"/>
              <a:t>Papan</a:t>
            </a:r>
            <a:r>
              <a:rPr lang="en-US" sz="3200" dirty="0"/>
              <a:t> </a:t>
            </a:r>
            <a:r>
              <a:rPr lang="en-US" sz="3200" dirty="0" err="1"/>
              <a:t>Permainan</a:t>
            </a:r>
            <a:r>
              <a:rPr lang="en-US" sz="3200" dirty="0"/>
              <a:t> </a:t>
            </a:r>
            <a:r>
              <a:rPr lang="en-US" sz="3200" dirty="0" err="1"/>
              <a:t>Ular</a:t>
            </a:r>
            <a:r>
              <a:rPr lang="en-US" sz="3200" dirty="0"/>
              <a:t> </a:t>
            </a:r>
            <a:r>
              <a:rPr lang="en-US" sz="3200" dirty="0" err="1"/>
              <a:t>Tangga</a:t>
            </a:r>
            <a:r>
              <a:rPr lang="en-US" sz="3200" dirty="0"/>
              <a:t> </a:t>
            </a:r>
            <a:r>
              <a:rPr lang="en-US" sz="3200" dirty="0" err="1"/>
              <a:t>Acak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5400" y="17526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Yang </a:t>
            </a:r>
            <a:r>
              <a:rPr lang="en-US" sz="2000" b="1" dirty="0" err="1" smtClean="0">
                <a:solidFill>
                  <a:srgbClr val="C00000"/>
                </a:solidFill>
              </a:rPr>
              <a:t>harus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dikerjakan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kriteria</a:t>
            </a:r>
            <a:r>
              <a:rPr lang="en-US" sz="2000" dirty="0"/>
              <a:t> </a:t>
            </a:r>
            <a:r>
              <a:rPr lang="en-US" sz="2000" dirty="0" err="1"/>
              <a:t>papan</a:t>
            </a:r>
            <a:r>
              <a:rPr lang="en-US" sz="2000" dirty="0"/>
              <a:t> </a:t>
            </a:r>
            <a:r>
              <a:rPr lang="en-US" sz="2000" dirty="0" err="1"/>
              <a:t>ular</a:t>
            </a:r>
            <a:r>
              <a:rPr lang="en-US" sz="2000" dirty="0"/>
              <a:t> </a:t>
            </a:r>
            <a:r>
              <a:rPr lang="en-US" sz="2000" dirty="0" err="1"/>
              <a:t>tangga</a:t>
            </a:r>
            <a:r>
              <a:rPr lang="en-US" sz="2000" dirty="0"/>
              <a:t> yang “</a:t>
            </a:r>
            <a:r>
              <a:rPr lang="en-US" sz="2000" dirty="0" err="1"/>
              <a:t>bagus</a:t>
            </a:r>
            <a:r>
              <a:rPr lang="en-US" sz="2000" dirty="0"/>
              <a:t>”</a:t>
            </a:r>
          </a:p>
          <a:p>
            <a:r>
              <a:rPr lang="en-US" sz="2000" dirty="0" err="1"/>
              <a:t>Merancang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membangkitkan</a:t>
            </a:r>
            <a:r>
              <a:rPr lang="en-US" sz="2000" dirty="0"/>
              <a:t> </a:t>
            </a:r>
            <a:r>
              <a:rPr lang="en-US" sz="2000" dirty="0" err="1"/>
              <a:t>papan</a:t>
            </a:r>
            <a:r>
              <a:rPr lang="en-US" sz="2000" dirty="0"/>
              <a:t> </a:t>
            </a:r>
            <a:r>
              <a:rPr lang="en-US" sz="2000" dirty="0" err="1"/>
              <a:t>Ular</a:t>
            </a:r>
            <a:r>
              <a:rPr lang="en-US" sz="2000" dirty="0"/>
              <a:t> </a:t>
            </a:r>
            <a:r>
              <a:rPr lang="en-US" sz="2000" dirty="0" err="1"/>
              <a:t>Tangga</a:t>
            </a:r>
            <a:r>
              <a:rPr lang="en-US" sz="2000" dirty="0"/>
              <a:t> </a:t>
            </a:r>
            <a:r>
              <a:rPr lang="en-US" sz="2000" dirty="0" err="1"/>
              <a:t>acak</a:t>
            </a:r>
            <a:endParaRPr lang="en-US" sz="2000" dirty="0"/>
          </a:p>
          <a:p>
            <a:r>
              <a:rPr lang="en-US" sz="2000" dirty="0" err="1"/>
              <a:t>Mengimplementasikan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24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mewarnai</a:t>
            </a:r>
            <a:r>
              <a:rPr lang="en-US" sz="2000" dirty="0" smtClean="0"/>
              <a:t> </a:t>
            </a:r>
            <a:r>
              <a:rPr lang="en-US" sz="2000" dirty="0" err="1" smtClean="0"/>
              <a:t>sedang</a:t>
            </a:r>
            <a:r>
              <a:rPr lang="en-US" sz="2000" dirty="0" smtClean="0"/>
              <a:t> </a:t>
            </a:r>
            <a:r>
              <a:rPr lang="en-US" sz="2000" dirty="0" err="1" smtClean="0"/>
              <a:t>marak</a:t>
            </a:r>
            <a:r>
              <a:rPr lang="en-US" sz="2000" dirty="0" smtClean="0"/>
              <a:t> di 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mobile. </a:t>
            </a:r>
            <a:r>
              <a:rPr lang="en-US" sz="2000" dirty="0" err="1" smtClean="0"/>
              <a:t>Tujuan</a:t>
            </a:r>
            <a:r>
              <a:rPr lang="en-US" sz="2000" dirty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 </a:t>
            </a:r>
            <a:r>
              <a:rPr lang="en-US" sz="2000" dirty="0" err="1" smtClean="0"/>
              <a:t>akhir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serupa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berbasis</a:t>
            </a:r>
            <a:r>
              <a:rPr lang="en-US" sz="2000" dirty="0" smtClean="0"/>
              <a:t> web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988" y="2514600"/>
            <a:ext cx="2376419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87" y="3484214"/>
            <a:ext cx="4502402" cy="2794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562140" y="6336268"/>
            <a:ext cx="411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Ilustrasi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applikasi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 “Coloring” di Android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JNH4204</a:t>
            </a:r>
            <a:r>
              <a:rPr lang="en-GB" sz="3200" dirty="0">
                <a:solidFill>
                  <a:schemeClr val="accent4"/>
                </a:solidFill>
                <a:sym typeface="Wingdings"/>
              </a:rPr>
              <a:t>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Mewarnai</a:t>
            </a:r>
            <a:r>
              <a:rPr lang="en-US" sz="3200" dirty="0"/>
              <a:t> </a:t>
            </a:r>
            <a:r>
              <a:rPr lang="en-US" sz="3200" dirty="0" err="1"/>
              <a:t>Berbasis</a:t>
            </a:r>
            <a:r>
              <a:rPr lang="en-US" sz="3200" dirty="0"/>
              <a:t> </a:t>
            </a:r>
            <a:r>
              <a:rPr lang="en-US" sz="3200" dirty="0" smtClean="0"/>
              <a:t>Web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7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Fitur</a:t>
            </a:r>
            <a:r>
              <a:rPr lang="en-US" sz="2400" b="1" dirty="0" smtClean="0">
                <a:solidFill>
                  <a:srgbClr val="C00000"/>
                </a:solidFill>
              </a:rPr>
              <a:t> minimal:</a:t>
            </a:r>
          </a:p>
          <a:p>
            <a:pPr lvl="1"/>
            <a:r>
              <a:rPr lang="en-US" sz="2000" dirty="0" err="1" smtClean="0"/>
              <a:t>Tampilan</a:t>
            </a:r>
            <a:r>
              <a:rPr lang="en-US" sz="2000" dirty="0" smtClean="0"/>
              <a:t> responsive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&amp;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layar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endParaRPr lang="en-US" sz="2000" dirty="0" smtClean="0"/>
          </a:p>
          <a:p>
            <a:pPr lvl="1"/>
            <a:r>
              <a:rPr lang="en-US" sz="2000" dirty="0" smtClean="0"/>
              <a:t>Paint bucket – </a:t>
            </a:r>
            <a:r>
              <a:rPr lang="en-US" sz="2000" dirty="0" err="1" smtClean="0"/>
              <a:t>mewarnai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daerah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1x </a:t>
            </a:r>
            <a:r>
              <a:rPr lang="en-US" sz="2000" dirty="0" err="1" smtClean="0"/>
              <a:t>klik</a:t>
            </a:r>
            <a:endParaRPr lang="en-US" sz="2000" dirty="0"/>
          </a:p>
          <a:p>
            <a:pPr lvl="1"/>
            <a:r>
              <a:rPr lang="en-US" sz="2000" dirty="0" smtClean="0"/>
              <a:t>Pencil – </a:t>
            </a:r>
            <a:r>
              <a:rPr lang="en-US" sz="2000" dirty="0" err="1" smtClean="0"/>
              <a:t>menggambar</a:t>
            </a:r>
            <a:r>
              <a:rPr lang="en-US" sz="2000" dirty="0" smtClean="0"/>
              <a:t> </a:t>
            </a:r>
            <a:r>
              <a:rPr lang="en-US" sz="2000" dirty="0" err="1" smtClean="0"/>
              <a:t>garis</a:t>
            </a:r>
            <a:r>
              <a:rPr lang="en-US" sz="2000" dirty="0" smtClean="0"/>
              <a:t> </a:t>
            </a:r>
            <a:r>
              <a:rPr lang="en-US" sz="2000" dirty="0" err="1" smtClean="0"/>
              <a:t>sembarang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klik</a:t>
            </a:r>
            <a:r>
              <a:rPr lang="en-US" sz="2000" dirty="0" smtClean="0"/>
              <a:t> &amp; drag</a:t>
            </a:r>
          </a:p>
          <a:p>
            <a:pPr lvl="1"/>
            <a:r>
              <a:rPr lang="en-US" sz="2000" dirty="0" err="1" smtClean="0"/>
              <a:t>Mengganti</a:t>
            </a:r>
            <a:r>
              <a:rPr lang="en-US" sz="2000" dirty="0" smtClean="0"/>
              <a:t> </a:t>
            </a:r>
            <a:r>
              <a:rPr lang="en-US" sz="2000" dirty="0" err="1" smtClean="0"/>
              <a:t>warna</a:t>
            </a:r>
            <a:r>
              <a:rPr lang="en-US" sz="2000" dirty="0" smtClean="0"/>
              <a:t> paint bucket/pencil</a:t>
            </a:r>
            <a:endParaRPr lang="en-US" sz="2000" dirty="0"/>
          </a:p>
          <a:p>
            <a:pPr lvl="1"/>
            <a:r>
              <a:rPr lang="en-US" sz="2000" dirty="0" err="1" smtClean="0"/>
              <a:t>Mengingat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warna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dipakai</a:t>
            </a:r>
            <a:r>
              <a:rPr lang="en-US" sz="2000" dirty="0" smtClean="0"/>
              <a:t> </a:t>
            </a:r>
            <a:r>
              <a:rPr lang="en-US" sz="2000" dirty="0" err="1" smtClean="0"/>
              <a:t>terakhir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Fitur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tambahan</a:t>
            </a:r>
            <a:r>
              <a:rPr lang="en-US" sz="2400" b="1" dirty="0" smtClean="0">
                <a:solidFill>
                  <a:srgbClr val="C00000"/>
                </a:solidFill>
              </a:rPr>
              <a:t> (optional):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/>
              <a:t>undo</a:t>
            </a:r>
          </a:p>
          <a:p>
            <a:pPr lvl="1"/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JNH4204</a:t>
            </a:r>
            <a:r>
              <a:rPr lang="en-GB" sz="3200" dirty="0">
                <a:solidFill>
                  <a:schemeClr val="accent4"/>
                </a:solidFill>
                <a:sym typeface="Wingdings"/>
              </a:rPr>
              <a:t>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Mewarnai</a:t>
            </a:r>
            <a:r>
              <a:rPr lang="en-US" sz="3200" dirty="0"/>
              <a:t> </a:t>
            </a:r>
            <a:r>
              <a:rPr lang="en-US" sz="3200" dirty="0" err="1"/>
              <a:t>Berbasis</a:t>
            </a:r>
            <a:r>
              <a:rPr lang="en-US" sz="3200" dirty="0"/>
              <a:t> </a:t>
            </a:r>
            <a:r>
              <a:rPr lang="en-US" sz="3200" dirty="0" smtClean="0"/>
              <a:t>Web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98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Yang </a:t>
            </a:r>
            <a:r>
              <a:rPr lang="en-US" sz="2400" b="1" dirty="0" err="1" smtClean="0">
                <a:solidFill>
                  <a:srgbClr val="C00000"/>
                </a:solidFill>
              </a:rPr>
              <a:t>harus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dikerjakan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2000" dirty="0" err="1" smtClean="0"/>
              <a:t>Mempelajari</a:t>
            </a:r>
            <a:r>
              <a:rPr lang="en-US" sz="2000" dirty="0"/>
              <a:t> </a:t>
            </a:r>
            <a:r>
              <a:rPr lang="en-US" sz="2000" dirty="0" smtClean="0"/>
              <a:t>HTML &amp; CSS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responsive</a:t>
            </a:r>
          </a:p>
          <a:p>
            <a:r>
              <a:rPr lang="en-US" sz="2000" dirty="0" err="1" smtClean="0"/>
              <a:t>Mempelajari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manipulasi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Canvas</a:t>
            </a:r>
          </a:p>
          <a:p>
            <a:r>
              <a:rPr lang="en-US" sz="2000" dirty="0" err="1" smtClean="0"/>
              <a:t>Mempelajari</a:t>
            </a:r>
            <a:r>
              <a:rPr lang="en-US" sz="2000" dirty="0" smtClean="0"/>
              <a:t> &amp; </a:t>
            </a:r>
            <a:r>
              <a:rPr lang="en-US" sz="2000" dirty="0" err="1" smtClean="0"/>
              <a:t>mengimplementasikan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dirty="0" err="1" smtClean="0"/>
              <a:t>floof</a:t>
            </a:r>
            <a:r>
              <a:rPr lang="en-US" sz="2000" dirty="0" smtClean="0"/>
              <a:t>-fill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fitur</a:t>
            </a:r>
            <a:r>
              <a:rPr lang="en-US" sz="2000" dirty="0" smtClean="0"/>
              <a:t> paint bucket</a:t>
            </a:r>
          </a:p>
          <a:p>
            <a:r>
              <a:rPr lang="en-US" sz="2000" dirty="0" err="1" smtClean="0"/>
              <a:t>Mengimplementasikan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keseluruhan</a:t>
            </a:r>
            <a:endParaRPr lang="en-US" sz="2000" dirty="0" smtClean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Note:</a:t>
            </a:r>
            <a:endParaRPr lang="en-US" sz="2400" dirty="0"/>
          </a:p>
          <a:p>
            <a:r>
              <a:rPr lang="en-US" sz="2000" dirty="0" err="1" smtClean="0"/>
              <a:t>Gambar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diwarnai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, </a:t>
            </a:r>
            <a:r>
              <a:rPr lang="en-US" sz="2000" dirty="0" err="1" smtClean="0"/>
              <a:t>silahkan</a:t>
            </a:r>
            <a:r>
              <a:rPr lang="en-US" sz="2000" dirty="0" smtClean="0"/>
              <a:t> </a:t>
            </a:r>
            <a:r>
              <a:rPr lang="en-US" sz="2000" dirty="0" err="1" smtClean="0"/>
              <a:t>mencari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sumber</a:t>
            </a:r>
            <a:r>
              <a:rPr lang="en-US" sz="2000" dirty="0" smtClean="0"/>
              <a:t> yang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JNH4204</a:t>
            </a:r>
            <a:r>
              <a:rPr lang="en-GB" sz="3200" dirty="0">
                <a:solidFill>
                  <a:schemeClr val="accent4"/>
                </a:solidFill>
                <a:sym typeface="Wingdings"/>
              </a:rPr>
              <a:t>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Mewarnai</a:t>
            </a:r>
            <a:r>
              <a:rPr lang="en-US" sz="3200" dirty="0"/>
              <a:t> </a:t>
            </a:r>
            <a:r>
              <a:rPr lang="en-US" sz="3200" dirty="0" err="1"/>
              <a:t>Berbasis</a:t>
            </a:r>
            <a:r>
              <a:rPr lang="en-US" sz="3200" dirty="0"/>
              <a:t> </a:t>
            </a:r>
            <a:r>
              <a:rPr lang="en-US" sz="3200" dirty="0" smtClean="0"/>
              <a:t>Web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70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Permainan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melatih</a:t>
            </a:r>
            <a:r>
              <a:rPr lang="en-US" sz="2400" dirty="0" smtClean="0"/>
              <a:t> </a:t>
            </a:r>
            <a:r>
              <a:rPr lang="en-US" sz="2400" dirty="0" err="1" smtClean="0"/>
              <a:t>anak-anak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berhitung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soal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JNH4201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Pembuat</a:t>
            </a:r>
            <a:r>
              <a:rPr lang="en-US" sz="3200" dirty="0"/>
              <a:t> </a:t>
            </a:r>
            <a:r>
              <a:rPr lang="en-US" sz="3200" dirty="0" err="1"/>
              <a:t>Soal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Permainan</a:t>
            </a:r>
            <a:r>
              <a:rPr lang="en-US" sz="3200" dirty="0"/>
              <a:t> </a:t>
            </a:r>
            <a:r>
              <a:rPr lang="en-US" sz="3200" dirty="0" err="1"/>
              <a:t>Menghubungkan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  <p:pic>
        <p:nvPicPr>
          <p:cNvPr id="2050" name="Picture 2" descr="Image result for connect the d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71825"/>
            <a:ext cx="4191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7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Tujuan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skripsi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membangkitkan</a:t>
            </a:r>
            <a:r>
              <a:rPr lang="en-US" sz="2400" dirty="0" smtClean="0"/>
              <a:t> </a:t>
            </a:r>
            <a:r>
              <a:rPr lang="en-US" sz="2400" dirty="0" err="1" smtClean="0"/>
              <a:t>soal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permainan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Input</a:t>
            </a:r>
            <a:r>
              <a:rPr lang="en-US" sz="2400" dirty="0" smtClean="0"/>
              <a:t> :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vector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Output</a:t>
            </a:r>
            <a:r>
              <a:rPr lang="en-US" sz="2400" dirty="0" smtClean="0"/>
              <a:t> : </a:t>
            </a:r>
            <a:r>
              <a:rPr lang="en-US" sz="2400" dirty="0" err="1" smtClean="0"/>
              <a:t>soal</a:t>
            </a:r>
            <a:r>
              <a:rPr lang="en-US" sz="2400" dirty="0" smtClean="0"/>
              <a:t> </a:t>
            </a:r>
            <a:r>
              <a:rPr lang="en-US" sz="2400" dirty="0" err="1" smtClean="0"/>
              <a:t>permainan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JNH4201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Pembuat</a:t>
            </a:r>
            <a:r>
              <a:rPr lang="en-US" sz="3200" dirty="0"/>
              <a:t> </a:t>
            </a:r>
            <a:r>
              <a:rPr lang="en-US" sz="3200" dirty="0" err="1"/>
              <a:t>Soal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Permainan</a:t>
            </a:r>
            <a:r>
              <a:rPr lang="en-US" sz="3200" dirty="0"/>
              <a:t> </a:t>
            </a:r>
            <a:r>
              <a:rPr lang="en-US" sz="3200" dirty="0" err="1"/>
              <a:t>Menghubungkan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84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Soal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permainan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JNH4201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Pembuat</a:t>
            </a:r>
            <a:r>
              <a:rPr lang="en-US" sz="3200" dirty="0"/>
              <a:t> </a:t>
            </a:r>
            <a:r>
              <a:rPr lang="en-US" sz="3200" dirty="0" err="1"/>
              <a:t>Soal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Permainan</a:t>
            </a:r>
            <a:r>
              <a:rPr lang="en-US" sz="3200" dirty="0"/>
              <a:t> </a:t>
            </a:r>
            <a:r>
              <a:rPr lang="en-US" sz="3200" dirty="0" err="1"/>
              <a:t>Menghubungkan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  <p:sp>
        <p:nvSpPr>
          <p:cNvPr id="2" name="5-Point Star 1"/>
          <p:cNvSpPr/>
          <p:nvPr/>
        </p:nvSpPr>
        <p:spPr>
          <a:xfrm>
            <a:off x="3124200" y="3048000"/>
            <a:ext cx="3733800" cy="2895600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020777" y="2971800"/>
            <a:ext cx="3913423" cy="3048000"/>
            <a:chOff x="3020777" y="2971800"/>
            <a:chExt cx="3913423" cy="3048000"/>
          </a:xfrm>
        </p:grpSpPr>
        <p:sp>
          <p:nvSpPr>
            <p:cNvPr id="5" name="Oval 4"/>
            <p:cNvSpPr/>
            <p:nvPr/>
          </p:nvSpPr>
          <p:spPr>
            <a:xfrm>
              <a:off x="49149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781800" y="40767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0" y="5867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26055" y="5867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20777" y="40767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334000" y="40767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638800" y="4794337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14900" y="51816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187952" y="4794337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67700" y="40767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07871" y="2678668"/>
            <a:ext cx="4463035" cy="3710464"/>
            <a:chOff x="2707871" y="2678668"/>
            <a:chExt cx="4463035" cy="3710464"/>
          </a:xfrm>
        </p:grpSpPr>
        <p:sp>
          <p:nvSpPr>
            <p:cNvPr id="17" name="TextBox 16"/>
            <p:cNvSpPr txBox="1"/>
            <p:nvPr/>
          </p:nvSpPr>
          <p:spPr>
            <a:xfrm>
              <a:off x="4915834" y="26786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5038" y="377009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58000" y="38920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83094" y="468587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0294" y="57589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46458" y="5301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5802" y="6019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75046" y="468587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07871" y="39349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54794" y="377009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41446" y="2821459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31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permainan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, </a:t>
            </a:r>
            <a:r>
              <a:rPr lang="en-US" sz="2000" dirty="0" err="1" smtClean="0"/>
              <a:t>garis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digambar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pemain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tersambung</a:t>
            </a:r>
            <a:r>
              <a:rPr lang="en-US" sz="2000" dirty="0" smtClean="0"/>
              <a:t> </a:t>
            </a:r>
            <a:r>
              <a:rPr lang="en-US" sz="2000" dirty="0" err="1" smtClean="0"/>
              <a:t>terus</a:t>
            </a:r>
            <a:r>
              <a:rPr lang="en-US" sz="2000" dirty="0" smtClean="0"/>
              <a:t>.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digambar</a:t>
            </a:r>
            <a:r>
              <a:rPr lang="en-US" sz="2000" dirty="0" smtClean="0"/>
              <a:t> </a:t>
            </a:r>
            <a:r>
              <a:rPr lang="en-US" sz="2000" dirty="0" err="1" smtClean="0"/>
              <a:t>tanpa</a:t>
            </a:r>
            <a:r>
              <a:rPr lang="en-US" sz="2000" dirty="0" smtClean="0"/>
              <a:t> “</a:t>
            </a:r>
            <a:r>
              <a:rPr lang="en-US" sz="2000" i="1" dirty="0" err="1" smtClean="0"/>
              <a:t>mengangkat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pensil</a:t>
            </a:r>
            <a:r>
              <a:rPr lang="en-US" sz="2000" dirty="0" smtClean="0"/>
              <a:t>”,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kadang-kadang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garis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bantuan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di </a:t>
            </a:r>
            <a:r>
              <a:rPr lang="en-US" sz="2000" dirty="0" err="1" smtClean="0"/>
              <a:t>soal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 smtClean="0"/>
              <a:t>Tujuan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soal</a:t>
            </a:r>
            <a:r>
              <a:rPr lang="en-US" sz="2000" dirty="0" smtClean="0"/>
              <a:t> yang </a:t>
            </a:r>
            <a:r>
              <a:rPr lang="en-US" sz="2000" dirty="0" err="1" smtClean="0"/>
              <a:t>garis</a:t>
            </a:r>
            <a:r>
              <a:rPr lang="en-US" sz="2000" dirty="0" smtClean="0"/>
              <a:t>-</a:t>
            </a:r>
            <a:br>
              <a:rPr lang="en-US" sz="2000" dirty="0" smtClean="0"/>
            </a:br>
            <a:r>
              <a:rPr lang="en-US" sz="2000" b="1" dirty="0" err="1" smtClean="0">
                <a:solidFill>
                  <a:srgbClr val="C00000"/>
                </a:solidFill>
              </a:rPr>
              <a:t>garis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bantuan</a:t>
            </a:r>
            <a:r>
              <a:rPr lang="en-US" sz="2000" dirty="0" err="1" smtClean="0"/>
              <a:t>nya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err="1" smtClean="0"/>
              <a:t>seminimal</a:t>
            </a:r>
            <a:r>
              <a:rPr lang="en-US" sz="2000" dirty="0"/>
              <a:t> </a:t>
            </a:r>
            <a:r>
              <a:rPr lang="en-US" sz="2000" dirty="0" err="1" smtClean="0"/>
              <a:t>mungkin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Problem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mirip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pencarian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Euler Path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graph</a:t>
            </a:r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JNH4201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Pembuat</a:t>
            </a:r>
            <a:r>
              <a:rPr lang="en-US" sz="3200" dirty="0"/>
              <a:t> </a:t>
            </a:r>
            <a:r>
              <a:rPr lang="en-US" sz="3200" dirty="0" err="1"/>
              <a:t>Soal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Permainan</a:t>
            </a:r>
            <a:r>
              <a:rPr lang="en-US" sz="3200" dirty="0"/>
              <a:t> </a:t>
            </a:r>
            <a:r>
              <a:rPr lang="en-US" sz="3200" dirty="0" err="1"/>
              <a:t>Menghubungkan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  <p:pic>
        <p:nvPicPr>
          <p:cNvPr id="5" name="Picture 2" descr="Image result for connect the d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96" y="3581400"/>
            <a:ext cx="3775792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71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Gambar</a:t>
            </a:r>
            <a:r>
              <a:rPr lang="en-US" sz="2000" dirty="0" smtClean="0"/>
              <a:t> vector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input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berbentuk</a:t>
            </a:r>
            <a:r>
              <a:rPr lang="en-US" sz="2000" dirty="0" smtClean="0"/>
              <a:t> graph,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preprocessing </a:t>
            </a:r>
            <a:r>
              <a:rPr lang="en-US" sz="2000" dirty="0" err="1" smtClean="0"/>
              <a:t>terlebih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dahulu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Misalnya</a:t>
            </a:r>
            <a:r>
              <a:rPr lang="en-US" sz="2000" dirty="0" smtClean="0"/>
              <a:t>,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2 </a:t>
            </a:r>
            <a:r>
              <a:rPr lang="en-US" sz="2000" dirty="0" err="1" smtClean="0"/>
              <a:t>persegi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bertumpukan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JNH4201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Pembuat</a:t>
            </a:r>
            <a:r>
              <a:rPr lang="en-US" sz="3200" dirty="0"/>
              <a:t> </a:t>
            </a:r>
            <a:r>
              <a:rPr lang="en-US" sz="3200" dirty="0" err="1"/>
              <a:t>Soal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Permainan</a:t>
            </a:r>
            <a:r>
              <a:rPr lang="en-US" sz="3200" dirty="0"/>
              <a:t> </a:t>
            </a:r>
            <a:r>
              <a:rPr lang="en-US" sz="3200" dirty="0" err="1"/>
              <a:t>Menghubungkan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600200" y="4191000"/>
            <a:ext cx="1478756" cy="13144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6968" y="4572000"/>
            <a:ext cx="2035822" cy="13144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775685" y="4572000"/>
            <a:ext cx="3048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264342" y="4062760"/>
            <a:ext cx="2894828" cy="1823526"/>
            <a:chOff x="5264342" y="4062760"/>
            <a:chExt cx="2894828" cy="1823526"/>
          </a:xfrm>
        </p:grpSpPr>
        <p:sp>
          <p:nvSpPr>
            <p:cNvPr id="7" name="Rectangle 6"/>
            <p:cNvSpPr/>
            <p:nvPr/>
          </p:nvSpPr>
          <p:spPr>
            <a:xfrm>
              <a:off x="5325461" y="4133741"/>
              <a:ext cx="1478756" cy="13144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62229" y="4514741"/>
              <a:ext cx="2035822" cy="13144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64342" y="4062760"/>
              <a:ext cx="122238" cy="122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723210" y="4062760"/>
              <a:ext cx="122238" cy="122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036932" y="4449762"/>
              <a:ext cx="122238" cy="122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19800" y="4449762"/>
              <a:ext cx="122238" cy="122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64342" y="5396934"/>
              <a:ext cx="122238" cy="122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001110" y="5366511"/>
              <a:ext cx="122238" cy="122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702595" y="5349810"/>
              <a:ext cx="122238" cy="122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01110" y="5764048"/>
              <a:ext cx="122238" cy="122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036932" y="5764048"/>
              <a:ext cx="122238" cy="122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28542" y="4445271"/>
              <a:ext cx="122238" cy="122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78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Masalah</a:t>
            </a:r>
            <a:r>
              <a:rPr lang="en-US" sz="2000" dirty="0" smtClean="0"/>
              <a:t> lain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kurva</a:t>
            </a:r>
            <a:r>
              <a:rPr lang="en-US" sz="2000" dirty="0" smtClean="0"/>
              <a:t>.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permainan</a:t>
            </a:r>
            <a:r>
              <a:rPr lang="en-US" sz="2000" dirty="0" smtClean="0"/>
              <a:t> </a:t>
            </a:r>
            <a:r>
              <a:rPr lang="en-US" sz="2000" dirty="0" err="1" smtClean="0"/>
              <a:t>menghubungkan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,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selalu</a:t>
            </a:r>
            <a:r>
              <a:rPr lang="en-US" sz="2000" dirty="0" smtClean="0"/>
              <a:t> </a:t>
            </a:r>
            <a:r>
              <a:rPr lang="en-US" sz="2000" dirty="0" err="1" smtClean="0"/>
              <a:t>dihubungkan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garis</a:t>
            </a:r>
            <a:r>
              <a:rPr lang="en-US" sz="2000" dirty="0" smtClean="0"/>
              <a:t> </a:t>
            </a:r>
            <a:r>
              <a:rPr lang="en-US" sz="2000" dirty="0" err="1" smtClean="0"/>
              <a:t>lurus</a:t>
            </a:r>
            <a:r>
              <a:rPr lang="en-US" sz="2000" dirty="0" smtClean="0"/>
              <a:t>.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, </a:t>
            </a:r>
            <a:r>
              <a:rPr lang="en-US" sz="2000" dirty="0" err="1" smtClean="0"/>
              <a:t>kurva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</a:t>
            </a:r>
            <a:r>
              <a:rPr lang="en-US" sz="2000" dirty="0" err="1" smtClean="0"/>
              <a:t>asli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diubah</a:t>
            </a:r>
            <a:r>
              <a:rPr lang="en-US" sz="2000" dirty="0" smtClean="0"/>
              <a:t> </a:t>
            </a:r>
            <a:r>
              <a:rPr lang="en-US" sz="2000" dirty="0" err="1" smtClean="0"/>
              <a:t>dulu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ruas</a:t>
            </a:r>
            <a:r>
              <a:rPr lang="en-US" sz="2000" dirty="0" smtClean="0"/>
              <a:t> </a:t>
            </a:r>
            <a:r>
              <a:rPr lang="en-US" sz="2000" dirty="0" err="1" smtClean="0"/>
              <a:t>garis</a:t>
            </a:r>
            <a:r>
              <a:rPr lang="en-US" sz="2000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JNH4201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Pembuat</a:t>
            </a:r>
            <a:r>
              <a:rPr lang="en-US" sz="3200" dirty="0"/>
              <a:t> </a:t>
            </a:r>
            <a:r>
              <a:rPr lang="en-US" sz="3200" dirty="0" err="1"/>
              <a:t>Soal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Permainan</a:t>
            </a:r>
            <a:r>
              <a:rPr lang="en-US" sz="3200" dirty="0"/>
              <a:t> </a:t>
            </a:r>
            <a:r>
              <a:rPr lang="en-US" sz="3200" dirty="0" err="1"/>
              <a:t>Menghubungkan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  <p:sp>
        <p:nvSpPr>
          <p:cNvPr id="5" name="Arc 4"/>
          <p:cNvSpPr/>
          <p:nvPr/>
        </p:nvSpPr>
        <p:spPr>
          <a:xfrm rot="19549252">
            <a:off x="1285126" y="4532045"/>
            <a:ext cx="3886200" cy="2514600"/>
          </a:xfrm>
          <a:prstGeom prst="arc">
            <a:avLst>
              <a:gd name="adj1" fmla="val 12697674"/>
              <a:gd name="adj2" fmla="val 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996065" y="4210764"/>
            <a:ext cx="3399569" cy="1700819"/>
            <a:chOff x="4996065" y="4210764"/>
            <a:chExt cx="3399569" cy="1700819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5087346" y="5105399"/>
              <a:ext cx="459979" cy="7575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542053" y="4572001"/>
              <a:ext cx="759221" cy="5333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301274" y="4267200"/>
              <a:ext cx="874851" cy="30480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7176125" y="4267200"/>
              <a:ext cx="672475" cy="762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7853872" y="4343400"/>
              <a:ext cx="492325" cy="35434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026227" y="5789345"/>
              <a:ext cx="122238" cy="122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480934" y="5044281"/>
              <a:ext cx="122238" cy="122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36851" y="4506200"/>
              <a:ext cx="122238" cy="122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109734" y="4210764"/>
              <a:ext cx="122238" cy="122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804435" y="4294806"/>
              <a:ext cx="122238" cy="122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273396" y="4657247"/>
              <a:ext cx="122238" cy="122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4996065" y="4952999"/>
              <a:ext cx="304800" cy="3048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936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Yang </a:t>
            </a:r>
            <a:r>
              <a:rPr lang="en-US" sz="2000" b="1" dirty="0" err="1" smtClean="0">
                <a:solidFill>
                  <a:srgbClr val="C00000"/>
                </a:solidFill>
              </a:rPr>
              <a:t>harus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dikerjakan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2000" dirty="0" err="1" smtClean="0"/>
              <a:t>Mempelajari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format </a:t>
            </a:r>
            <a:r>
              <a:rPr lang="en-US" sz="2000" dirty="0" err="1" smtClean="0"/>
              <a:t>penyimpanan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</a:t>
            </a:r>
            <a:r>
              <a:rPr lang="en-US" sz="2000" dirty="0" smtClean="0"/>
              <a:t>vector (</a:t>
            </a:r>
            <a:r>
              <a:rPr lang="en-US" sz="2000" dirty="0" err="1" smtClean="0"/>
              <a:t>mungkin</a:t>
            </a:r>
            <a:r>
              <a:rPr lang="en-US" sz="2000" dirty="0" smtClean="0"/>
              <a:t> SVG)</a:t>
            </a:r>
            <a:endParaRPr lang="en-US" sz="2000" dirty="0" smtClean="0"/>
          </a:p>
          <a:p>
            <a:r>
              <a:rPr lang="en-US" sz="2000" dirty="0" err="1" smtClean="0"/>
              <a:t>Mengembangkan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mengubah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vector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graph</a:t>
            </a:r>
          </a:p>
          <a:p>
            <a:r>
              <a:rPr lang="en-US" sz="2000" dirty="0" err="1" smtClean="0"/>
              <a:t>Mempelajari</a:t>
            </a:r>
            <a:r>
              <a:rPr lang="en-US" sz="2000" dirty="0" smtClean="0"/>
              <a:t> &amp; </a:t>
            </a:r>
            <a:r>
              <a:rPr lang="en-US" sz="2000" dirty="0" err="1" smtClean="0"/>
              <a:t>menerapkan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dirty="0" err="1" smtClean="0"/>
              <a:t>pencarian</a:t>
            </a:r>
            <a:r>
              <a:rPr lang="en-US" sz="2000" dirty="0" smtClean="0"/>
              <a:t> Euler Path </a:t>
            </a:r>
            <a:r>
              <a:rPr lang="en-US" sz="2000" dirty="0" err="1" smtClean="0"/>
              <a:t>pada</a:t>
            </a:r>
            <a:r>
              <a:rPr lang="en-US" sz="2000" dirty="0" smtClean="0"/>
              <a:t>  </a:t>
            </a:r>
            <a:r>
              <a:rPr lang="en-US" sz="2000" dirty="0" err="1" smtClean="0"/>
              <a:t>kasus</a:t>
            </a:r>
            <a:r>
              <a:rPr lang="en-US" sz="2000" dirty="0" smtClean="0"/>
              <a:t> </a:t>
            </a:r>
            <a:r>
              <a:rPr lang="en-US" sz="2000" dirty="0" err="1" smtClean="0"/>
              <a:t>mencari</a:t>
            </a:r>
            <a:r>
              <a:rPr lang="en-US" sz="2000" dirty="0" smtClean="0"/>
              <a:t> path optimal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soal</a:t>
            </a:r>
            <a:r>
              <a:rPr lang="en-US" sz="2000" dirty="0" smtClean="0"/>
              <a:t> </a:t>
            </a:r>
            <a:r>
              <a:rPr lang="en-US" sz="2000" dirty="0" err="1" smtClean="0"/>
              <a:t>permainan</a:t>
            </a:r>
            <a:r>
              <a:rPr lang="en-US" sz="2000" dirty="0"/>
              <a:t> </a:t>
            </a:r>
            <a:r>
              <a:rPr lang="en-US" sz="2000" dirty="0" err="1" smtClean="0"/>
              <a:t>menghubungkan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endParaRPr lang="en-US" sz="2000" dirty="0" smtClean="0"/>
          </a:p>
          <a:p>
            <a:r>
              <a:rPr lang="en-US" sz="2000" dirty="0" err="1" smtClean="0"/>
              <a:t>Mengembangkan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endParaRPr lang="en-US" sz="2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JNH4201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Pembuat</a:t>
            </a:r>
            <a:r>
              <a:rPr lang="en-US" sz="3200" dirty="0"/>
              <a:t> </a:t>
            </a:r>
            <a:r>
              <a:rPr lang="en-US" sz="3200" dirty="0" err="1"/>
              <a:t>Soal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Permainan</a:t>
            </a:r>
            <a:r>
              <a:rPr lang="en-US" sz="3200" dirty="0"/>
              <a:t> </a:t>
            </a:r>
            <a:r>
              <a:rPr lang="en-US" sz="3200" dirty="0" err="1"/>
              <a:t>Menghubungkan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08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JNH4202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Pembuat</a:t>
            </a:r>
            <a:r>
              <a:rPr lang="en-US" sz="3200" dirty="0"/>
              <a:t> </a:t>
            </a:r>
            <a:r>
              <a:rPr lang="en-US" sz="3200" dirty="0" err="1"/>
              <a:t>Pola</a:t>
            </a:r>
            <a:r>
              <a:rPr lang="en-US" sz="3200" dirty="0"/>
              <a:t> </a:t>
            </a:r>
            <a:r>
              <a:rPr lang="en-US" sz="3200" dirty="0" err="1"/>
              <a:t>Dasar</a:t>
            </a:r>
            <a:r>
              <a:rPr lang="en-US" sz="3200" dirty="0"/>
              <a:t> </a:t>
            </a:r>
            <a:r>
              <a:rPr lang="en-US" sz="3200" dirty="0" err="1"/>
              <a:t>Baju</a:t>
            </a:r>
            <a:r>
              <a:rPr lang="en-US" sz="3200" dirty="0"/>
              <a:t> </a:t>
            </a:r>
            <a:r>
              <a:rPr lang="en-US" sz="3200" dirty="0" err="1"/>
              <a:t>Otomatis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Dalam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pembuatan</a:t>
            </a:r>
            <a:r>
              <a:rPr lang="en-US" sz="2000" dirty="0" smtClean="0"/>
              <a:t> </a:t>
            </a:r>
            <a:r>
              <a:rPr lang="en-US" sz="2000" dirty="0" err="1" smtClean="0"/>
              <a:t>pakaian</a:t>
            </a:r>
            <a:r>
              <a:rPr lang="en-US" sz="2000" dirty="0" smtClean="0"/>
              <a:t>,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pola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dikenal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“</a:t>
            </a:r>
            <a:r>
              <a:rPr lang="en-US" sz="2000" b="1" dirty="0" err="1" smtClean="0">
                <a:solidFill>
                  <a:srgbClr val="C00000"/>
                </a:solidFill>
              </a:rPr>
              <a:t>pola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dasar</a:t>
            </a:r>
            <a:r>
              <a:rPr lang="en-US" sz="2000" dirty="0" smtClean="0"/>
              <a:t>”,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pola</a:t>
            </a:r>
            <a:r>
              <a:rPr lang="en-US" sz="2000" dirty="0" smtClean="0"/>
              <a:t> yang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diberi</a:t>
            </a:r>
            <a:r>
              <a:rPr lang="en-US" sz="2000" dirty="0" smtClean="0"/>
              <a:t> model.</a:t>
            </a:r>
          </a:p>
          <a:p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pola</a:t>
            </a:r>
            <a:r>
              <a:rPr lang="en-US" sz="2000" dirty="0" smtClean="0"/>
              <a:t> </a:t>
            </a:r>
            <a:r>
              <a:rPr lang="en-US" sz="2000" dirty="0" err="1" smtClean="0"/>
              <a:t>pakaian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rumit</a:t>
            </a:r>
            <a:r>
              <a:rPr lang="en-US" sz="2000" dirty="0" smtClean="0"/>
              <a:t>,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desainer</a:t>
            </a:r>
            <a:r>
              <a:rPr lang="en-US" sz="2000" dirty="0" smtClean="0"/>
              <a:t> </a:t>
            </a:r>
            <a:r>
              <a:rPr lang="en-US" sz="2000" dirty="0" err="1" smtClean="0"/>
              <a:t>pakaian</a:t>
            </a:r>
            <a:r>
              <a:rPr lang="en-US" sz="2000" dirty="0" smtClean="0"/>
              <a:t> </a:t>
            </a:r>
            <a:r>
              <a:rPr lang="en-US" sz="2000" dirty="0" err="1" smtClean="0"/>
              <a:t>selalu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pola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 </a:t>
            </a:r>
            <a:r>
              <a:rPr lang="en-US" sz="2000" dirty="0" err="1" smtClean="0"/>
              <a:t>terlebih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dahulu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pola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mengikuti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tubuh</a:t>
            </a:r>
            <a:r>
              <a:rPr lang="en-US" sz="2000" dirty="0" smtClean="0"/>
              <a:t> orang yang </a:t>
            </a:r>
            <a:br>
              <a:rPr lang="en-US" sz="2000" dirty="0" smtClean="0"/>
            </a:b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dibuatkan</a:t>
            </a:r>
            <a:r>
              <a:rPr lang="en-US" sz="2000" dirty="0" smtClean="0"/>
              <a:t> </a:t>
            </a:r>
            <a:r>
              <a:rPr lang="en-US" sz="2000" dirty="0" err="1" smtClean="0"/>
              <a:t>pakaian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5122" name="Picture 2" descr="Image result for basic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627438"/>
            <a:ext cx="3582292" cy="300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345</TotalTime>
  <Words>609</Words>
  <Application>Microsoft Office PowerPoint</Application>
  <PresentationFormat>On-screen Show (4:3)</PresentationFormat>
  <Paragraphs>108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Gill Sans MT</vt:lpstr>
      <vt:lpstr>Calibri</vt:lpstr>
      <vt:lpstr>Verdana</vt:lpstr>
      <vt:lpstr>Wingdings</vt:lpstr>
      <vt:lpstr>Wingdings 2</vt:lpstr>
      <vt:lpstr>Solstice</vt:lpstr>
      <vt:lpstr>Daftar Topik Skripsi (Joanna)</vt:lpstr>
      <vt:lpstr>JNH4201 Pembuat Soal Untuk Permainan Menghubungkan Titik</vt:lpstr>
      <vt:lpstr>JNH4201 Pembuat Soal Untuk Permainan Menghubungkan Titik</vt:lpstr>
      <vt:lpstr>JNH4201 Pembuat Soal Untuk Permainan Menghubungkan Titik</vt:lpstr>
      <vt:lpstr>JNH4201 Pembuat Soal Untuk Permainan Menghubungkan Titik</vt:lpstr>
      <vt:lpstr>JNH4201 Pembuat Soal Untuk Permainan Menghubungkan Titik</vt:lpstr>
      <vt:lpstr>JNH4201 Pembuat Soal Untuk Permainan Menghubungkan Titik</vt:lpstr>
      <vt:lpstr>JNH4201 Pembuat Soal Untuk Permainan Menghubungkan Titik</vt:lpstr>
      <vt:lpstr>JNH4202 Pembuat Pola Dasar Baju Otomatis</vt:lpstr>
      <vt:lpstr>JNH4202 Pembuat Pola Dasar Baju Otomatis</vt:lpstr>
      <vt:lpstr>JNH4202 Pembuat Pola Dasar Baju Otomatis</vt:lpstr>
      <vt:lpstr>JNH4202 Pembuat Pola Dasar Baju Otomatis</vt:lpstr>
      <vt:lpstr>JNH4203 Pembangkit Papan Permainan Ular Tangga Acak</vt:lpstr>
      <vt:lpstr>JNH4203 Pembangkit Papan Permainan Ular Tangga Acak</vt:lpstr>
      <vt:lpstr>JNH4204  Aplikasi Mewarnai Berbasis Web</vt:lpstr>
      <vt:lpstr>JNH4204  Aplikasi Mewarnai Berbasis Web</vt:lpstr>
      <vt:lpstr>JNH4204  Aplikasi Mewarnai Berbasis Web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Daftar Topik Skripsi (Joanna)</dc:title>
  <dc:creator>Joanna</dc:creator>
  <cp:lastModifiedBy>Tsuki Kitsune</cp:lastModifiedBy>
  <cp:revision>35</cp:revision>
  <dcterms:created xsi:type="dcterms:W3CDTF">2016-03-11T03:56:29Z</dcterms:created>
  <dcterms:modified xsi:type="dcterms:W3CDTF">2016-10-25T04:24:25Z</dcterms:modified>
</cp:coreProperties>
</file>