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98" r:id="rId2"/>
    <p:sldId id="272" r:id="rId3"/>
    <p:sldId id="328" r:id="rId4"/>
    <p:sldId id="329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05" r:id="rId15"/>
    <p:sldId id="306" r:id="rId16"/>
    <p:sldId id="309" r:id="rId17"/>
    <p:sldId id="308" r:id="rId18"/>
    <p:sldId id="310" r:id="rId19"/>
    <p:sldId id="311" r:id="rId20"/>
    <p:sldId id="312" r:id="rId21"/>
    <p:sldId id="313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346BF-41FA-4574-8C0E-166C321B04FA}">
          <p14:sldIdLst>
            <p14:sldId id="298"/>
            <p14:sldId id="272"/>
          </p14:sldIdLst>
        </p14:section>
        <p14:section name="PSA4201" id="{63E077F8-D75A-D540-A175-36D5D9BEC2DE}">
          <p14:sldIdLst>
            <p14:sldId id="328"/>
            <p14:sldId id="329"/>
            <p14:sldId id="330"/>
            <p14:sldId id="331"/>
          </p14:sldIdLst>
        </p14:section>
        <p14:section name="PSA4202" id="{FBE6CB5A-FC04-2E43-B8FA-831C62AA2672}">
          <p14:sldIdLst>
            <p14:sldId id="332"/>
            <p14:sldId id="333"/>
            <p14:sldId id="335"/>
          </p14:sldIdLst>
        </p14:section>
        <p14:section name="PSA4203" id="{D0946BC8-9D54-466F-9F15-B52323F29EC0}">
          <p14:sldIdLst>
            <p14:sldId id="336"/>
            <p14:sldId id="337"/>
            <p14:sldId id="338"/>
            <p14:sldId id="339"/>
          </p14:sldIdLst>
        </p14:section>
        <p14:section name="PAS4204" id="{9F7222A2-615B-4E70-AAF0-38B7649F0A80}">
          <p14:sldIdLst>
            <p14:sldId id="305"/>
            <p14:sldId id="306"/>
            <p14:sldId id="309"/>
            <p14:sldId id="308"/>
          </p14:sldIdLst>
        </p14:section>
        <p14:section name="PAS4205" id="{D1805A24-CF7D-43DB-BD6C-3B3CD6D44733}">
          <p14:sldIdLst>
            <p14:sldId id="310"/>
            <p14:sldId id="311"/>
            <p14:sldId id="312"/>
            <p14:sldId id="313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2747"/>
  </p:normalViewPr>
  <p:slideViewPr>
    <p:cSldViewPr snapToGrid="0">
      <p:cViewPr varScale="1">
        <p:scale>
          <a:sx n="103" d="100"/>
          <a:sy n="103" d="100"/>
        </p:scale>
        <p:origin x="2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Ciumbuleuit</a:t>
            </a:r>
            <a:r>
              <a:rPr lang="en-US" baseline="0" dirty="0"/>
              <a:t> to </a:t>
            </a:r>
            <a:r>
              <a:rPr lang="en-US" baseline="0" dirty="0" err="1"/>
              <a:t>Batununggal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28.0</c:v>
                </c:pt>
                <c:pt idx="1">
                  <c:v>28.0</c:v>
                </c:pt>
                <c:pt idx="2">
                  <c:v>26.0</c:v>
                </c:pt>
                <c:pt idx="3">
                  <c:v>30.0</c:v>
                </c:pt>
                <c:pt idx="4">
                  <c:v>30.0</c:v>
                </c:pt>
                <c:pt idx="5">
                  <c:v>26.0</c:v>
                </c:pt>
                <c:pt idx="6">
                  <c:v>28.0</c:v>
                </c:pt>
                <c:pt idx="7">
                  <c:v>30.0</c:v>
                </c:pt>
                <c:pt idx="8">
                  <c:v>30.0</c:v>
                </c:pt>
                <c:pt idx="9">
                  <c:v>30.0</c:v>
                </c:pt>
                <c:pt idx="10">
                  <c:v>35.0</c:v>
                </c:pt>
                <c:pt idx="11">
                  <c:v>35.0</c:v>
                </c:pt>
                <c:pt idx="12">
                  <c:v>35.0</c:v>
                </c:pt>
                <c:pt idx="13">
                  <c:v>35.0</c:v>
                </c:pt>
                <c:pt idx="14">
                  <c:v>35.0</c:v>
                </c:pt>
                <c:pt idx="15">
                  <c:v>35.0</c:v>
                </c:pt>
                <c:pt idx="16">
                  <c:v>40.0</c:v>
                </c:pt>
                <c:pt idx="17">
                  <c:v>40.0</c:v>
                </c:pt>
                <c:pt idx="18">
                  <c:v>35.0</c:v>
                </c:pt>
                <c:pt idx="19">
                  <c:v>35.0</c:v>
                </c:pt>
                <c:pt idx="20">
                  <c:v>35.0</c:v>
                </c:pt>
                <c:pt idx="21">
                  <c:v>30.0</c:v>
                </c:pt>
                <c:pt idx="22">
                  <c:v>30.0</c:v>
                </c:pt>
                <c:pt idx="23">
                  <c:v>28.0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11E-4186-BF3A-DE3F86E8E5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40.0</c:v>
                </c:pt>
                <c:pt idx="1">
                  <c:v>35.0</c:v>
                </c:pt>
                <c:pt idx="2">
                  <c:v>35.0</c:v>
                </c:pt>
                <c:pt idx="3">
                  <c:v>30.0</c:v>
                </c:pt>
                <c:pt idx="4">
                  <c:v>30.0</c:v>
                </c:pt>
                <c:pt idx="5">
                  <c:v>35.0</c:v>
                </c:pt>
                <c:pt idx="6">
                  <c:v>40.0</c:v>
                </c:pt>
                <c:pt idx="7">
                  <c:v>45.0</c:v>
                </c:pt>
                <c:pt idx="8">
                  <c:v>45.0</c:v>
                </c:pt>
                <c:pt idx="9">
                  <c:v>50.0</c:v>
                </c:pt>
                <c:pt idx="10">
                  <c:v>55.0</c:v>
                </c:pt>
                <c:pt idx="11">
                  <c:v>60.0</c:v>
                </c:pt>
                <c:pt idx="12">
                  <c:v>60.0</c:v>
                </c:pt>
                <c:pt idx="13">
                  <c:v>60.0</c:v>
                </c:pt>
                <c:pt idx="14">
                  <c:v>65.0</c:v>
                </c:pt>
                <c:pt idx="15">
                  <c:v>65.0</c:v>
                </c:pt>
                <c:pt idx="16">
                  <c:v>70.0</c:v>
                </c:pt>
                <c:pt idx="17">
                  <c:v>70.0</c:v>
                </c:pt>
                <c:pt idx="18">
                  <c:v>60.0</c:v>
                </c:pt>
                <c:pt idx="19">
                  <c:v>60.0</c:v>
                </c:pt>
                <c:pt idx="20">
                  <c:v>55.0</c:v>
                </c:pt>
                <c:pt idx="21">
                  <c:v>50.0</c:v>
                </c:pt>
                <c:pt idx="22">
                  <c:v>45.0</c:v>
                </c:pt>
                <c:pt idx="23">
                  <c:v>40.0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11E-4186-BF3A-DE3F86E8E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57399200"/>
        <c:axId val="-457394448"/>
      </c:lineChart>
      <c:catAx>
        <c:axId val="-45739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7394448"/>
        <c:crosses val="autoZero"/>
        <c:auto val="1"/>
        <c:lblAlgn val="ctr"/>
        <c:lblOffset val="100"/>
        <c:noMultiLvlLbl val="0"/>
      </c:catAx>
      <c:valAx>
        <c:axId val="-45739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739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Ciumbuleuit</a:t>
            </a:r>
            <a:r>
              <a:rPr lang="en-US" baseline="0" dirty="0"/>
              <a:t> to </a:t>
            </a:r>
            <a:r>
              <a:rPr lang="en-US" baseline="0" dirty="0" err="1"/>
              <a:t>Batununggal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28.0</c:v>
                </c:pt>
                <c:pt idx="1">
                  <c:v>28.0</c:v>
                </c:pt>
                <c:pt idx="2">
                  <c:v>26.0</c:v>
                </c:pt>
                <c:pt idx="3">
                  <c:v>30.0</c:v>
                </c:pt>
                <c:pt idx="4">
                  <c:v>30.0</c:v>
                </c:pt>
                <c:pt idx="5">
                  <c:v>26.0</c:v>
                </c:pt>
                <c:pt idx="6">
                  <c:v>28.0</c:v>
                </c:pt>
                <c:pt idx="7">
                  <c:v>30.0</c:v>
                </c:pt>
                <c:pt idx="8">
                  <c:v>30.0</c:v>
                </c:pt>
                <c:pt idx="9">
                  <c:v>30.0</c:v>
                </c:pt>
                <c:pt idx="10">
                  <c:v>35.0</c:v>
                </c:pt>
                <c:pt idx="11">
                  <c:v>35.0</c:v>
                </c:pt>
                <c:pt idx="12">
                  <c:v>35.0</c:v>
                </c:pt>
                <c:pt idx="13">
                  <c:v>35.0</c:v>
                </c:pt>
                <c:pt idx="14">
                  <c:v>35.0</c:v>
                </c:pt>
                <c:pt idx="15">
                  <c:v>35.0</c:v>
                </c:pt>
                <c:pt idx="16">
                  <c:v>40.0</c:v>
                </c:pt>
                <c:pt idx="17">
                  <c:v>40.0</c:v>
                </c:pt>
                <c:pt idx="18">
                  <c:v>35.0</c:v>
                </c:pt>
                <c:pt idx="19">
                  <c:v>35.0</c:v>
                </c:pt>
                <c:pt idx="20">
                  <c:v>35.0</c:v>
                </c:pt>
                <c:pt idx="21">
                  <c:v>30.0</c:v>
                </c:pt>
                <c:pt idx="22">
                  <c:v>30.0</c:v>
                </c:pt>
                <c:pt idx="23">
                  <c:v>28.0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3E-4738-B39C-75EA794A34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40.0</c:v>
                </c:pt>
                <c:pt idx="1">
                  <c:v>35.0</c:v>
                </c:pt>
                <c:pt idx="2">
                  <c:v>35.0</c:v>
                </c:pt>
                <c:pt idx="3">
                  <c:v>30.0</c:v>
                </c:pt>
                <c:pt idx="4">
                  <c:v>30.0</c:v>
                </c:pt>
                <c:pt idx="5">
                  <c:v>35.0</c:v>
                </c:pt>
                <c:pt idx="6">
                  <c:v>40.0</c:v>
                </c:pt>
                <c:pt idx="7">
                  <c:v>45.0</c:v>
                </c:pt>
                <c:pt idx="8">
                  <c:v>45.0</c:v>
                </c:pt>
                <c:pt idx="9">
                  <c:v>50.0</c:v>
                </c:pt>
                <c:pt idx="10">
                  <c:v>55.0</c:v>
                </c:pt>
                <c:pt idx="11">
                  <c:v>60.0</c:v>
                </c:pt>
                <c:pt idx="12">
                  <c:v>60.0</c:v>
                </c:pt>
                <c:pt idx="13">
                  <c:v>60.0</c:v>
                </c:pt>
                <c:pt idx="14">
                  <c:v>65.0</c:v>
                </c:pt>
                <c:pt idx="15">
                  <c:v>65.0</c:v>
                </c:pt>
                <c:pt idx="16">
                  <c:v>70.0</c:v>
                </c:pt>
                <c:pt idx="17">
                  <c:v>70.0</c:v>
                </c:pt>
                <c:pt idx="18">
                  <c:v>60.0</c:v>
                </c:pt>
                <c:pt idx="19">
                  <c:v>60.0</c:v>
                </c:pt>
                <c:pt idx="20">
                  <c:v>55.0</c:v>
                </c:pt>
                <c:pt idx="21">
                  <c:v>50.0</c:v>
                </c:pt>
                <c:pt idx="22">
                  <c:v>45.0</c:v>
                </c:pt>
                <c:pt idx="23">
                  <c:v>40.0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23E-4738-B39C-75EA794A3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57133328"/>
        <c:axId val="-457128576"/>
      </c:lineChart>
      <c:catAx>
        <c:axId val="-45713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7128576"/>
        <c:crosses val="autoZero"/>
        <c:auto val="1"/>
        <c:lblAlgn val="ctr"/>
        <c:lblOffset val="100"/>
        <c:noMultiLvlLbl val="0"/>
      </c:catAx>
      <c:valAx>
        <c:axId val="-45712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713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6CC0B-87BF-46F4-A06D-ABF2732DA4A7}" type="datetimeFigureOut">
              <a:rPr lang="en-US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0C8DE-F2FB-44C9-8965-9CAF9DACD59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4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6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5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0C8DE-F2FB-44C9-8965-9CAF9DACD59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7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83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62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85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93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31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14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7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4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3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0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31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6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65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42BF-CF90-40DD-802B-7E342FD61E61}" type="datetimeFigureOut">
              <a:rPr lang="en-SG" smtClean="0"/>
              <a:t>25/10/16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3AF120-506F-4C8D-8796-FD99A0AED4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0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hub.com/ftisunpar/BlueTap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tisunpar/BlueTape" TargetMode="External"/><Relationship Id="rId4" Type="http://schemas.openxmlformats.org/officeDocument/2006/relationships/hyperlink" Target="http://foundation-datepicker.peterbeno.com/example.html#time-example" TargetMode="External"/><Relationship Id="rId5" Type="http://schemas.openxmlformats.org/officeDocument/2006/relationships/hyperlink" Target="https://github.com/PHPOffice/PhpSpreadshe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travel.kiri.smarttransportapp&amp;hl=en" TargetMode="External"/><Relationship Id="rId4" Type="http://schemas.openxmlformats.org/officeDocument/2006/relationships/hyperlink" Target="https://github.com/projectkiri/smartpublictransport-a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odeigniter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4" Type="http://schemas.openxmlformats.org/officeDocument/2006/relationships/hyperlink" Target="https://github.com/pascalalfadian/Skrips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fxscenebuilder-1x-archive-2199384.html" TargetMode="External"/><Relationship Id="rId4" Type="http://schemas.openxmlformats.org/officeDocument/2006/relationships/hyperlink" Target="https://github.com/rterp/GMapsF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maps/documentation/direction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ditor/)" TargetMode="External"/><Relationship Id="rId4" Type="http://schemas.openxmlformats.org/officeDocument/2006/relationships/hyperlink" Target="https://threejs.org/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Topik</a:t>
            </a:r>
            <a:r>
              <a:rPr lang="en-SG" dirty="0"/>
              <a:t> </a:t>
            </a:r>
            <a:r>
              <a:rPr lang="en-SG" dirty="0" err="1"/>
              <a:t>Skripsi</a:t>
            </a:r>
            <a:r>
              <a:rPr lang="en-SG" dirty="0"/>
              <a:t> Pascal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910"/>
              </p:ext>
            </p:extLst>
          </p:nvPr>
        </p:nvGraphicFramePr>
        <p:xfrm>
          <a:off x="623248" y="1259833"/>
          <a:ext cx="63484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15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Kode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Topik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PAN4201</a:t>
                      </a:r>
                      <a:r>
                        <a:rPr lang="en-S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Analisis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Waktu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Tempuh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Kota Bandung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PAN4202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Aplikasi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Pratinjau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Dimensi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Berbasis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Web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PAN4203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Aplikasi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Pembangkit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Jadwal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7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PAN4204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Perekam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Pergerakan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Posisi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 Android,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Studi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Kasus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: KIRI Android App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PAN4205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Analisa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Rekaman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Posisi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Android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JavaFX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6728" y="5936776"/>
            <a:ext cx="747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  <a:r>
              <a:rPr lang="en-SG" dirty="0" err="1"/>
              <a:t>Topik</a:t>
            </a:r>
            <a:r>
              <a:rPr lang="en-SG" dirty="0"/>
              <a:t> </a:t>
            </a:r>
            <a:r>
              <a:rPr lang="en-SG" dirty="0" err="1"/>
              <a:t>mudah</a:t>
            </a:r>
            <a:r>
              <a:rPr lang="en-SG" dirty="0"/>
              <a:t>: </a:t>
            </a:r>
            <a:r>
              <a:rPr lang="en-SG" dirty="0" err="1" smtClean="0"/>
              <a:t>Hanya</a:t>
            </a:r>
            <a:r>
              <a:rPr lang="en-SG" dirty="0" smtClean="0"/>
              <a:t> </a:t>
            </a:r>
            <a:r>
              <a:rPr lang="en-SG" dirty="0" err="1" smtClean="0"/>
              <a:t>boleh</a:t>
            </a:r>
            <a:r>
              <a:rPr lang="en-SG" dirty="0" smtClean="0"/>
              <a:t> </a:t>
            </a:r>
            <a:r>
              <a:rPr lang="en-SG" dirty="0" err="1" smtClean="0"/>
              <a:t>diambil</a:t>
            </a:r>
            <a:r>
              <a:rPr lang="en-SG" dirty="0" smtClean="0"/>
              <a:t> </a:t>
            </a:r>
            <a:r>
              <a:rPr lang="en-SG" dirty="0" err="1" smtClean="0"/>
              <a:t>mahasiswa</a:t>
            </a:r>
            <a:r>
              <a:rPr lang="en-SG" dirty="0" smtClean="0"/>
              <a:t> </a:t>
            </a:r>
            <a:r>
              <a:rPr lang="en-SG" dirty="0" err="1" smtClean="0"/>
              <a:t>tertentu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syarat</a:t>
            </a:r>
            <a:endParaRPr lang="en-SG" dirty="0" smtClean="0"/>
          </a:p>
          <a:p>
            <a:r>
              <a:rPr lang="en-SG" dirty="0" smtClean="0"/>
              <a:t>yang </a:t>
            </a:r>
            <a:r>
              <a:rPr lang="en-SG" dirty="0" err="1" smtClean="0"/>
              <a:t>ditentukan</a:t>
            </a:r>
            <a:r>
              <a:rPr lang="en-SG" dirty="0" smtClean="0"/>
              <a:t> </a:t>
            </a:r>
            <a:r>
              <a:rPr lang="en-SG" dirty="0" err="1" smtClean="0"/>
              <a:t>koordinator</a:t>
            </a:r>
            <a:r>
              <a:rPr lang="en-SG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06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[PAN4203</a:t>
            </a:r>
            <a:r>
              <a:rPr lang="en-SG" b="1" dirty="0"/>
              <a:t>] </a:t>
            </a:r>
            <a:r>
              <a:rPr lang="en-SG" dirty="0" err="1">
                <a:solidFill>
                  <a:schemeClr val="tx1"/>
                </a:solidFill>
              </a:rPr>
              <a:t>Aplikasi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Pembangkit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Jadwal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Dosen</a:t>
            </a:r>
            <a:endParaRPr lang="en-SG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b="1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61" b="2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[PAN4203</a:t>
            </a:r>
            <a:r>
              <a:rPr lang="en-SG" dirty="0"/>
              <a:t>]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“</a:t>
            </a:r>
            <a:r>
              <a:rPr lang="en-US" dirty="0" err="1"/>
              <a:t>BlueTape</a:t>
            </a:r>
            <a:r>
              <a:rPr lang="en-US" dirty="0"/>
              <a:t>”: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Open Source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yang:</a:t>
            </a:r>
          </a:p>
          <a:p>
            <a:pPr lvl="1"/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paperless </a:t>
            </a:r>
            <a:r>
              <a:rPr lang="en-US" i="1" dirty="0"/>
              <a:t>(fallback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paper)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mengautentikasi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&amp;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unpar</a:t>
            </a:r>
            <a:r>
              <a:rPr lang="en-US" dirty="0"/>
              <a:t> via OAuth 2.0 </a:t>
            </a:r>
            <a:r>
              <a:rPr lang="en-US" dirty="0" err="1"/>
              <a:t>ke</a:t>
            </a:r>
            <a:r>
              <a:rPr lang="en-US" dirty="0"/>
              <a:t> Google.</a:t>
            </a:r>
          </a:p>
          <a:p>
            <a:pPr lvl="1"/>
            <a:r>
              <a:rPr lang="en-US" dirty="0"/>
              <a:t>Pilot Project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print </a:t>
            </a:r>
            <a:r>
              <a:rPr lang="en-US" dirty="0" err="1"/>
              <a:t>transkrip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Ricky (</a:t>
            </a:r>
            <a:r>
              <a:rPr lang="en-US" dirty="0" err="1"/>
              <a:t>TU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framework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69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968283"/>
            <a:ext cx="1448972" cy="281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814732" y="3334044"/>
            <a:ext cx="2263973" cy="2393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828800" y="3657600"/>
            <a:ext cx="1070811" cy="26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[PAN4203</a:t>
            </a:r>
            <a:r>
              <a:rPr lang="en-SG" dirty="0"/>
              <a:t>] </a:t>
            </a:r>
            <a:r>
              <a:rPr lang="en-US" dirty="0" err="1"/>
              <a:t>Sekilas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/>
              <a:t>Menambahkan</a:t>
            </a:r>
            <a:r>
              <a:rPr lang="en-SG" dirty="0"/>
              <a:t> </a:t>
            </a:r>
            <a:r>
              <a:rPr lang="en-SG" dirty="0" err="1"/>
              <a:t>Modul</a:t>
            </a:r>
            <a:r>
              <a:rPr lang="en-SG" dirty="0"/>
              <a:t> </a:t>
            </a:r>
            <a:r>
              <a:rPr lang="en-SG" dirty="0" err="1"/>
              <a:t>Dosen</a:t>
            </a:r>
            <a:r>
              <a:rPr lang="en-SG" dirty="0"/>
              <a:t> yang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/>
              <a:t>melakukan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Input </a:t>
            </a:r>
            <a:r>
              <a:rPr lang="en-SG" dirty="0" err="1"/>
              <a:t>jadwal</a:t>
            </a:r>
            <a:r>
              <a:rPr lang="en-SG" dirty="0"/>
              <a:t> </a:t>
            </a:r>
            <a:r>
              <a:rPr lang="en-SG" dirty="0" err="1"/>
              <a:t>mingguan</a:t>
            </a:r>
            <a:r>
              <a:rPr lang="en-SG" dirty="0"/>
              <a:t>, </a:t>
            </a:r>
            <a:r>
              <a:rPr lang="en-SG" dirty="0" err="1"/>
              <a:t>berupa</a:t>
            </a:r>
            <a:r>
              <a:rPr lang="en-SG" dirty="0"/>
              <a:t>:</a:t>
            </a:r>
          </a:p>
          <a:p>
            <a:pPr lvl="2"/>
            <a:r>
              <a:rPr lang="en-SG" dirty="0" err="1"/>
              <a:t>Jadwal</a:t>
            </a:r>
            <a:r>
              <a:rPr lang="en-SG" dirty="0"/>
              <a:t> </a:t>
            </a:r>
            <a:r>
              <a:rPr lang="en-SG" dirty="0" err="1"/>
              <a:t>Konsultasi</a:t>
            </a:r>
            <a:endParaRPr lang="en-SG" dirty="0"/>
          </a:p>
          <a:p>
            <a:pPr lvl="2"/>
            <a:r>
              <a:rPr lang="en-SG" dirty="0" err="1"/>
              <a:t>Jadwal</a:t>
            </a:r>
            <a:r>
              <a:rPr lang="en-SG" dirty="0"/>
              <a:t> </a:t>
            </a:r>
            <a:r>
              <a:rPr lang="en-SG" dirty="0" err="1"/>
              <a:t>Konsultasi</a:t>
            </a:r>
            <a:r>
              <a:rPr lang="en-SG" dirty="0"/>
              <a:t> </a:t>
            </a:r>
            <a:r>
              <a:rPr lang="en-SG" dirty="0" smtClean="0"/>
              <a:t>(</a:t>
            </a:r>
            <a:r>
              <a:rPr lang="en-SG" dirty="0" err="1" smtClean="0"/>
              <a:t>tentatif</a:t>
            </a:r>
            <a:r>
              <a:rPr lang="en-SG" dirty="0" smtClean="0"/>
              <a:t>)</a:t>
            </a:r>
            <a:endParaRPr lang="en-SG" dirty="0"/>
          </a:p>
          <a:p>
            <a:pPr lvl="2"/>
            <a:r>
              <a:rPr lang="en-SG" dirty="0" err="1"/>
              <a:t>Jadwal</a:t>
            </a:r>
            <a:r>
              <a:rPr lang="en-SG" dirty="0"/>
              <a:t> </a:t>
            </a:r>
            <a:r>
              <a:rPr lang="en-SG" dirty="0" err="1" smtClean="0"/>
              <a:t>Rutin</a:t>
            </a:r>
            <a:endParaRPr lang="en-SG" dirty="0"/>
          </a:p>
          <a:p>
            <a:pPr lvl="1"/>
            <a:r>
              <a:rPr lang="en-SG" dirty="0" err="1"/>
              <a:t>Mencatat</a:t>
            </a:r>
            <a:r>
              <a:rPr lang="en-SG" dirty="0"/>
              <a:t> Update </a:t>
            </a:r>
            <a:r>
              <a:rPr lang="en-SG" dirty="0" err="1"/>
              <a:t>Terakhir</a:t>
            </a:r>
            <a:endParaRPr lang="en-SG" dirty="0"/>
          </a:p>
          <a:p>
            <a:pPr lvl="1"/>
            <a:r>
              <a:rPr lang="en-SG" dirty="0"/>
              <a:t>Export </a:t>
            </a:r>
            <a:r>
              <a:rPr lang="en-SG" dirty="0" err="1"/>
              <a:t>ke</a:t>
            </a:r>
            <a:r>
              <a:rPr lang="en-SG" dirty="0"/>
              <a:t> XLS</a:t>
            </a:r>
          </a:p>
          <a:p>
            <a:r>
              <a:rPr lang="en-SG" dirty="0" err="1"/>
              <a:t>Menambahkan</a:t>
            </a:r>
            <a:r>
              <a:rPr lang="en-SG" dirty="0"/>
              <a:t> </a:t>
            </a:r>
            <a:r>
              <a:rPr lang="en-SG" dirty="0" err="1"/>
              <a:t>Modul</a:t>
            </a:r>
            <a:r>
              <a:rPr lang="en-SG" dirty="0"/>
              <a:t> </a:t>
            </a:r>
            <a:r>
              <a:rPr lang="en-SG" dirty="0" err="1"/>
              <a:t>Umum</a:t>
            </a:r>
            <a:r>
              <a:rPr lang="en-SG" dirty="0"/>
              <a:t> yang </a:t>
            </a:r>
            <a:r>
              <a:rPr lang="en-SG" dirty="0" err="1"/>
              <a:t>bisa</a:t>
            </a:r>
            <a:r>
              <a:rPr lang="en-SG" dirty="0"/>
              <a:t> </a:t>
            </a:r>
            <a:r>
              <a:rPr lang="en-SG" dirty="0" err="1"/>
              <a:t>melakukan</a:t>
            </a:r>
            <a:r>
              <a:rPr lang="en-SG" dirty="0"/>
              <a:t>:</a:t>
            </a:r>
          </a:p>
          <a:p>
            <a:pPr lvl="1"/>
            <a:r>
              <a:rPr lang="en-SG" dirty="0" err="1"/>
              <a:t>Melihat</a:t>
            </a:r>
            <a:r>
              <a:rPr lang="en-SG" dirty="0"/>
              <a:t> </a:t>
            </a:r>
            <a:r>
              <a:rPr lang="en-SG" dirty="0" err="1"/>
              <a:t>jadwal</a:t>
            </a:r>
            <a:r>
              <a:rPr lang="en-SG" dirty="0"/>
              <a:t> </a:t>
            </a:r>
            <a:r>
              <a:rPr lang="en-SG" dirty="0" err="1"/>
              <a:t>seluruh</a:t>
            </a:r>
            <a:r>
              <a:rPr lang="en-SG" dirty="0"/>
              <a:t> </a:t>
            </a:r>
            <a:r>
              <a:rPr lang="en-SG" dirty="0" err="1"/>
              <a:t>dosen</a:t>
            </a:r>
            <a:endParaRPr lang="en-SG" dirty="0"/>
          </a:p>
          <a:p>
            <a:pPr lvl="1"/>
            <a:r>
              <a:rPr lang="en-SG" dirty="0"/>
              <a:t>Export </a:t>
            </a:r>
            <a:r>
              <a:rPr lang="en-SG" dirty="0" err="1"/>
              <a:t>ke</a:t>
            </a:r>
            <a:r>
              <a:rPr lang="en-SG" dirty="0"/>
              <a:t> XLS</a:t>
            </a:r>
          </a:p>
        </p:txBody>
      </p:sp>
    </p:spTree>
    <p:extLst>
      <p:ext uri="{BB962C8B-B14F-4D97-AF65-F5344CB8AC3E}">
        <p14:creationId xmlns:p14="http://schemas.microsoft.com/office/powerpoint/2010/main" val="74888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[PAN4203</a:t>
            </a:r>
            <a:r>
              <a:rPr lang="en-SG" dirty="0"/>
              <a:t>]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&amp; </a:t>
            </a:r>
            <a:r>
              <a:rPr lang="en-US" dirty="0" err="1"/>
              <a:t>CodeIgniter</a:t>
            </a:r>
            <a:endParaRPr lang="en-US" dirty="0"/>
          </a:p>
          <a:p>
            <a:r>
              <a:rPr lang="en-US" dirty="0" err="1"/>
              <a:t>Zurb</a:t>
            </a:r>
            <a:r>
              <a:rPr lang="en-US" dirty="0"/>
              <a:t> Foundation</a:t>
            </a:r>
          </a:p>
          <a:p>
            <a:r>
              <a:rPr lang="en-US" dirty="0"/>
              <a:t>Framework </a:t>
            </a:r>
            <a:r>
              <a:rPr lang="en-US" dirty="0" err="1"/>
              <a:t>BlueTape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ftisunpar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BlueTape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Oauth</a:t>
            </a:r>
            <a:endParaRPr lang="en-US" dirty="0"/>
          </a:p>
          <a:p>
            <a:r>
              <a:rPr lang="en-US" dirty="0" err="1">
                <a:hlinkClick r:id="rId4"/>
              </a:rPr>
              <a:t>Zurb</a:t>
            </a:r>
            <a:r>
              <a:rPr lang="en-US" dirty="0">
                <a:hlinkClick r:id="rId4"/>
              </a:rPr>
              <a:t> Foundation Date/Time Picker</a:t>
            </a:r>
            <a:endParaRPr lang="en-US" dirty="0"/>
          </a:p>
          <a:p>
            <a:r>
              <a:rPr lang="en-US" dirty="0" err="1">
                <a:hlinkClick r:id="rId5"/>
              </a:rPr>
              <a:t>PHPExcel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8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[</a:t>
            </a:r>
            <a:r>
              <a:rPr lang="is-IS" b="1" dirty="0" smtClean="0"/>
              <a:t>PAN4204</a:t>
            </a:r>
            <a:r>
              <a:rPr lang="en-SG" b="1" dirty="0" smtClean="0"/>
              <a:t>] </a:t>
            </a:r>
            <a:r>
              <a:rPr lang="en-SG" b="1" dirty="0" err="1"/>
              <a:t>Perekam</a:t>
            </a:r>
            <a:r>
              <a:rPr lang="en-SG" b="1" dirty="0"/>
              <a:t> </a:t>
            </a:r>
            <a:r>
              <a:rPr lang="en-SG" b="1" dirty="0" err="1"/>
              <a:t>Pergerakan</a:t>
            </a:r>
            <a:r>
              <a:rPr lang="en-SG" b="1" dirty="0"/>
              <a:t> </a:t>
            </a:r>
            <a:r>
              <a:rPr lang="en-SG" b="1" dirty="0" err="1"/>
              <a:t>Posisi</a:t>
            </a:r>
            <a:r>
              <a:rPr lang="en-SG" b="1" dirty="0"/>
              <a:t> Android, </a:t>
            </a:r>
            <a:r>
              <a:rPr lang="en-SG" b="1" dirty="0" err="1"/>
              <a:t>Studi</a:t>
            </a:r>
            <a:r>
              <a:rPr lang="en-SG" b="1" dirty="0"/>
              <a:t> </a:t>
            </a:r>
            <a:r>
              <a:rPr lang="en-SG" b="1" dirty="0" err="1"/>
              <a:t>Kasus</a:t>
            </a:r>
            <a:r>
              <a:rPr lang="en-SG" b="1" dirty="0"/>
              <a:t>: KIRI Android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 b="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362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PAN4204</a:t>
            </a:r>
            <a:r>
              <a:rPr lang="en-SG" dirty="0" smtClean="0"/>
              <a:t>] </a:t>
            </a:r>
            <a:r>
              <a:rPr lang="en-US" dirty="0" err="1"/>
              <a:t>Sekilas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KIRI Smart Public Transport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di Google Play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mencatatnya</a:t>
            </a:r>
            <a:r>
              <a:rPr lang="en-US" dirty="0"/>
              <a:t> di 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sekali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(</a:t>
            </a:r>
            <a:r>
              <a:rPr lang="en-US" i="1" dirty="0"/>
              <a:t>y </a:t>
            </a:r>
            <a:r>
              <a:rPr lang="en-US" dirty="0"/>
              <a:t>&gt;</a:t>
            </a:r>
            <a:r>
              <a:rPr lang="en-US" i="1" dirty="0"/>
              <a:t> 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basis data (</a:t>
            </a:r>
            <a:r>
              <a:rPr lang="en-US" dirty="0" err="1">
                <a:hlinkClick r:id="" action="ppaction://noaction"/>
              </a:rPr>
              <a:t>lihat</a:t>
            </a:r>
            <a:r>
              <a:rPr lang="en-US" dirty="0">
                <a:hlinkClick r:id="" action="ppaction://noaction"/>
              </a:rPr>
              <a:t> di </a:t>
            </a:r>
            <a:r>
              <a:rPr lang="en-US" dirty="0" err="1">
                <a:hlinkClick r:id="" action="ppaction://noaction"/>
              </a:rPr>
              <a:t>sini</a:t>
            </a:r>
            <a:r>
              <a:rPr lang="en-US" dirty="0"/>
              <a:t>)</a:t>
            </a:r>
          </a:p>
          <a:p>
            <a:r>
              <a:rPr lang="en-US" dirty="0" err="1"/>
              <a:t>Skripsi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plus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penangkapnya</a:t>
            </a:r>
            <a:r>
              <a:rPr lang="en-US" dirty="0"/>
              <a:t> di server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25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PAN4204</a:t>
            </a:r>
            <a:r>
              <a:rPr lang="en-SG" dirty="0" smtClean="0"/>
              <a:t>] </a:t>
            </a:r>
            <a:r>
              <a:rPr lang="en-US" dirty="0" err="1"/>
              <a:t>Sekilas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30400"/>
            <a:ext cx="6184135" cy="47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PAN4204</a:t>
            </a:r>
            <a:r>
              <a:rPr lang="en-SG" dirty="0" smtClean="0"/>
              <a:t>]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Development &amp; Android Studio</a:t>
            </a:r>
          </a:p>
          <a:p>
            <a:r>
              <a:rPr lang="en-US" dirty="0"/>
              <a:t>Location Services in Android</a:t>
            </a:r>
          </a:p>
          <a:p>
            <a:r>
              <a:rPr lang="en-US" dirty="0" err="1">
                <a:hlinkClick r:id="rId3"/>
              </a:rPr>
              <a:t>CodeIgniter</a:t>
            </a:r>
            <a:endParaRPr lang="en-US" dirty="0"/>
          </a:p>
          <a:p>
            <a:r>
              <a:rPr lang="en-US" dirty="0"/>
              <a:t>HTTP Protocol &amp;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[</a:t>
            </a:r>
            <a:r>
              <a:rPr lang="is-IS" b="1" dirty="0" smtClean="0"/>
              <a:t>PAN4205</a:t>
            </a:r>
            <a:r>
              <a:rPr lang="en-SG" b="1" dirty="0" smtClean="0"/>
              <a:t>] </a:t>
            </a:r>
            <a:r>
              <a:rPr lang="en-SG" b="1" dirty="0" err="1"/>
              <a:t>Visualisasi</a:t>
            </a:r>
            <a:r>
              <a:rPr lang="en-SG" b="1" dirty="0"/>
              <a:t> </a:t>
            </a:r>
            <a:r>
              <a:rPr lang="en-SG" b="1" dirty="0" err="1"/>
              <a:t>dan</a:t>
            </a:r>
            <a:r>
              <a:rPr lang="en-SG" b="1" dirty="0"/>
              <a:t> </a:t>
            </a:r>
            <a:r>
              <a:rPr lang="en-SG" b="1" dirty="0" err="1"/>
              <a:t>Analisa</a:t>
            </a:r>
            <a:r>
              <a:rPr lang="en-SG" b="1" dirty="0"/>
              <a:t> </a:t>
            </a:r>
            <a:r>
              <a:rPr lang="en-SG" b="1" dirty="0" err="1"/>
              <a:t>Hasil</a:t>
            </a:r>
            <a:r>
              <a:rPr lang="en-SG" b="1" dirty="0"/>
              <a:t> </a:t>
            </a:r>
            <a:r>
              <a:rPr lang="en-SG" b="1" dirty="0" err="1"/>
              <a:t>Rekaman</a:t>
            </a:r>
            <a:r>
              <a:rPr lang="en-SG" b="1" dirty="0"/>
              <a:t> </a:t>
            </a:r>
            <a:r>
              <a:rPr lang="en-SG" b="1" dirty="0" err="1"/>
              <a:t>Posisi</a:t>
            </a:r>
            <a:r>
              <a:rPr lang="en-SG" b="1" dirty="0"/>
              <a:t> Android </a:t>
            </a:r>
            <a:r>
              <a:rPr lang="en-SG" b="1" dirty="0" err="1"/>
              <a:t>dengan</a:t>
            </a:r>
            <a:r>
              <a:rPr lang="en-SG" b="1" dirty="0"/>
              <a:t> JavaFX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b="1" dirty="0" err="1"/>
              <a:t>Catatan</a:t>
            </a:r>
            <a:r>
              <a:rPr lang="en-SG" b="1" dirty="0"/>
              <a:t>: </a:t>
            </a:r>
            <a:r>
              <a:rPr lang="en-SG" b="1" dirty="0" err="1"/>
              <a:t>Hanya</a:t>
            </a:r>
            <a:r>
              <a:rPr lang="en-SG" b="1" dirty="0"/>
              <a:t> </a:t>
            </a:r>
            <a:r>
              <a:rPr lang="en-SG" b="1" dirty="0" err="1"/>
              <a:t>bisa</a:t>
            </a:r>
            <a:r>
              <a:rPr lang="en-SG" b="1" dirty="0"/>
              <a:t> </a:t>
            </a:r>
            <a:r>
              <a:rPr lang="en-SG" b="1" dirty="0" err="1"/>
              <a:t>diambil</a:t>
            </a:r>
            <a:r>
              <a:rPr lang="en-SG" b="1" dirty="0"/>
              <a:t> </a:t>
            </a:r>
            <a:r>
              <a:rPr lang="en-SG" b="1" dirty="0" err="1"/>
              <a:t>jika</a:t>
            </a:r>
            <a:r>
              <a:rPr lang="en-SG" b="1" dirty="0"/>
              <a:t> </a:t>
            </a:r>
            <a:r>
              <a:rPr lang="en-SG" b="1" dirty="0" err="1"/>
              <a:t>ada</a:t>
            </a:r>
            <a:r>
              <a:rPr lang="en-SG" b="1" dirty="0"/>
              <a:t> yang </a:t>
            </a:r>
            <a:r>
              <a:rPr lang="en-SG" b="1" dirty="0" err="1"/>
              <a:t>mengambil</a:t>
            </a:r>
            <a:r>
              <a:rPr lang="en-SG" b="1" dirty="0"/>
              <a:t> </a:t>
            </a:r>
            <a:r>
              <a:rPr lang="is-IS" b="1" dirty="0" smtClean="0"/>
              <a:t>PAN4204</a:t>
            </a:r>
            <a:r>
              <a:rPr lang="en-SG" b="1" dirty="0" smtClean="0"/>
              <a:t>. </a:t>
            </a:r>
            <a:r>
              <a:rPr lang="en-SG" b="1" dirty="0" err="1"/>
              <a:t>Jika</a:t>
            </a:r>
            <a:r>
              <a:rPr lang="en-SG" b="1" dirty="0"/>
              <a:t> </a:t>
            </a:r>
            <a:r>
              <a:rPr lang="en-SG" b="1" dirty="0" err="1"/>
              <a:t>sampai</a:t>
            </a:r>
            <a:r>
              <a:rPr lang="en-SG" b="1" dirty="0"/>
              <a:t> </a:t>
            </a:r>
            <a:r>
              <a:rPr lang="en-SG" b="1" dirty="0" err="1"/>
              <a:t>batas</a:t>
            </a:r>
            <a:r>
              <a:rPr lang="en-SG" b="1" dirty="0"/>
              <a:t> </a:t>
            </a:r>
            <a:r>
              <a:rPr lang="en-SG" b="1" dirty="0" err="1"/>
              <a:t>akhir</a:t>
            </a:r>
            <a:r>
              <a:rPr lang="en-SG" b="1" dirty="0"/>
              <a:t> </a:t>
            </a:r>
            <a:r>
              <a:rPr lang="en-SG" b="1" dirty="0" err="1"/>
              <a:t>tidak</a:t>
            </a:r>
            <a:r>
              <a:rPr lang="en-SG" b="1" dirty="0"/>
              <a:t> </a:t>
            </a:r>
            <a:r>
              <a:rPr lang="en-SG" b="1" dirty="0" err="1"/>
              <a:t>ada</a:t>
            </a:r>
            <a:r>
              <a:rPr lang="en-SG" b="1" dirty="0"/>
              <a:t>, </a:t>
            </a:r>
            <a:r>
              <a:rPr lang="en-SG" b="1" dirty="0" err="1"/>
              <a:t>pengambil</a:t>
            </a:r>
            <a:r>
              <a:rPr lang="en-SG" b="1" dirty="0"/>
              <a:t> </a:t>
            </a:r>
            <a:r>
              <a:rPr lang="en-SG" b="1" dirty="0" err="1"/>
              <a:t>topik</a:t>
            </a:r>
            <a:r>
              <a:rPr lang="en-SG" b="1" dirty="0"/>
              <a:t> </a:t>
            </a:r>
            <a:r>
              <a:rPr lang="en-SG" b="1" dirty="0" err="1"/>
              <a:t>ini</a:t>
            </a:r>
            <a:r>
              <a:rPr lang="en-SG" b="1" dirty="0"/>
              <a:t> </a:t>
            </a:r>
            <a:r>
              <a:rPr lang="en-SG" b="1" dirty="0" err="1"/>
              <a:t>akan</a:t>
            </a:r>
            <a:r>
              <a:rPr lang="en-SG" b="1" dirty="0"/>
              <a:t> </a:t>
            </a:r>
            <a:r>
              <a:rPr lang="en-SG" b="1" dirty="0" err="1"/>
              <a:t>diminta</a:t>
            </a:r>
            <a:r>
              <a:rPr lang="en-SG" b="1" dirty="0"/>
              <a:t> </a:t>
            </a:r>
            <a:r>
              <a:rPr lang="en-SG" b="1" dirty="0" err="1"/>
              <a:t>mengambil</a:t>
            </a:r>
            <a:r>
              <a:rPr lang="en-SG" b="1" dirty="0"/>
              <a:t> </a:t>
            </a:r>
            <a:r>
              <a:rPr lang="is-IS" b="1" dirty="0" smtClean="0"/>
              <a:t>PAN4204</a:t>
            </a:r>
            <a:r>
              <a:rPr lang="en-SG" b="1" dirty="0" smtClean="0"/>
              <a:t> </a:t>
            </a:r>
            <a:r>
              <a:rPr lang="en-SG" b="1" dirty="0" err="1"/>
              <a:t>sebagai</a:t>
            </a:r>
            <a:r>
              <a:rPr lang="en-SG" b="1" dirty="0"/>
              <a:t> </a:t>
            </a:r>
            <a:r>
              <a:rPr lang="en-SG" b="1" dirty="0" err="1"/>
              <a:t>gantinya</a:t>
            </a:r>
            <a:r>
              <a:rPr lang="en-SG" b="1" dirty="0"/>
              <a:t>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 b="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75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PAN4205</a:t>
            </a:r>
            <a:r>
              <a:rPr lang="en-SG" dirty="0" smtClean="0"/>
              <a:t>] </a:t>
            </a:r>
            <a:r>
              <a:rPr lang="en-US" dirty="0" err="1"/>
              <a:t>Sekilas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PAS4002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KIRI.</a:t>
            </a:r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PAS4003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Path </a:t>
            </a:r>
            <a:r>
              <a:rPr lang="en-US" dirty="0" err="1"/>
              <a:t>hasil</a:t>
            </a:r>
            <a:r>
              <a:rPr lang="en-US" dirty="0"/>
              <a:t> GPS</a:t>
            </a:r>
          </a:p>
          <a:p>
            <a:pPr lvl="1"/>
            <a:r>
              <a:rPr lang="en-US" dirty="0"/>
              <a:t>Path </a:t>
            </a:r>
            <a:r>
              <a:rPr lang="en-US" dirty="0" err="1"/>
              <a:t>angkutan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KIRI</a:t>
            </a:r>
          </a:p>
          <a:p>
            <a:pPr lvl="1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Kecepatan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standar</a:t>
            </a:r>
            <a:r>
              <a:rPr lang="en-US" dirty="0"/>
              <a:t>: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, lama </a:t>
            </a:r>
            <a:r>
              <a:rPr lang="en-US" dirty="0" err="1"/>
              <a:t>pengambilan</a:t>
            </a:r>
            <a:r>
              <a:rPr lang="en-US" dirty="0"/>
              <a:t>,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rata-rata.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Syarat</a:t>
            </a:r>
            <a:r>
              <a:rPr lang="en-SG" dirty="0"/>
              <a:t> </a:t>
            </a:r>
            <a:r>
              <a:rPr lang="en-SG" dirty="0" err="1"/>
              <a:t>Skripsi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Saya</a:t>
            </a:r>
            <a:r>
              <a:rPr lang="en-SG" dirty="0"/>
              <a:t> (Pascal)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Proposal / </a:t>
            </a:r>
            <a:r>
              <a:rPr lang="en-SG" dirty="0" err="1"/>
              <a:t>rencana</a:t>
            </a:r>
            <a:r>
              <a:rPr lang="en-SG" dirty="0"/>
              <a:t> </a:t>
            </a:r>
            <a:r>
              <a:rPr lang="en-SG" dirty="0" err="1"/>
              <a:t>kerja</a:t>
            </a:r>
            <a:r>
              <a:rPr lang="en-SG" dirty="0"/>
              <a:t> </a:t>
            </a:r>
            <a:r>
              <a:rPr lang="en-SG" dirty="0" err="1"/>
              <a:t>dengan</a:t>
            </a:r>
            <a:r>
              <a:rPr lang="en-SG" dirty="0"/>
              <a:t> template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saya</a:t>
            </a:r>
            <a:r>
              <a:rPr lang="en-SG" dirty="0"/>
              <a:t>.</a:t>
            </a:r>
          </a:p>
          <a:p>
            <a:r>
              <a:rPr lang="en-SG" dirty="0" err="1"/>
              <a:t>Sudah</a:t>
            </a:r>
            <a:r>
              <a:rPr lang="en-SG" dirty="0"/>
              <a:t> </a:t>
            </a:r>
            <a:r>
              <a:rPr lang="en-SG" dirty="0" err="1"/>
              <a:t>belajar</a:t>
            </a:r>
            <a:r>
              <a:rPr lang="en-SG" dirty="0"/>
              <a:t> </a:t>
            </a:r>
            <a:r>
              <a:rPr lang="en-SG" dirty="0" err="1"/>
              <a:t>sendiri</a:t>
            </a:r>
            <a:r>
              <a:rPr lang="en-SG" dirty="0"/>
              <a:t>, </a:t>
            </a:r>
            <a:r>
              <a:rPr lang="en-SG" u="sng" dirty="0" err="1"/>
              <a:t>mengerti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u="sng" dirty="0" err="1"/>
              <a:t>dapat</a:t>
            </a:r>
            <a:r>
              <a:rPr lang="en-SG" u="sng" dirty="0"/>
              <a:t> </a:t>
            </a:r>
            <a:r>
              <a:rPr lang="en-SG" u="sng" dirty="0" err="1"/>
              <a:t>menggunakan</a:t>
            </a:r>
            <a:r>
              <a:rPr lang="en-SG" dirty="0"/>
              <a:t> </a:t>
            </a:r>
            <a:r>
              <a:rPr lang="en-SG" dirty="0" err="1"/>
              <a:t>fitur</a:t>
            </a:r>
            <a:r>
              <a:rPr lang="en-SG" dirty="0"/>
              <a:t> </a:t>
            </a:r>
            <a:r>
              <a:rPr lang="en-SG" dirty="0" err="1"/>
              <a:t>dasar</a:t>
            </a:r>
            <a:r>
              <a:rPr lang="en-SG" dirty="0"/>
              <a:t>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teknologi-teknologi</a:t>
            </a:r>
            <a:r>
              <a:rPr lang="en-SG" dirty="0"/>
              <a:t> yang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digunakan</a:t>
            </a:r>
            <a:r>
              <a:rPr lang="en-SG" dirty="0"/>
              <a:t> (</a:t>
            </a:r>
            <a:r>
              <a:rPr lang="en-SG" dirty="0" err="1"/>
              <a:t>disertakan</a:t>
            </a:r>
            <a:r>
              <a:rPr lang="en-SG" dirty="0"/>
              <a:t> </a:t>
            </a:r>
            <a:r>
              <a:rPr lang="en-SG" dirty="0" err="1"/>
              <a:t>pada</a:t>
            </a:r>
            <a:r>
              <a:rPr lang="en-SG" dirty="0"/>
              <a:t> </a:t>
            </a:r>
            <a:r>
              <a:rPr lang="en-SG" dirty="0" err="1"/>
              <a:t>setiap</a:t>
            </a:r>
            <a:r>
              <a:rPr lang="en-SG" dirty="0"/>
              <a:t> </a:t>
            </a:r>
            <a:r>
              <a:rPr lang="en-SG" dirty="0" err="1"/>
              <a:t>topik</a:t>
            </a:r>
            <a:r>
              <a:rPr lang="en-SG" dirty="0"/>
              <a:t>)</a:t>
            </a:r>
          </a:p>
          <a:p>
            <a:r>
              <a:rPr lang="en-SG" dirty="0" err="1"/>
              <a:t>Semua</a:t>
            </a:r>
            <a:r>
              <a:rPr lang="en-SG" dirty="0"/>
              <a:t> file (source code + </a:t>
            </a:r>
            <a:r>
              <a:rPr lang="en-SG" dirty="0" err="1"/>
              <a:t>dokumen</a:t>
            </a:r>
            <a:r>
              <a:rPr lang="en-SG" dirty="0"/>
              <a:t>) </a:t>
            </a:r>
            <a:r>
              <a:rPr lang="en-SG" dirty="0" err="1"/>
              <a:t>ditaruh</a:t>
            </a:r>
            <a:r>
              <a:rPr lang="en-SG" dirty="0"/>
              <a:t> di GitHub</a:t>
            </a:r>
          </a:p>
          <a:p>
            <a:pPr lvl="1"/>
            <a:r>
              <a:rPr lang="en-SG" dirty="0"/>
              <a:t>Clone </a:t>
            </a:r>
            <a:r>
              <a:rPr lang="en-SG" dirty="0" err="1"/>
              <a:t>dari</a:t>
            </a:r>
            <a:r>
              <a:rPr lang="en-SG" dirty="0"/>
              <a:t> https://</a:t>
            </a:r>
            <a:r>
              <a:rPr lang="en-SG" dirty="0" err="1"/>
              <a:t>github.com</a:t>
            </a:r>
            <a:r>
              <a:rPr lang="en-SG" dirty="0"/>
              <a:t>/</a:t>
            </a:r>
            <a:r>
              <a:rPr lang="en-SG" dirty="0" err="1"/>
              <a:t>pascalalfadian</a:t>
            </a:r>
            <a:r>
              <a:rPr lang="en-SG" dirty="0"/>
              <a:t>/</a:t>
            </a:r>
            <a:r>
              <a:rPr lang="en-SG" dirty="0" err="1"/>
              <a:t>Skripsi.git</a:t>
            </a:r>
            <a:endParaRPr lang="en-SG" dirty="0"/>
          </a:p>
          <a:p>
            <a:pPr lvl="1"/>
            <a:r>
              <a:rPr lang="en-SG" dirty="0" err="1"/>
              <a:t>Belajar</a:t>
            </a:r>
            <a:r>
              <a:rPr lang="en-SG" dirty="0"/>
              <a:t> Git &amp; </a:t>
            </a:r>
            <a:r>
              <a:rPr lang="en-SG" dirty="0" err="1"/>
              <a:t>Github</a:t>
            </a:r>
            <a:r>
              <a:rPr lang="en-SG" dirty="0"/>
              <a:t> </a:t>
            </a:r>
            <a:r>
              <a:rPr lang="en-SG" dirty="0" err="1"/>
              <a:t>otodidak</a:t>
            </a:r>
            <a:r>
              <a:rPr lang="en-SG" dirty="0"/>
              <a:t>, </a:t>
            </a:r>
            <a:r>
              <a:rPr lang="en-SG" dirty="0" err="1"/>
              <a:t>beberapa</a:t>
            </a:r>
            <a:r>
              <a:rPr lang="en-SG" dirty="0"/>
              <a:t> saran:</a:t>
            </a:r>
          </a:p>
          <a:p>
            <a:pPr lvl="2"/>
            <a:r>
              <a:rPr lang="en-SG" dirty="0"/>
              <a:t>Install </a:t>
            </a:r>
            <a:r>
              <a:rPr lang="en-SG" dirty="0" err="1">
                <a:hlinkClick r:id="rId3"/>
              </a:rPr>
              <a:t>TortoiseGit</a:t>
            </a:r>
            <a:r>
              <a:rPr lang="en-SG" dirty="0"/>
              <a:t> </a:t>
            </a:r>
            <a:r>
              <a:rPr lang="en-SG" dirty="0" err="1"/>
              <a:t>untuk</a:t>
            </a:r>
            <a:r>
              <a:rPr lang="en-SG" dirty="0"/>
              <a:t> GUI</a:t>
            </a:r>
          </a:p>
          <a:p>
            <a:pPr lvl="2"/>
            <a:r>
              <a:rPr lang="en-SG" dirty="0" err="1"/>
              <a:t>Gunakan</a:t>
            </a:r>
            <a:r>
              <a:rPr lang="en-SG" dirty="0"/>
              <a:t> IDE </a:t>
            </a:r>
            <a:r>
              <a:rPr lang="en-SG" dirty="0" err="1"/>
              <a:t>seperti</a:t>
            </a:r>
            <a:r>
              <a:rPr lang="en-SG" dirty="0"/>
              <a:t> Eclipse </a:t>
            </a:r>
            <a:r>
              <a:rPr lang="en-SG" dirty="0" err="1"/>
              <a:t>atau</a:t>
            </a:r>
            <a:r>
              <a:rPr lang="en-SG" dirty="0"/>
              <a:t> NetBeans, </a:t>
            </a:r>
            <a:r>
              <a:rPr lang="en-SG" dirty="0" err="1"/>
              <a:t>dan</a:t>
            </a:r>
            <a:r>
              <a:rPr lang="en-SG" dirty="0"/>
              <a:t> install plugin Git</a:t>
            </a:r>
          </a:p>
          <a:p>
            <a:pPr lvl="1"/>
            <a:r>
              <a:rPr lang="en-SG" dirty="0" err="1"/>
              <a:t>Lihat</a:t>
            </a:r>
            <a:r>
              <a:rPr lang="en-SG" dirty="0"/>
              <a:t> </a:t>
            </a:r>
            <a:r>
              <a:rPr lang="en-SG" dirty="0" err="1"/>
              <a:t>aturan</a:t>
            </a:r>
            <a:r>
              <a:rPr lang="en-SG" dirty="0"/>
              <a:t> main di </a:t>
            </a:r>
            <a:r>
              <a:rPr lang="en-SG" dirty="0">
                <a:hlinkClick r:id="rId4"/>
              </a:rPr>
              <a:t>https://</a:t>
            </a:r>
            <a:r>
              <a:rPr lang="en-SG" dirty="0" err="1">
                <a:hlinkClick r:id="rId4"/>
              </a:rPr>
              <a:t>github.com</a:t>
            </a:r>
            <a:r>
              <a:rPr lang="en-SG" dirty="0">
                <a:hlinkClick r:id="rId4"/>
              </a:rPr>
              <a:t>/</a:t>
            </a:r>
            <a:r>
              <a:rPr lang="en-SG" dirty="0" err="1">
                <a:hlinkClick r:id="rId4"/>
              </a:rPr>
              <a:t>pascalalfadian</a:t>
            </a:r>
            <a:r>
              <a:rPr lang="en-SG" dirty="0">
                <a:hlinkClick r:id="rId4"/>
              </a:rPr>
              <a:t>/</a:t>
            </a:r>
            <a:r>
              <a:rPr lang="en-SG" dirty="0" err="1">
                <a:hlinkClick r:id="rId4"/>
              </a:rPr>
              <a:t>Skripsi</a:t>
            </a:r>
            <a:endParaRPr lang="en-SG" dirty="0"/>
          </a:p>
          <a:p>
            <a:r>
              <a:rPr lang="en-SG" dirty="0" err="1"/>
              <a:t>Konsekuensi</a:t>
            </a:r>
            <a:r>
              <a:rPr lang="en-SG" dirty="0"/>
              <a:t>: Project </a:t>
            </a:r>
            <a:r>
              <a:rPr lang="en-SG" dirty="0" err="1"/>
              <a:t>Anda</a:t>
            </a:r>
            <a:r>
              <a:rPr lang="en-SG" dirty="0"/>
              <a:t> </a:t>
            </a:r>
            <a:r>
              <a:rPr lang="en-SG" dirty="0" err="1"/>
              <a:t>akan</a:t>
            </a:r>
            <a:r>
              <a:rPr lang="en-SG" dirty="0"/>
              <a:t> </a:t>
            </a:r>
            <a:r>
              <a:rPr lang="en-SG" dirty="0" err="1"/>
              <a:t>menjadi</a:t>
            </a:r>
            <a:r>
              <a:rPr lang="en-SG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66773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PAN4205</a:t>
            </a:r>
            <a:r>
              <a:rPr lang="en-SG" dirty="0" smtClean="0"/>
              <a:t>] </a:t>
            </a:r>
            <a:r>
              <a:rPr lang="en-US" dirty="0" err="1"/>
              <a:t>Tampilan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044973"/>
            <a:ext cx="7493359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</a:t>
            </a:r>
            <a:r>
              <a:rPr lang="is-IS" dirty="0" smtClean="0"/>
              <a:t>PAN4205</a:t>
            </a:r>
            <a:r>
              <a:rPr lang="en-SG" dirty="0" smtClean="0"/>
              <a:t>]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SceneBuilder</a:t>
            </a:r>
            <a:r>
              <a:rPr lang="en-US" dirty="0">
                <a:hlinkClick r:id="rId3"/>
              </a:rPr>
              <a:t> 2.0</a:t>
            </a:r>
            <a:r>
              <a:rPr lang="en-US" dirty="0"/>
              <a:t>) (</a:t>
            </a:r>
            <a:r>
              <a:rPr lang="en-US" dirty="0" err="1"/>
              <a:t>termasuk</a:t>
            </a:r>
            <a:r>
              <a:rPr lang="en-US" dirty="0"/>
              <a:t> chart)</a:t>
            </a:r>
          </a:p>
          <a:p>
            <a:r>
              <a:rPr lang="en-US" dirty="0" err="1">
                <a:hlinkClick r:id="rId4"/>
              </a:rPr>
              <a:t>GMapsFX</a:t>
            </a:r>
            <a:endParaRPr lang="en-US" dirty="0"/>
          </a:p>
          <a:p>
            <a:r>
              <a:rPr lang="en-US" dirty="0"/>
              <a:t>MySQL &amp; </a:t>
            </a:r>
            <a:r>
              <a:rPr lang="en-US" dirty="0" err="1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[</a:t>
            </a:r>
            <a:r>
              <a:rPr lang="en-SG" dirty="0" err="1"/>
              <a:t>Tambahan</a:t>
            </a:r>
            <a:r>
              <a:rPr lang="en-SG" dirty="0"/>
              <a:t>] Format </a:t>
            </a:r>
            <a:r>
              <a:rPr lang="en-SG" dirty="0" err="1"/>
              <a:t>Pencatatan</a:t>
            </a:r>
            <a:r>
              <a:rPr lang="en-SG" dirty="0"/>
              <a:t> </a:t>
            </a:r>
            <a:r>
              <a:rPr lang="en-SG" dirty="0" err="1"/>
              <a:t>Posisi</a:t>
            </a:r>
            <a:r>
              <a:rPr lang="en-SG" dirty="0"/>
              <a:t> </a:t>
            </a:r>
            <a:r>
              <a:rPr lang="en-SG" dirty="0" err="1"/>
              <a:t>pada</a:t>
            </a:r>
            <a:r>
              <a:rPr lang="en-SG" dirty="0"/>
              <a:t> Basis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1" y="3370997"/>
            <a:ext cx="7892954" cy="308439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CREATE TABLE IF NOT EXISTS `tracking`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`</a:t>
            </a:r>
            <a:r>
              <a:rPr lang="en-SG" dirty="0" err="1"/>
              <a:t>trackingId</a:t>
            </a:r>
            <a:r>
              <a:rPr lang="en-SG" dirty="0"/>
              <a:t>` </a:t>
            </a:r>
            <a:r>
              <a:rPr lang="en-SG" dirty="0" err="1"/>
              <a:t>int</a:t>
            </a:r>
            <a:r>
              <a:rPr lang="en-SG" dirty="0"/>
              <a:t>(11)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`timestamp` </a:t>
            </a:r>
            <a:r>
              <a:rPr lang="en-SG" dirty="0" err="1"/>
              <a:t>datetime</a:t>
            </a:r>
            <a:r>
              <a:rPr lang="en-SG" dirty="0"/>
              <a:t> NOT NULL DEFAULT </a:t>
            </a:r>
            <a:r>
              <a:rPr lang="en-SG" dirty="0" err="1"/>
              <a:t>CURRENT_TIMESTAMP</a:t>
            </a:r>
            <a:endParaRPr lang="en-S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) ENGINE=</a:t>
            </a:r>
            <a:r>
              <a:rPr lang="en-SG" dirty="0" err="1"/>
              <a:t>InnoDB</a:t>
            </a:r>
            <a:r>
              <a:rPr lang="en-SG" dirty="0"/>
              <a:t> DEFAULT CHARSET=</a:t>
            </a:r>
            <a:r>
              <a:rPr lang="en-SG" dirty="0" err="1"/>
              <a:t>latin1</a:t>
            </a:r>
            <a:r>
              <a:rPr lang="en-SG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CREATE TABLE IF NOT EXISTS `</a:t>
            </a:r>
            <a:r>
              <a:rPr lang="en-SG" dirty="0" err="1"/>
              <a:t>trackingdetail</a:t>
            </a:r>
            <a:r>
              <a:rPr lang="en-SG" dirty="0"/>
              <a:t>`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`</a:t>
            </a:r>
            <a:r>
              <a:rPr lang="en-SG" dirty="0" err="1"/>
              <a:t>trackingId</a:t>
            </a:r>
            <a:r>
              <a:rPr lang="en-SG" dirty="0"/>
              <a:t>` </a:t>
            </a:r>
            <a:r>
              <a:rPr lang="en-SG" dirty="0" err="1"/>
              <a:t>int</a:t>
            </a:r>
            <a:r>
              <a:rPr lang="en-SG" dirty="0"/>
              <a:t>(11)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`</a:t>
            </a:r>
            <a:r>
              <a:rPr lang="en-SG" dirty="0" err="1"/>
              <a:t>secondsSinceStart</a:t>
            </a:r>
            <a:r>
              <a:rPr lang="en-SG" dirty="0"/>
              <a:t>` </a:t>
            </a:r>
            <a:r>
              <a:rPr lang="en-SG" dirty="0" err="1"/>
              <a:t>int</a:t>
            </a:r>
            <a:r>
              <a:rPr lang="en-SG" dirty="0"/>
              <a:t>(11)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`position` point NOT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) ENGINE=</a:t>
            </a:r>
            <a:r>
              <a:rPr lang="en-SG" dirty="0" err="1"/>
              <a:t>InnoDB</a:t>
            </a:r>
            <a:r>
              <a:rPr lang="en-SG" dirty="0"/>
              <a:t> DEFAULT CHARSET=</a:t>
            </a:r>
            <a:r>
              <a:rPr lang="en-SG" dirty="0" err="1"/>
              <a:t>latin1</a:t>
            </a:r>
            <a:r>
              <a:rPr lang="en-SG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ALTER TABLE `tracking`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ALTER TABLE `</a:t>
            </a:r>
            <a:r>
              <a:rPr lang="en-SG" dirty="0" err="1"/>
              <a:t>trackingdetail</a:t>
            </a:r>
            <a:r>
              <a:rPr lang="en-SG" dirty="0"/>
              <a:t>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  ADD PRIMARY KEY (`</a:t>
            </a:r>
            <a:r>
              <a:rPr lang="en-SG" dirty="0" err="1"/>
              <a:t>trackingId</a:t>
            </a:r>
            <a:r>
              <a:rPr lang="en-SG" dirty="0"/>
              <a:t>`,`</a:t>
            </a:r>
            <a:r>
              <a:rPr lang="en-SG" dirty="0" err="1"/>
              <a:t>secondsSinceStart</a:t>
            </a:r>
            <a:r>
              <a:rPr lang="en-SG" dirty="0"/>
              <a:t>`), ADD KEY `</a:t>
            </a:r>
            <a:r>
              <a:rPr lang="en-SG" dirty="0" err="1"/>
              <a:t>trackingId</a:t>
            </a:r>
            <a:r>
              <a:rPr lang="en-SG" dirty="0"/>
              <a:t>` (`</a:t>
            </a:r>
            <a:r>
              <a:rPr lang="en-SG" dirty="0" err="1"/>
              <a:t>trackingId</a:t>
            </a:r>
            <a:r>
              <a:rPr lang="en-SG" dirty="0"/>
              <a:t>`);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ALTER TABLE `</a:t>
            </a:r>
            <a:r>
              <a:rPr lang="en-SG" dirty="0" err="1"/>
              <a:t>trackingdetail</a:t>
            </a:r>
            <a:r>
              <a:rPr lang="en-SG" dirty="0"/>
              <a:t>`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SG" dirty="0"/>
              <a:t>ADD CONSTRAINT `</a:t>
            </a:r>
            <a:r>
              <a:rPr lang="en-SG" dirty="0" err="1"/>
              <a:t>trackingdetail_tracking</a:t>
            </a:r>
            <a:r>
              <a:rPr lang="en-SG" dirty="0"/>
              <a:t>` FOREIGN KEY (`</a:t>
            </a:r>
            <a:r>
              <a:rPr lang="en-SG" dirty="0" err="1"/>
              <a:t>trackingId</a:t>
            </a:r>
            <a:r>
              <a:rPr lang="en-SG" dirty="0"/>
              <a:t>`) REFERENCES `tracking` (`</a:t>
            </a:r>
            <a:r>
              <a:rPr lang="en-SG" dirty="0" err="1"/>
              <a:t>trackingId</a:t>
            </a:r>
            <a:r>
              <a:rPr lang="en-SG" dirty="0"/>
              <a:t>`) ON DELETE CASCADE ON UPDATE CASCADE;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288" t="17176" r="4473" b="12685"/>
          <a:stretch/>
        </p:blipFill>
        <p:spPr>
          <a:xfrm>
            <a:off x="781516" y="1862161"/>
            <a:ext cx="4749422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[</a:t>
            </a:r>
            <a:r>
              <a:rPr lang="en-SG" b="1" dirty="0" smtClean="0"/>
              <a:t>PAN4201</a:t>
            </a:r>
            <a:r>
              <a:rPr lang="en-SG" b="1" dirty="0"/>
              <a:t>] </a:t>
            </a:r>
            <a:r>
              <a:rPr lang="en-SG" b="1" dirty="0" err="1"/>
              <a:t>Analisis</a:t>
            </a:r>
            <a:r>
              <a:rPr lang="en-SG" b="1" dirty="0"/>
              <a:t> </a:t>
            </a:r>
            <a:r>
              <a:rPr lang="en-SG" b="1" dirty="0" err="1"/>
              <a:t>Waktu</a:t>
            </a:r>
            <a:r>
              <a:rPr lang="en-SG" b="1" dirty="0"/>
              <a:t> </a:t>
            </a:r>
            <a:r>
              <a:rPr lang="en-SG" b="1" dirty="0" err="1"/>
              <a:t>Tempuh</a:t>
            </a:r>
            <a:r>
              <a:rPr lang="en-SG" b="1" dirty="0"/>
              <a:t> Kota Bandung*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b="1" dirty="0" err="1"/>
              <a:t>Topik</a:t>
            </a:r>
            <a:r>
              <a:rPr lang="en-SG" b="1" dirty="0"/>
              <a:t> </a:t>
            </a:r>
            <a:r>
              <a:rPr lang="en-SG" b="1" dirty="0" err="1"/>
              <a:t>Bintang</a:t>
            </a:r>
            <a:endParaRPr lang="en-SG" b="1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27682159"/>
              </p:ext>
            </p:extLst>
          </p:nvPr>
        </p:nvGraphicFramePr>
        <p:xfrm>
          <a:off x="609600" y="609600"/>
          <a:ext cx="6348413" cy="384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83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[PAN4201</a:t>
            </a:r>
            <a:r>
              <a:rPr lang="en-SG" dirty="0"/>
              <a:t>] </a:t>
            </a:r>
            <a:r>
              <a:rPr lang="en-US" dirty="0" err="1"/>
              <a:t>Sekilas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: </a:t>
            </a:r>
            <a:r>
              <a:rPr lang="en-US" i="1" dirty="0"/>
              <a:t>Jam </a:t>
            </a:r>
            <a:r>
              <a:rPr lang="en-US" i="1" dirty="0" err="1"/>
              <a:t>berapa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pulang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UNPAR?</a:t>
            </a:r>
          </a:p>
          <a:p>
            <a:r>
              <a:rPr lang="en-US" dirty="0"/>
              <a:t>Google </a:t>
            </a:r>
            <a:r>
              <a:rPr lang="en-US" dirty="0" err="1"/>
              <a:t>menyediakan</a:t>
            </a:r>
            <a:r>
              <a:rPr lang="en-US" dirty="0"/>
              <a:t> web service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/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perjalanan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dirty="0" err="1"/>
              <a:t>Rute</a:t>
            </a:r>
            <a:r>
              <a:rPr lang="en-US" dirty="0"/>
              <a:t>, </a:t>
            </a:r>
            <a:r>
              <a:rPr lang="en-US" dirty="0" err="1"/>
              <a:t>jarak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tempuh</a:t>
            </a:r>
            <a:endParaRPr lang="en-US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1 jam </a:t>
            </a:r>
            <a:r>
              <a:rPr lang="en-US" dirty="0" err="1"/>
              <a:t>sekali</a:t>
            </a:r>
            <a:endParaRPr lang="en-US" dirty="0"/>
          </a:p>
          <a:p>
            <a:pPr lvl="1"/>
            <a:r>
              <a:rPr lang="en-US" dirty="0"/>
              <a:t>24 jam per </a:t>
            </a:r>
            <a:r>
              <a:rPr lang="en-US" dirty="0" err="1"/>
              <a:t>hari</a:t>
            </a:r>
            <a:endParaRPr lang="en-US" dirty="0"/>
          </a:p>
          <a:p>
            <a:pPr lvl="1"/>
            <a:r>
              <a:rPr lang="en-US" dirty="0"/>
              <a:t>7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rumah</a:t>
            </a:r>
            <a:r>
              <a:rPr lang="en-US" dirty="0"/>
              <a:t> (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[PAN4201</a:t>
            </a:r>
            <a:r>
              <a:rPr lang="en-SG" dirty="0"/>
              <a:t>] </a:t>
            </a:r>
            <a:r>
              <a:rPr lang="en-US" dirty="0"/>
              <a:t>Output (</a:t>
            </a:r>
            <a:r>
              <a:rPr lang="en-US" dirty="0" err="1"/>
              <a:t>Contoh</a:t>
            </a:r>
            <a:r>
              <a:rPr lang="en-US" dirty="0"/>
              <a:t>)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126087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89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[PAN4201</a:t>
            </a:r>
            <a:r>
              <a:rPr lang="en-SG" dirty="0"/>
              <a:t>]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>
                <a:hlinkClick r:id="rId3"/>
              </a:rPr>
              <a:t>Google Directions Web Service</a:t>
            </a:r>
            <a:endParaRPr lang="en-US" dirty="0"/>
          </a:p>
          <a:p>
            <a:r>
              <a:rPr lang="en-US" dirty="0"/>
              <a:t>HTTP Protocol &amp; Web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[PAS4202] </a:t>
            </a:r>
            <a:r>
              <a:rPr lang="en-SG" b="1" dirty="0" err="1"/>
              <a:t>Aplikasi</a:t>
            </a:r>
            <a:r>
              <a:rPr lang="en-SG" b="1" dirty="0"/>
              <a:t> </a:t>
            </a:r>
            <a:r>
              <a:rPr lang="en-SG" b="1" dirty="0" err="1"/>
              <a:t>Pratinjau</a:t>
            </a:r>
            <a:r>
              <a:rPr lang="en-SG" b="1" dirty="0"/>
              <a:t> 3 </a:t>
            </a:r>
            <a:r>
              <a:rPr lang="en-SG" b="1" dirty="0" err="1"/>
              <a:t>Dimensi</a:t>
            </a:r>
            <a:r>
              <a:rPr lang="en-SG" b="1" dirty="0"/>
              <a:t> </a:t>
            </a:r>
            <a:r>
              <a:rPr lang="en-SG" b="1" dirty="0" err="1"/>
              <a:t>Berbasis</a:t>
            </a:r>
            <a:r>
              <a:rPr lang="en-SG" b="1" dirty="0"/>
              <a:t>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r="9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78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[PAN4202</a:t>
            </a:r>
            <a:r>
              <a:rPr lang="en-SG" dirty="0"/>
              <a:t>] </a:t>
            </a:r>
            <a:r>
              <a:rPr lang="en-US" dirty="0" err="1"/>
              <a:t>Sekilas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Teknologi</a:t>
            </a:r>
            <a:r>
              <a:rPr lang="en-US" dirty="0"/>
              <a:t> Web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pratinjau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endParaRPr lang="en-US" dirty="0"/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WebGL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three.js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pratinjau</a:t>
            </a:r>
            <a:r>
              <a:rPr lang="en-US" dirty="0"/>
              <a:t> </a:t>
            </a:r>
            <a:r>
              <a:rPr lang="en-US" dirty="0" err="1"/>
              <a:t>kustomisasi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FTIS</a:t>
            </a:r>
          </a:p>
          <a:p>
            <a:r>
              <a:rPr lang="en-US" dirty="0" err="1"/>
              <a:t>Langkah-langkah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FTIS</a:t>
            </a:r>
          </a:p>
          <a:p>
            <a:pPr lvl="1"/>
            <a:r>
              <a:rPr lang="en-US" dirty="0"/>
              <a:t>Export </a:t>
            </a:r>
            <a:r>
              <a:rPr lang="en-US" dirty="0" err="1"/>
              <a:t>ke</a:t>
            </a:r>
            <a:r>
              <a:rPr lang="en-US" dirty="0"/>
              <a:t> format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three.js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situs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mengkustomisasi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(5 </a:t>
            </a:r>
            <a:r>
              <a:rPr lang="en-US" dirty="0" err="1"/>
              <a:t>variasi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Warna</a:t>
            </a:r>
            <a:r>
              <a:rPr lang="en-US" dirty="0"/>
              <a:t> cat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(5 </a:t>
            </a:r>
            <a:r>
              <a:rPr lang="en-US" dirty="0" err="1"/>
              <a:t>variasi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Warna</a:t>
            </a:r>
            <a:r>
              <a:rPr lang="en-US" dirty="0"/>
              <a:t> cat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(5 </a:t>
            </a:r>
            <a:r>
              <a:rPr lang="en-US" dirty="0" err="1"/>
              <a:t>variasi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Tampilan</a:t>
            </a:r>
            <a:r>
              <a:rPr lang="en-US" dirty="0"/>
              <a:t> 360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6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[PAN4202</a:t>
            </a:r>
            <a:r>
              <a:rPr lang="en-SG" dirty="0"/>
              <a:t>] </a:t>
            </a:r>
            <a:r>
              <a:rPr lang="en-US" dirty="0" err="1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ThreeJS</a:t>
            </a:r>
            <a:r>
              <a:rPr lang="en-US" dirty="0"/>
              <a:t> Editor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https://threejs.org/editor/)</a:t>
            </a:r>
            <a:endParaRPr lang="en-US" dirty="0"/>
          </a:p>
          <a:p>
            <a:r>
              <a:rPr lang="en-US" dirty="0"/>
              <a:t>Format </a:t>
            </a:r>
            <a:r>
              <a:rPr lang="en-US" dirty="0" err="1"/>
              <a:t>ThreeJS</a:t>
            </a:r>
            <a:r>
              <a:rPr lang="en-US" dirty="0"/>
              <a:t> (JSON/OBJ/STL/</a:t>
            </a:r>
            <a:r>
              <a:rPr lang="en-US" dirty="0" err="1"/>
              <a:t>dll</a:t>
            </a:r>
            <a:r>
              <a:rPr lang="is-IS" dirty="0"/>
              <a:t>…)</a:t>
            </a:r>
          </a:p>
          <a:p>
            <a:r>
              <a:rPr lang="is-IS" dirty="0"/>
              <a:t>Dokumentasi ThreeJS (</a:t>
            </a:r>
            <a:r>
              <a:rPr lang="en-US" dirty="0">
                <a:hlinkClick r:id="rId4"/>
              </a:rPr>
              <a:t>https://threejs.org/)</a:t>
            </a:r>
            <a:endParaRPr lang="en-US" dirty="0"/>
          </a:p>
          <a:p>
            <a:r>
              <a:rPr lang="en-US"/>
              <a:t>HTML &amp; CSS &amp;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5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2148</TotalTime>
  <Words>906</Words>
  <Application>Microsoft Macintosh PowerPoint</Application>
  <PresentationFormat>On-screen Show (4:3)</PresentationFormat>
  <Paragraphs>146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Topik Skripsi Pascal</vt:lpstr>
      <vt:lpstr>Syarat Skripsi dengan Saya (Pascal)</vt:lpstr>
      <vt:lpstr>[PAN4201] Analisis Waktu Tempuh Kota Bandung*</vt:lpstr>
      <vt:lpstr>[PAN4201] Sekilas</vt:lpstr>
      <vt:lpstr>[PAN4201] Output (Contoh)</vt:lpstr>
      <vt:lpstr>[PAN4201] Teknologi</vt:lpstr>
      <vt:lpstr>[PAS4202] Aplikasi Pratinjau 3 Dimensi Berbasis Web</vt:lpstr>
      <vt:lpstr>[PAN4202] Sekilas</vt:lpstr>
      <vt:lpstr>[PAN4202] Teknologi</vt:lpstr>
      <vt:lpstr>[PAN4203] Aplikasi Pembangkit Jadwal Dosen</vt:lpstr>
      <vt:lpstr>[PAN4203] Latar Belakang</vt:lpstr>
      <vt:lpstr>[PAN4203] Sekilas</vt:lpstr>
      <vt:lpstr>[PAN4203] Teknologi</vt:lpstr>
      <vt:lpstr>[PAN4204] Perekam Pergerakan Posisi Android, Studi Kasus: KIRI Android App</vt:lpstr>
      <vt:lpstr>[PAN4204] Sekilas</vt:lpstr>
      <vt:lpstr>[PAN4204] Sekilas</vt:lpstr>
      <vt:lpstr>[PAN4204] Teknologi</vt:lpstr>
      <vt:lpstr>[PAN4205] Visualisasi dan Analisa Hasil Rekaman Posisi Android dengan JavaFX</vt:lpstr>
      <vt:lpstr>[PAN4205] Sekilas</vt:lpstr>
      <vt:lpstr>[PAN4205] Tampilan</vt:lpstr>
      <vt:lpstr>[PAN4205] Teknologi</vt:lpstr>
      <vt:lpstr>[Tambahan] Format Pencatatan Posisi pada Basis Data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Topik Skripsi 2014</dc:title>
  <dc:creator>Pascal Alfadian Nugroho</dc:creator>
  <cp:lastModifiedBy>Pascal Alfadian Nugroho</cp:lastModifiedBy>
  <cp:revision>179</cp:revision>
  <dcterms:created xsi:type="dcterms:W3CDTF">2014-10-06T05:18:33Z</dcterms:created>
  <dcterms:modified xsi:type="dcterms:W3CDTF">2016-10-25T04:59:22Z</dcterms:modified>
</cp:coreProperties>
</file>