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6" r:id="rId4"/>
    <p:sldId id="267" r:id="rId5"/>
    <p:sldId id="282" r:id="rId6"/>
    <p:sldId id="268" r:id="rId7"/>
    <p:sldId id="269" r:id="rId8"/>
    <p:sldId id="303" r:id="rId9"/>
    <p:sldId id="278" r:id="rId10"/>
    <p:sldId id="283" r:id="rId11"/>
    <p:sldId id="288" r:id="rId12"/>
    <p:sldId id="292" r:id="rId13"/>
    <p:sldId id="293" r:id="rId14"/>
    <p:sldId id="294" r:id="rId15"/>
    <p:sldId id="304" r:id="rId16"/>
    <p:sldId id="295" r:id="rId17"/>
    <p:sldId id="285" r:id="rId18"/>
    <p:sldId id="291" r:id="rId19"/>
    <p:sldId id="296" r:id="rId20"/>
    <p:sldId id="297" r:id="rId21"/>
    <p:sldId id="298" r:id="rId22"/>
    <p:sldId id="329" r:id="rId23"/>
    <p:sldId id="299" r:id="rId24"/>
    <p:sldId id="322" r:id="rId25"/>
    <p:sldId id="323" r:id="rId26"/>
    <p:sldId id="324" r:id="rId27"/>
    <p:sldId id="325" r:id="rId28"/>
    <p:sldId id="326" r:id="rId29"/>
    <p:sldId id="32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B8C6-80CF-4CC8-B48C-CA44938D505F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16AFB70-80F6-4C54-8D0A-24443A0603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B8C6-80CF-4CC8-B48C-CA44938D505F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FB70-80F6-4C54-8D0A-24443A0603C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16AFB70-80F6-4C54-8D0A-24443A0603C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B8C6-80CF-4CC8-B48C-CA44938D505F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B8C6-80CF-4CC8-B48C-CA44938D505F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16AFB70-80F6-4C54-8D0A-24443A0603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B8C6-80CF-4CC8-B48C-CA44938D505F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16AFB70-80F6-4C54-8D0A-24443A0603C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D90B8C6-80CF-4CC8-B48C-CA44938D505F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FB70-80F6-4C54-8D0A-24443A0603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B8C6-80CF-4CC8-B48C-CA44938D505F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16AFB70-80F6-4C54-8D0A-24443A0603C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B8C6-80CF-4CC8-B48C-CA44938D505F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16AFB70-80F6-4C54-8D0A-24443A0603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B8C6-80CF-4CC8-B48C-CA44938D505F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6AFB70-80F6-4C54-8D0A-24443A0603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16AFB70-80F6-4C54-8D0A-24443A0603C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0B8C6-80CF-4CC8-B48C-CA44938D505F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16AFB70-80F6-4C54-8D0A-24443A0603C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D90B8C6-80CF-4CC8-B48C-CA44938D505F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D90B8C6-80CF-4CC8-B48C-CA44938D505F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16AFB70-80F6-4C54-8D0A-24443A0603C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Thomas </a:t>
            </a:r>
            <a:r>
              <a:rPr lang="en-US" dirty="0" err="1" smtClean="0"/>
              <a:t>Anung</a:t>
            </a:r>
            <a:r>
              <a:rPr lang="en-US" dirty="0" smtClean="0"/>
              <a:t> </a:t>
            </a:r>
            <a:r>
              <a:rPr lang="en-US" dirty="0" err="1" smtClean="0"/>
              <a:t>Basuki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TOPIK SKRIPSI</a:t>
            </a:r>
            <a:br>
              <a:rPr lang="en-US" dirty="0" smtClean="0"/>
            </a:br>
            <a:r>
              <a:rPr lang="en-US" dirty="0" err="1" smtClean="0"/>
              <a:t>Genap</a:t>
            </a:r>
            <a:r>
              <a:rPr lang="en-US" dirty="0" smtClean="0"/>
              <a:t> 2016/2017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95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TAB4202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Model-Checking Based Java Test Case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298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RPL</a:t>
            </a:r>
          </a:p>
          <a:p>
            <a:r>
              <a:rPr lang="en-US" dirty="0" err="1" smtClean="0"/>
              <a:t>Membutuhkan</a:t>
            </a:r>
            <a:r>
              <a:rPr lang="en-US" dirty="0" smtClean="0"/>
              <a:t> </a:t>
            </a:r>
            <a:r>
              <a:rPr lang="en-US" dirty="0" err="1" smtClean="0"/>
              <a:t>keahlian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endParaRPr lang="en-US" dirty="0" smtClean="0"/>
          </a:p>
          <a:p>
            <a:r>
              <a:rPr lang="en-US" dirty="0" err="1" smtClean="0"/>
              <a:t>Tantangan</a:t>
            </a:r>
            <a:r>
              <a:rPr lang="en-US" dirty="0" smtClean="0"/>
              <a:t>: </a:t>
            </a:r>
            <a:r>
              <a:rPr lang="en-US" dirty="0" err="1" smtClean="0"/>
              <a:t>otomatisasi</a:t>
            </a:r>
            <a:r>
              <a:rPr lang="en-US" dirty="0" smtClean="0"/>
              <a:t> </a:t>
            </a:r>
            <a:r>
              <a:rPr lang="en-US" dirty="0" err="1" smtClean="0"/>
              <a:t>pembangkitan</a:t>
            </a:r>
            <a:r>
              <a:rPr lang="en-US" dirty="0" smtClean="0"/>
              <a:t> test case</a:t>
            </a:r>
          </a:p>
          <a:p>
            <a:r>
              <a:rPr lang="en-US" dirty="0" smtClean="0"/>
              <a:t>Model-checking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verifikasi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testing</a:t>
            </a:r>
          </a:p>
          <a:p>
            <a:r>
              <a:rPr lang="en-US" dirty="0" smtClean="0"/>
              <a:t>JPF, Bandera </a:t>
            </a:r>
            <a:r>
              <a:rPr lang="en-US" dirty="0" err="1" smtClean="0"/>
              <a:t>dan</a:t>
            </a:r>
            <a:r>
              <a:rPr lang="en-US" dirty="0" smtClean="0"/>
              <a:t> Bogor </a:t>
            </a:r>
            <a:r>
              <a:rPr lang="en-US" dirty="0" err="1" smtClean="0"/>
              <a:t>adalah</a:t>
            </a:r>
            <a:r>
              <a:rPr lang="en-US" dirty="0" smtClean="0"/>
              <a:t> 3 kakas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model-checking </a:t>
            </a:r>
            <a:r>
              <a:rPr lang="en-US" dirty="0" err="1" smtClean="0"/>
              <a:t>terhadap</a:t>
            </a:r>
            <a:r>
              <a:rPr lang="en-US" dirty="0" smtClean="0"/>
              <a:t> program 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0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PRASYARAT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testing</a:t>
            </a:r>
          </a:p>
          <a:p>
            <a:r>
              <a:rPr lang="en-US" dirty="0" err="1" smtClean="0"/>
              <a:t>Menguasai</a:t>
            </a:r>
            <a:r>
              <a:rPr lang="en-US" dirty="0" smtClean="0"/>
              <a:t> </a:t>
            </a:r>
            <a:r>
              <a:rPr lang="en-US" dirty="0" err="1" smtClean="0"/>
              <a:t>logika</a:t>
            </a:r>
            <a:r>
              <a:rPr lang="en-US" smtClean="0"/>
              <a:t> formal</a:t>
            </a:r>
            <a:endParaRPr lang="en-US" dirty="0" smtClean="0"/>
          </a:p>
          <a:p>
            <a:r>
              <a:rPr lang="en-US" dirty="0" err="1" smtClean="0"/>
              <a:t>Menguasai</a:t>
            </a:r>
            <a:r>
              <a:rPr lang="en-US" dirty="0" smtClean="0"/>
              <a:t>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60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mengenali</a:t>
            </a:r>
            <a:r>
              <a:rPr lang="en-US" dirty="0" smtClean="0"/>
              <a:t> </a:t>
            </a: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program?</a:t>
            </a:r>
          </a:p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karakteristik</a:t>
            </a:r>
            <a:r>
              <a:rPr lang="en-US" dirty="0" smtClean="0"/>
              <a:t> program yang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dicek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model checking?</a:t>
            </a:r>
            <a:endParaRPr lang="en-US" dirty="0" smtClean="0"/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mengimplementasikannya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Java assertion?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72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pembangkitan</a:t>
            </a:r>
            <a:r>
              <a:rPr lang="en-US" dirty="0" smtClean="0"/>
              <a:t> data test program JAVA</a:t>
            </a:r>
          </a:p>
        </p:txBody>
      </p:sp>
    </p:spTree>
    <p:extLst>
      <p:ext uri="{BB962C8B-B14F-4D97-AF65-F5344CB8AC3E}">
        <p14:creationId xmlns:p14="http://schemas.microsoft.com/office/powerpoint/2010/main" val="847065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literatur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software testing </a:t>
            </a:r>
            <a:r>
              <a:rPr lang="en-US" dirty="0" err="1" smtClean="0"/>
              <a:t>dan</a:t>
            </a:r>
            <a:r>
              <a:rPr lang="en-US" dirty="0" smtClean="0"/>
              <a:t> model-checking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kakasnya</a:t>
            </a:r>
            <a:endParaRPr lang="en-US" dirty="0" smtClean="0"/>
          </a:p>
          <a:p>
            <a:r>
              <a:rPr lang="en-US" dirty="0" err="1" smtClean="0"/>
              <a:t>Mengimplementasikan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pembangkitan</a:t>
            </a:r>
            <a:r>
              <a:rPr lang="en-US" dirty="0" smtClean="0"/>
              <a:t> test case </a:t>
            </a:r>
            <a:r>
              <a:rPr lang="en-US" dirty="0" err="1" smtClean="0"/>
              <a:t>menggunakan</a:t>
            </a:r>
            <a:r>
              <a:rPr lang="en-US" dirty="0" smtClean="0"/>
              <a:t> model-checking</a:t>
            </a:r>
          </a:p>
          <a:p>
            <a:r>
              <a:rPr lang="en-US" dirty="0" err="1" smtClean="0"/>
              <a:t>Mengumpulkan</a:t>
            </a:r>
            <a:r>
              <a:rPr lang="en-US" dirty="0" smtClean="0"/>
              <a:t> program JAVA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pengujian</a:t>
            </a:r>
            <a:endParaRPr lang="en-US" dirty="0" smtClean="0"/>
          </a:p>
          <a:p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88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/>
              <a:t>Havelund</a:t>
            </a:r>
            <a:r>
              <a:rPr lang="en-US" sz="2400" dirty="0"/>
              <a:t>, Klaus, and Thomas </a:t>
            </a:r>
            <a:r>
              <a:rPr lang="en-US" sz="2400" dirty="0" err="1"/>
              <a:t>Pressburger</a:t>
            </a:r>
            <a:r>
              <a:rPr lang="en-US" sz="2400" dirty="0"/>
              <a:t>. "Model checking java programs using java pathfinder." </a:t>
            </a:r>
            <a:r>
              <a:rPr lang="en-US" sz="2400" i="1" dirty="0"/>
              <a:t>International Journal on Software Tools for Technology Transfer</a:t>
            </a:r>
            <a:r>
              <a:rPr lang="en-US" sz="2400" dirty="0"/>
              <a:t> 2.4 (2000): 366-381.</a:t>
            </a:r>
          </a:p>
          <a:p>
            <a:r>
              <a:rPr lang="en-US" sz="2400" dirty="0" err="1"/>
              <a:t>Visser</a:t>
            </a:r>
            <a:r>
              <a:rPr lang="en-US" sz="2400" dirty="0"/>
              <a:t>, Willem, Corina S. </a:t>
            </a:r>
            <a:r>
              <a:rPr lang="en-US" sz="2400" dirty="0" err="1"/>
              <a:t>Pǎsǎreanu</a:t>
            </a:r>
            <a:r>
              <a:rPr lang="en-US" sz="2400" dirty="0"/>
              <a:t>, and </a:t>
            </a:r>
            <a:r>
              <a:rPr lang="en-US" sz="2400" dirty="0" err="1"/>
              <a:t>Sarfraz</a:t>
            </a:r>
            <a:r>
              <a:rPr lang="en-US" sz="2400" dirty="0"/>
              <a:t> </a:t>
            </a:r>
            <a:r>
              <a:rPr lang="en-US" sz="2400" dirty="0" err="1"/>
              <a:t>Khurshid</a:t>
            </a:r>
            <a:r>
              <a:rPr lang="en-US" sz="2400" dirty="0"/>
              <a:t>. "Test input generation with Java </a:t>
            </a:r>
            <a:r>
              <a:rPr lang="en-US" sz="2400" dirty="0" err="1"/>
              <a:t>PathFinder</a:t>
            </a:r>
            <a:r>
              <a:rPr lang="en-US" sz="2400" dirty="0"/>
              <a:t>." </a:t>
            </a:r>
            <a:r>
              <a:rPr lang="en-US" sz="2400" i="1" dirty="0"/>
              <a:t>ACM SIGSOFT Software Engineering Notes</a:t>
            </a:r>
            <a:r>
              <a:rPr lang="en-US" sz="2400" dirty="0"/>
              <a:t> 29.4 (2004): 97-107</a:t>
            </a:r>
            <a:r>
              <a:rPr lang="en-US" sz="2400" dirty="0" smtClean="0"/>
              <a:t>.</a:t>
            </a:r>
          </a:p>
          <a:p>
            <a:r>
              <a:rPr lang="en-US" sz="2400" dirty="0" err="1"/>
              <a:t>Hatcliff</a:t>
            </a:r>
            <a:r>
              <a:rPr lang="en-US" sz="2400" dirty="0"/>
              <a:t>, John, and Matthew Dwyer. "Using the Bandera tool set to model-check properties of concurrent Java software." </a:t>
            </a:r>
            <a:r>
              <a:rPr lang="en-US" sz="2400" i="1" dirty="0"/>
              <a:t>International Conference on Concurrency Theory</a:t>
            </a:r>
            <a:r>
              <a:rPr lang="en-US" sz="2400" dirty="0"/>
              <a:t>. Springer Berlin Heidelberg, 2001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Dwyer, Matthew B., and John </a:t>
            </a:r>
            <a:r>
              <a:rPr lang="en-US" sz="2400" dirty="0" err="1"/>
              <a:t>Hatcliff</a:t>
            </a:r>
            <a:r>
              <a:rPr lang="en-US" sz="2400" dirty="0"/>
              <a:t>. "Bogor: an extensible and highly-modular software model checking framework." </a:t>
            </a:r>
            <a:r>
              <a:rPr lang="en-US" sz="2400" i="1" dirty="0"/>
              <a:t>ACM SIGSOFT Software Engineering Notes</a:t>
            </a:r>
            <a:r>
              <a:rPr lang="en-US" sz="2400" dirty="0"/>
              <a:t> 28.5 (2003): 267-276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56779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TAB4203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Morphological Parser for Texts in </a:t>
            </a:r>
            <a:r>
              <a:rPr lang="en-US" dirty="0" err="1" smtClean="0"/>
              <a:t>Bahasa</a:t>
            </a:r>
            <a:r>
              <a:rPr lang="en-US" dirty="0" smtClean="0"/>
              <a:t> Indonesia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26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Morphological parsing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proses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NLP</a:t>
            </a:r>
          </a:p>
          <a:p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mengurangi</a:t>
            </a:r>
            <a:r>
              <a:rPr lang="en-US" dirty="0" smtClean="0"/>
              <a:t> </a:t>
            </a:r>
            <a:r>
              <a:rPr lang="en-US" dirty="0" err="1" smtClean="0"/>
              <a:t>ambiguitas</a:t>
            </a:r>
            <a:endParaRPr lang="en-US" dirty="0" smtClean="0"/>
          </a:p>
          <a:p>
            <a:r>
              <a:rPr lang="en-US" dirty="0" err="1" smtClean="0"/>
              <a:t>Morfologi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Indonesia </a:t>
            </a:r>
            <a:r>
              <a:rPr lang="en-US" dirty="0" err="1" smtClean="0"/>
              <a:t>relatif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endParaRPr lang="en-US" dirty="0"/>
          </a:p>
          <a:p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pernah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yang </a:t>
            </a:r>
            <a:r>
              <a:rPr lang="en-US" dirty="0" err="1" smtClean="0"/>
              <a:t>berusaha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92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PRASYARAT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Menguasai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Indonesia</a:t>
            </a:r>
          </a:p>
          <a:p>
            <a:r>
              <a:rPr lang="en-US" dirty="0" err="1" smtClean="0"/>
              <a:t>Menguasai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NLP </a:t>
            </a:r>
            <a:r>
              <a:rPr lang="en-US" dirty="0" err="1" smtClean="0"/>
              <a:t>terutama</a:t>
            </a:r>
            <a:r>
              <a:rPr lang="en-US" dirty="0" smtClean="0"/>
              <a:t> morphological parsing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6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Topik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TAB4201- Maze Generator</a:t>
            </a:r>
          </a:p>
          <a:p>
            <a:r>
              <a:rPr lang="en-US" dirty="0" smtClean="0"/>
              <a:t>TAB4202- Model-Checking Based Java Test Case Generation</a:t>
            </a:r>
          </a:p>
          <a:p>
            <a:r>
              <a:rPr lang="en-US" dirty="0" smtClean="0"/>
              <a:t>TAB4203- Morphological Parser for Texts in Bahasa Indonesia</a:t>
            </a:r>
          </a:p>
          <a:p>
            <a:r>
              <a:rPr lang="en-US" dirty="0" smtClean="0"/>
              <a:t>TAB4204*- N-gram based Document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99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morfologi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Indonesia?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mengimplementasikannya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99768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morphological parser </a:t>
            </a:r>
            <a:r>
              <a:rPr lang="en-US" dirty="0" err="1" smtClean="0"/>
              <a:t>Bahasa</a:t>
            </a:r>
            <a:r>
              <a:rPr lang="en-US" dirty="0" smtClean="0"/>
              <a:t> Indonesia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33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literatur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morfologi</a:t>
            </a:r>
            <a:r>
              <a:rPr lang="en-US" dirty="0" smtClean="0"/>
              <a:t> Bahasa Indonesia </a:t>
            </a:r>
            <a:r>
              <a:rPr lang="en-US" dirty="0" err="1" smtClean="0"/>
              <a:t>dan</a:t>
            </a:r>
            <a:r>
              <a:rPr lang="en-US" dirty="0" smtClean="0"/>
              <a:t> morphological parser yang </a:t>
            </a:r>
            <a:r>
              <a:rPr lang="en-US" dirty="0" err="1" smtClean="0"/>
              <a:t>ada</a:t>
            </a:r>
            <a:endParaRPr lang="en-US" dirty="0" smtClean="0"/>
          </a:p>
          <a:p>
            <a:r>
              <a:rPr lang="en-US" dirty="0" err="1" smtClean="0"/>
              <a:t>Analisis</a:t>
            </a:r>
            <a:r>
              <a:rPr lang="en-US" dirty="0" smtClean="0"/>
              <a:t> lexicon </a:t>
            </a:r>
            <a:r>
              <a:rPr lang="en-US" dirty="0" err="1" smtClean="0"/>
              <a:t>dan</a:t>
            </a:r>
            <a:r>
              <a:rPr lang="en-US" dirty="0" smtClean="0"/>
              <a:t> morphological parser Bahasa Indonesia</a:t>
            </a:r>
          </a:p>
          <a:p>
            <a:r>
              <a:rPr lang="en-US" dirty="0" err="1" smtClean="0"/>
              <a:t>Implementasi</a:t>
            </a:r>
            <a:r>
              <a:rPr lang="en-US" dirty="0" smtClean="0"/>
              <a:t> lexicon </a:t>
            </a:r>
            <a:r>
              <a:rPr lang="en-US" dirty="0" err="1" smtClean="0"/>
              <a:t>dan</a:t>
            </a:r>
            <a:r>
              <a:rPr lang="en-US" dirty="0" smtClean="0"/>
              <a:t> morphological parser</a:t>
            </a:r>
          </a:p>
          <a:p>
            <a:r>
              <a:rPr lang="en-US" dirty="0" err="1" smtClean="0"/>
              <a:t>Pengujian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0613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Sak</a:t>
            </a:r>
            <a:r>
              <a:rPr lang="en-US" sz="2400" dirty="0"/>
              <a:t>, </a:t>
            </a:r>
            <a:r>
              <a:rPr lang="en-US" sz="2400" dirty="0" err="1"/>
              <a:t>Haşim</a:t>
            </a:r>
            <a:r>
              <a:rPr lang="en-US" sz="2400" dirty="0"/>
              <a:t>, </a:t>
            </a:r>
            <a:r>
              <a:rPr lang="en-US" sz="2400" dirty="0" err="1"/>
              <a:t>Tunga</a:t>
            </a:r>
            <a:r>
              <a:rPr lang="en-US" sz="2400" dirty="0"/>
              <a:t> </a:t>
            </a:r>
            <a:r>
              <a:rPr lang="en-US" sz="2400" dirty="0" err="1"/>
              <a:t>Güngör</a:t>
            </a:r>
            <a:r>
              <a:rPr lang="en-US" sz="2400" dirty="0"/>
              <a:t>, and Murat </a:t>
            </a:r>
            <a:r>
              <a:rPr lang="en-US" sz="2400" dirty="0" err="1"/>
              <a:t>Saraçlar</a:t>
            </a:r>
            <a:r>
              <a:rPr lang="en-US" sz="2400" dirty="0"/>
              <a:t>. "Turkish language resources: Morphological parser, morphological </a:t>
            </a:r>
            <a:r>
              <a:rPr lang="en-US" sz="2400" dirty="0" err="1"/>
              <a:t>disambiguator</a:t>
            </a:r>
            <a:r>
              <a:rPr lang="en-US" sz="2400" dirty="0"/>
              <a:t> and web corpus." </a:t>
            </a:r>
            <a:r>
              <a:rPr lang="en-US" sz="2400" i="1" dirty="0"/>
              <a:t>Advances in natural language processing</a:t>
            </a:r>
            <a:r>
              <a:rPr lang="en-US" sz="2400" dirty="0"/>
              <a:t>. Springer Berlin Heidelberg, 2008. 417-427.</a:t>
            </a:r>
          </a:p>
          <a:p>
            <a:r>
              <a:rPr lang="en-US" sz="2400" dirty="0" err="1"/>
              <a:t>Dasgupta</a:t>
            </a:r>
            <a:r>
              <a:rPr lang="en-US" sz="2400" dirty="0"/>
              <a:t>, </a:t>
            </a:r>
            <a:r>
              <a:rPr lang="en-US" sz="2400" dirty="0" err="1"/>
              <a:t>Sajib</a:t>
            </a:r>
            <a:r>
              <a:rPr lang="en-US" sz="2400" dirty="0"/>
              <a:t>, et al. "Morphological analysis of inflecting compound words in Bangla." (2005).</a:t>
            </a:r>
          </a:p>
          <a:p>
            <a:r>
              <a:rPr lang="en-US" sz="2400" dirty="0"/>
              <a:t>Nagata, Noriko. "BANZAI: An application of natural language processing to web-based language learning." </a:t>
            </a:r>
            <a:r>
              <a:rPr lang="en-US" sz="2400" i="1" dirty="0"/>
              <a:t>CALICO journal</a:t>
            </a:r>
            <a:r>
              <a:rPr lang="en-US" sz="2400" dirty="0"/>
              <a:t> (2002): 583-599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9553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TAB4204*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N-gram based Document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382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N-gram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pengukuran</a:t>
            </a:r>
            <a:r>
              <a:rPr lang="en-US" dirty="0" smtClean="0"/>
              <a:t> </a:t>
            </a:r>
            <a:r>
              <a:rPr lang="en-US" dirty="0" err="1" smtClean="0"/>
              <a:t>kemunculan</a:t>
            </a:r>
            <a:r>
              <a:rPr lang="en-US" dirty="0" smtClean="0"/>
              <a:t> </a:t>
            </a:r>
            <a:r>
              <a:rPr lang="en-US" dirty="0" err="1" smtClean="0"/>
              <a:t>pola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endParaRPr lang="en-US" dirty="0" smtClean="0"/>
          </a:p>
          <a:p>
            <a:r>
              <a:rPr lang="en-US" dirty="0" smtClean="0"/>
              <a:t>Salah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pemanfaatannya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(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94352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PRASYARAT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Memahami</a:t>
            </a:r>
            <a:r>
              <a:rPr lang="en-US" dirty="0" smtClean="0"/>
              <a:t> n-gram</a:t>
            </a:r>
          </a:p>
          <a:p>
            <a:r>
              <a:rPr lang="en-US" dirty="0" err="1" smtClean="0"/>
              <a:t>Menguasai</a:t>
            </a:r>
            <a:r>
              <a:rPr lang="en-US" dirty="0" smtClean="0"/>
              <a:t>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48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N-gram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mengklasifikasikan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Seberapa</a:t>
            </a:r>
            <a:r>
              <a:rPr lang="en-US" dirty="0" smtClean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performansinya</a:t>
            </a:r>
            <a:r>
              <a:rPr lang="en-US" dirty="0" smtClean="0"/>
              <a:t>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1633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mengenali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teks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6838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literatur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n-gram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</a:t>
            </a:r>
            <a:r>
              <a:rPr lang="en-US" dirty="0" err="1" smtClean="0"/>
              <a:t>mesin</a:t>
            </a:r>
            <a:endParaRPr lang="en-US" dirty="0" smtClean="0"/>
          </a:p>
          <a:p>
            <a:r>
              <a:rPr lang="en-US" dirty="0" err="1" smtClean="0"/>
              <a:t>Mengumpulkan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endParaRPr lang="en-US" dirty="0" smtClean="0"/>
          </a:p>
          <a:p>
            <a:r>
              <a:rPr lang="en-US" dirty="0" err="1" smtClean="0"/>
              <a:t>Implementasi</a:t>
            </a:r>
            <a:r>
              <a:rPr lang="en-US" dirty="0" smtClean="0"/>
              <a:t> n-gram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endParaRPr lang="en-US" dirty="0" smtClean="0"/>
          </a:p>
          <a:p>
            <a:r>
              <a:rPr lang="en-US" dirty="0" err="1" smtClean="0"/>
              <a:t>Eksperimentasi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1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TAB4201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1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Maze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teka-teki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yang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disukai</a:t>
            </a:r>
            <a:endParaRPr lang="en-US" dirty="0" smtClean="0"/>
          </a:p>
          <a:p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di </a:t>
            </a:r>
            <a:r>
              <a:rPr lang="en-US" dirty="0" err="1" smtClean="0"/>
              <a:t>majalah</a:t>
            </a:r>
            <a:r>
              <a:rPr lang="en-US" dirty="0" smtClean="0"/>
              <a:t>, </a:t>
            </a:r>
            <a:r>
              <a:rPr lang="en-US" dirty="0" err="1" smtClean="0"/>
              <a:t>koran</a:t>
            </a:r>
            <a:r>
              <a:rPr lang="en-US" dirty="0" smtClean="0"/>
              <a:t>, </a:t>
            </a:r>
            <a:r>
              <a:rPr lang="en-US" dirty="0" err="1" smtClean="0"/>
              <a:t>dsb</a:t>
            </a:r>
            <a:r>
              <a:rPr lang="en-US" dirty="0" smtClean="0"/>
              <a:t>.</a:t>
            </a:r>
          </a:p>
          <a:p>
            <a:r>
              <a:rPr lang="en-US" dirty="0" smtClean="0"/>
              <a:t>Tingkat </a:t>
            </a:r>
            <a:r>
              <a:rPr lang="en-US" dirty="0" err="1" smtClean="0"/>
              <a:t>kesulitan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beragam</a:t>
            </a:r>
            <a:endParaRPr lang="en-US" dirty="0" smtClean="0"/>
          </a:p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pembangkit</a:t>
            </a:r>
            <a:r>
              <a:rPr lang="en-US" dirty="0" smtClean="0"/>
              <a:t> maze </a:t>
            </a:r>
            <a:r>
              <a:rPr lang="en-US" dirty="0" err="1" smtClean="0"/>
              <a:t>populer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graph</a:t>
            </a:r>
          </a:p>
          <a:p>
            <a:r>
              <a:rPr lang="en-US" dirty="0" err="1" smtClean="0"/>
              <a:t>Algoritma</a:t>
            </a:r>
            <a:r>
              <a:rPr lang="en-US" dirty="0" smtClean="0"/>
              <a:t> lain </a:t>
            </a:r>
            <a:r>
              <a:rPr lang="en-US" dirty="0" err="1" smtClean="0"/>
              <a:t>berdasarkan</a:t>
            </a:r>
            <a:r>
              <a:rPr lang="en-US" dirty="0" smtClean="0"/>
              <a:t> multiple agent/Cellular Automata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96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PRASYARAT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Menguasai</a:t>
            </a:r>
            <a:r>
              <a:rPr lang="en-US" dirty="0" smtClean="0"/>
              <a:t> graph</a:t>
            </a:r>
          </a:p>
          <a:p>
            <a:r>
              <a:rPr lang="en-US" dirty="0" err="1" smtClean="0"/>
              <a:t>Menguasai</a:t>
            </a:r>
            <a:r>
              <a:rPr lang="en-US" dirty="0" smtClean="0"/>
              <a:t>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5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Rumusan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memodelkan</a:t>
            </a:r>
            <a:r>
              <a:rPr lang="en-US" dirty="0" smtClean="0"/>
              <a:t> maze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smtClean="0"/>
              <a:t>grid Cellular Automata (CA)?</a:t>
            </a:r>
            <a:endParaRPr lang="en-US" dirty="0" smtClean="0"/>
          </a:p>
          <a:p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CA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membangkitkan</a:t>
            </a:r>
            <a:r>
              <a:rPr lang="en-US" dirty="0" smtClean="0"/>
              <a:t> maze?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kerumitan</a:t>
            </a:r>
            <a:r>
              <a:rPr lang="en-US" dirty="0" smtClean="0"/>
              <a:t> maze yang </a:t>
            </a:r>
            <a:r>
              <a:rPr lang="en-US" dirty="0" err="1" smtClean="0"/>
              <a:t>dibangkitkan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mengimplementasikan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pembangkit</a:t>
            </a:r>
            <a:r>
              <a:rPr lang="en-US" dirty="0" smtClean="0"/>
              <a:t> maze </a:t>
            </a:r>
            <a:r>
              <a:rPr lang="en-US" dirty="0" err="1" smtClean="0"/>
              <a:t>berbasis</a:t>
            </a:r>
            <a:r>
              <a:rPr lang="en-US" dirty="0" smtClean="0"/>
              <a:t> CA </a:t>
            </a:r>
            <a:r>
              <a:rPr lang="en-US" dirty="0" err="1" smtClean="0"/>
              <a:t>dengan</a:t>
            </a:r>
            <a:r>
              <a:rPr lang="en-US" dirty="0" smtClean="0"/>
              <a:t> parameter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kesulitan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7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r>
              <a:rPr lang="en-US" dirty="0" smtClean="0"/>
              <a:t> </a:t>
            </a:r>
            <a:r>
              <a:rPr lang="en-US" dirty="0" err="1" smtClean="0"/>
              <a:t>pembangkit</a:t>
            </a:r>
            <a:r>
              <a:rPr lang="en-US" dirty="0" smtClean="0"/>
              <a:t> maze</a:t>
            </a:r>
          </a:p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pembangkit</a:t>
            </a:r>
            <a:r>
              <a:rPr lang="en-US" dirty="0" smtClean="0"/>
              <a:t> maze yang </a:t>
            </a:r>
            <a:r>
              <a:rPr lang="en-US" dirty="0" err="1" smtClean="0"/>
              <a:t>diperkaya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parameter </a:t>
            </a:r>
            <a:r>
              <a:rPr lang="en-US" dirty="0" err="1" smtClean="0"/>
              <a:t>kesulitan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92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Dikerjakan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literatur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maze,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pembangkit</a:t>
            </a:r>
            <a:r>
              <a:rPr lang="en-US" dirty="0" smtClean="0"/>
              <a:t> maze</a:t>
            </a:r>
          </a:p>
          <a:p>
            <a:r>
              <a:rPr lang="en-US" dirty="0" err="1" smtClean="0"/>
              <a:t>Menganalisis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kerumitan</a:t>
            </a:r>
            <a:r>
              <a:rPr lang="en-US" dirty="0" smtClean="0"/>
              <a:t> maze</a:t>
            </a:r>
          </a:p>
          <a:p>
            <a:r>
              <a:rPr lang="en-US" dirty="0" err="1" smtClean="0"/>
              <a:t>Mengembangkan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pembangkit</a:t>
            </a:r>
            <a:r>
              <a:rPr lang="en-US" dirty="0" smtClean="0"/>
              <a:t> maze </a:t>
            </a:r>
            <a:r>
              <a:rPr lang="en-US" dirty="0" err="1" smtClean="0"/>
              <a:t>dengan</a:t>
            </a:r>
            <a:r>
              <a:rPr lang="en-US" dirty="0" smtClean="0"/>
              <a:t> parameter </a:t>
            </a:r>
            <a:r>
              <a:rPr lang="en-US" dirty="0" err="1" smtClean="0"/>
              <a:t>kesulitan</a:t>
            </a:r>
            <a:endParaRPr lang="en-US" dirty="0" smtClean="0"/>
          </a:p>
          <a:p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perangkat</a:t>
            </a:r>
            <a:r>
              <a:rPr lang="en-US" dirty="0" smtClean="0"/>
              <a:t> </a:t>
            </a:r>
            <a:r>
              <a:rPr lang="en-US" dirty="0" err="1" smtClean="0"/>
              <a:t>lunak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3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Foltin</a:t>
            </a:r>
            <a:r>
              <a:rPr lang="en-US" dirty="0"/>
              <a:t>, Martin. "Automated Maze Generation and Human Interaction." </a:t>
            </a:r>
            <a:r>
              <a:rPr lang="en-US" i="1" dirty="0"/>
              <a:t>Brno: Masaryk University Faculty Of Informatics</a:t>
            </a:r>
            <a:r>
              <a:rPr lang="en-US" dirty="0"/>
              <a:t> (2011).</a:t>
            </a:r>
          </a:p>
          <a:p>
            <a:r>
              <a:rPr lang="en-US" dirty="0"/>
              <a:t>Xu, </a:t>
            </a:r>
            <a:r>
              <a:rPr lang="en-US" dirty="0" err="1"/>
              <a:t>Jie</a:t>
            </a:r>
            <a:r>
              <a:rPr lang="en-US" dirty="0"/>
              <a:t>, and Craig S. Kaplan. "Image-guided maze construction." </a:t>
            </a:r>
            <a:r>
              <a:rPr lang="en-US" i="1" dirty="0"/>
              <a:t>ACM Transactions on Graphics (TOG)</a:t>
            </a:r>
            <a:r>
              <a:rPr lang="en-US" dirty="0"/>
              <a:t>. Vol. 26. No. 3. ACM, 2007.</a:t>
            </a:r>
          </a:p>
          <a:p>
            <a:r>
              <a:rPr lang="en-US" dirty="0" err="1"/>
              <a:t>Ashlock</a:t>
            </a:r>
            <a:r>
              <a:rPr lang="en-US" dirty="0"/>
              <a:t>, Daniel, Colin Lee, and Cameron McGuinness. "Search-based procedural generation of maze-like levels." </a:t>
            </a:r>
            <a:r>
              <a:rPr lang="en-US" i="1" dirty="0"/>
              <a:t>IEEE Transactions on Computational Intelligence and AI in Games</a:t>
            </a:r>
            <a:r>
              <a:rPr lang="en-US" dirty="0"/>
              <a:t> 3.3 (2011): 260-273.</a:t>
            </a:r>
          </a:p>
          <a:p>
            <a:pPr marL="0" indent="0">
              <a:buNone/>
            </a:pPr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139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1481</TotalTime>
  <Words>753</Words>
  <Application>Microsoft Office PowerPoint</Application>
  <PresentationFormat>On-screen Show (4:3)</PresentationFormat>
  <Paragraphs>105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Civic</vt:lpstr>
      <vt:lpstr>TOPIK SKRIPSI Genap 2016/2017</vt:lpstr>
      <vt:lpstr>Daftar Topik</vt:lpstr>
      <vt:lpstr>Maze Generator</vt:lpstr>
      <vt:lpstr>Latar Belakang</vt:lpstr>
      <vt:lpstr>PRASYARAT</vt:lpstr>
      <vt:lpstr>Rumusan Masalah</vt:lpstr>
      <vt:lpstr>Luaran</vt:lpstr>
      <vt:lpstr>Yang Harus Dikerjakan</vt:lpstr>
      <vt:lpstr>REFERENSI</vt:lpstr>
      <vt:lpstr>Model-Checking Based Java Test Case Generation</vt:lpstr>
      <vt:lpstr>Latar Belakang</vt:lpstr>
      <vt:lpstr>PRASYARAT</vt:lpstr>
      <vt:lpstr>Rumusan Masalah</vt:lpstr>
      <vt:lpstr>Luaran</vt:lpstr>
      <vt:lpstr>Yang Harus Dikerjakan</vt:lpstr>
      <vt:lpstr>REFERENSI</vt:lpstr>
      <vt:lpstr>Morphological Parser for Texts in Bahasa Indonesia</vt:lpstr>
      <vt:lpstr>Latar Belakang</vt:lpstr>
      <vt:lpstr>PRASYARAT</vt:lpstr>
      <vt:lpstr>Rumusan Masalah</vt:lpstr>
      <vt:lpstr>Luaran</vt:lpstr>
      <vt:lpstr>Yang Harus Dikerjakan</vt:lpstr>
      <vt:lpstr>REFERENSI</vt:lpstr>
      <vt:lpstr>N-gram based Document Classification</vt:lpstr>
      <vt:lpstr>Latar Belakang</vt:lpstr>
      <vt:lpstr>PRASYARAT</vt:lpstr>
      <vt:lpstr>Rumusan Masalah</vt:lpstr>
      <vt:lpstr>Luaran</vt:lpstr>
      <vt:lpstr>Yang Harus Dikerjakan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TOPIK SKRIPSI Ganjil 2014/2015</dc:title>
  <dc:creator>Thomas Anung Basuki</dc:creator>
  <cp:lastModifiedBy>LPM 6</cp:lastModifiedBy>
  <cp:revision>82</cp:revision>
  <dcterms:created xsi:type="dcterms:W3CDTF">2014-05-06T03:27:43Z</dcterms:created>
  <dcterms:modified xsi:type="dcterms:W3CDTF">2016-10-26T06:27:54Z</dcterms:modified>
</cp:coreProperties>
</file>