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6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72" r:id="rId8"/>
    <p:sldId id="273" r:id="rId9"/>
    <p:sldId id="274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>
        <p:scale>
          <a:sx n="120" d="100"/>
          <a:sy n="120" d="100"/>
        </p:scale>
        <p:origin x="8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5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54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1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6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3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E8CEB2-1C38-49BD-8D06-712FD872530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  <p:sldLayoutId id="2147484329" r:id="rId13"/>
    <p:sldLayoutId id="2147484330" r:id="rId14"/>
    <p:sldLayoutId id="2147484331" r:id="rId15"/>
    <p:sldLayoutId id="2147484332" r:id="rId16"/>
    <p:sldLayoutId id="21474843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03948"/>
            <a:ext cx="8825658" cy="2677648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Studi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Integrasi</a:t>
            </a:r>
            <a:r>
              <a:rPr lang="en-US" sz="4400" dirty="0" smtClean="0"/>
              <a:t> </a:t>
            </a:r>
            <a:r>
              <a:rPr lang="en-US" sz="4400" i="1" dirty="0" smtClean="0"/>
              <a:t>Workflow </a:t>
            </a:r>
            <a:r>
              <a:rPr lang="en-US" sz="4400" dirty="0" err="1" smtClean="0"/>
              <a:t>Menggunakan</a:t>
            </a:r>
            <a:r>
              <a:rPr lang="en-US" sz="4400" dirty="0" smtClean="0"/>
              <a:t> BPMS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Sistem</a:t>
            </a:r>
            <a:r>
              <a:rPr lang="en-US" sz="4400" dirty="0" smtClean="0"/>
              <a:t> Email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Lucky </a:t>
            </a:r>
            <a:r>
              <a:rPr lang="en-US" dirty="0" err="1" smtClean="0">
                <a:solidFill>
                  <a:schemeClr val="bg1"/>
                </a:solidFill>
              </a:rPr>
              <a:t>Senjaya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darmawan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2012730009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BPMS </a:t>
            </a:r>
            <a:r>
              <a:rPr lang="en-US" dirty="0" err="1" smtClean="0"/>
              <a:t>Camunda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Business Process Management System :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mengkoordinasikan</a:t>
            </a:r>
            <a:r>
              <a:rPr lang="en-US" sz="2000" dirty="0"/>
              <a:t> </a:t>
            </a:r>
            <a:r>
              <a:rPr lang="en-US" sz="2000" dirty="0" err="1" smtClean="0"/>
              <a:t>otomasi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bisnis</a:t>
            </a:r>
            <a:endParaRPr lang="en-US" sz="2000" dirty="0" smtClean="0"/>
          </a:p>
          <a:p>
            <a:r>
              <a:rPr lang="en-US" sz="2000" dirty="0" err="1" smtClean="0"/>
              <a:t>Tujuan</a:t>
            </a:r>
            <a:r>
              <a:rPr lang="en-US" sz="2000" dirty="0" smtClean="0"/>
              <a:t> : </a:t>
            </a:r>
            <a:r>
              <a:rPr lang="en-US" sz="2000" dirty="0" err="1" smtClean="0"/>
              <a:t>menyelesaikan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daya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tepat</a:t>
            </a:r>
            <a:endParaRPr lang="en-US" sz="2000" dirty="0" smtClean="0"/>
          </a:p>
          <a:p>
            <a:r>
              <a:rPr lang="en-US" sz="2000" dirty="0" smtClean="0"/>
              <a:t>Salah </a:t>
            </a:r>
            <a:r>
              <a:rPr lang="en-US" sz="2000" dirty="0" err="1" smtClean="0"/>
              <a:t>satu</a:t>
            </a:r>
            <a:r>
              <a:rPr lang="en-US" sz="2000" dirty="0" smtClean="0"/>
              <a:t> BPMS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Camunda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5358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97" y="1914386"/>
            <a:ext cx="8132370" cy="463962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BPMS </a:t>
            </a:r>
            <a:r>
              <a:rPr lang="en-US" dirty="0" err="1" smtClean="0"/>
              <a:t>Camunda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1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Pegawai</a:t>
            </a:r>
            <a:r>
              <a:rPr lang="en-US" dirty="0" smtClean="0"/>
              <a:t> di </a:t>
            </a:r>
            <a:r>
              <a:rPr lang="en-US" dirty="0" err="1" smtClean="0"/>
              <a:t>perusahaan</a:t>
            </a:r>
            <a:r>
              <a:rPr lang="en-US" dirty="0" smtClean="0"/>
              <a:t> X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Accounting (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Mary)</a:t>
            </a:r>
          </a:p>
          <a:p>
            <a:pPr lvl="1"/>
            <a:r>
              <a:rPr lang="en-US" dirty="0" smtClean="0"/>
              <a:t>Sales (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John)</a:t>
            </a:r>
          </a:p>
          <a:p>
            <a:pPr lvl="1"/>
            <a:r>
              <a:rPr lang="en-US" dirty="0" smtClean="0"/>
              <a:t>Management (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Peter)</a:t>
            </a:r>
          </a:p>
          <a:p>
            <a:r>
              <a:rPr lang="en-US" dirty="0" err="1" smtClean="0"/>
              <a:t>Divisi</a:t>
            </a:r>
            <a:r>
              <a:rPr lang="en-US" dirty="0" smtClean="0"/>
              <a:t> Accounting </a:t>
            </a:r>
            <a:r>
              <a:rPr lang="en-US" dirty="0" err="1" smtClean="0"/>
              <a:t>dan</a:t>
            </a:r>
            <a:r>
              <a:rPr lang="en-US" dirty="0" smtClean="0"/>
              <a:t> Sales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proposal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Management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Mengunggahnya</a:t>
            </a:r>
            <a:endParaRPr lang="en-US" dirty="0" smtClean="0"/>
          </a:p>
          <a:p>
            <a:r>
              <a:rPr lang="en-US" dirty="0" err="1" smtClean="0"/>
              <a:t>Dvisi</a:t>
            </a:r>
            <a:r>
              <a:rPr lang="en-US" dirty="0" smtClean="0"/>
              <a:t> Management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proposal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layak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 smtClean="0"/>
          </a:p>
          <a:p>
            <a:pPr lvl="1"/>
            <a:r>
              <a:rPr lang="en-US" dirty="0" err="1" smtClean="0"/>
              <a:t>Bila</a:t>
            </a:r>
            <a:r>
              <a:rPr lang="en-US" dirty="0" smtClean="0"/>
              <a:t> proposal </a:t>
            </a:r>
            <a:r>
              <a:rPr lang="en-US" dirty="0" err="1" smtClean="0"/>
              <a:t>layak</a:t>
            </a:r>
            <a:r>
              <a:rPr lang="en-US" dirty="0" smtClean="0"/>
              <a:t>, proposal </a:t>
            </a:r>
            <a:r>
              <a:rPr lang="en-US" dirty="0" err="1" smtClean="0"/>
              <a:t>diterima</a:t>
            </a:r>
            <a:endParaRPr lang="en-US" dirty="0" smtClean="0"/>
          </a:p>
          <a:p>
            <a:pPr lvl="1"/>
            <a:r>
              <a:rPr lang="en-US" dirty="0" err="1" smtClean="0"/>
              <a:t>Bila</a:t>
            </a:r>
            <a:r>
              <a:rPr lang="en-US" dirty="0" smtClean="0"/>
              <a:t> proposal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layak</a:t>
            </a:r>
            <a:r>
              <a:rPr lang="en-US" dirty="0" smtClean="0"/>
              <a:t>, proposal </a:t>
            </a:r>
            <a:r>
              <a:rPr lang="en-US" dirty="0" err="1" smtClean="0"/>
              <a:t>ditolah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proposal </a:t>
            </a:r>
            <a:r>
              <a:rPr lang="en-US" dirty="0" err="1" smtClean="0"/>
              <a:t>lagi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</a:t>
            </a:r>
            <a:r>
              <a:rPr lang="en-US" dirty="0" err="1" smtClean="0"/>
              <a:t>Skenario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55" y="1805861"/>
            <a:ext cx="6470809" cy="4686801"/>
          </a:xfrm>
        </p:spPr>
      </p:pic>
    </p:spTree>
    <p:extLst>
      <p:ext uri="{BB962C8B-B14F-4D97-AF65-F5344CB8AC3E}">
        <p14:creationId xmlns:p14="http://schemas.microsoft.com/office/powerpoint/2010/main" val="402065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Workflow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dimodelkan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BPMN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divisualisasikan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BPMS</a:t>
            </a:r>
          </a:p>
          <a:p>
            <a:r>
              <a:rPr lang="en-US" i="1" dirty="0" smtClean="0"/>
              <a:t>Event-event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dipropagasi</a:t>
            </a:r>
            <a:r>
              <a:rPr lang="en-US" dirty="0" smtClean="0"/>
              <a:t> via email </a:t>
            </a:r>
            <a:r>
              <a:rPr lang="en-US" dirty="0" err="1" smtClean="0"/>
              <a:t>sehingga</a:t>
            </a:r>
            <a:r>
              <a:rPr lang="en-US" dirty="0" smtClean="0"/>
              <a:t> actor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i="1" dirty="0" smtClean="0"/>
              <a:t>task </a:t>
            </a:r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endParaRPr lang="en-US" dirty="0"/>
          </a:p>
          <a:p>
            <a:r>
              <a:rPr lang="en-US" dirty="0" err="1" smtClean="0"/>
              <a:t>Propagasi</a:t>
            </a:r>
            <a:r>
              <a:rPr lang="en-US" dirty="0" smtClean="0"/>
              <a:t> email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i="1" dirty="0" smtClean="0"/>
              <a:t>Task Listener </a:t>
            </a:r>
            <a:r>
              <a:rPr lang="en-US" dirty="0" smtClean="0"/>
              <a:t>di event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dipropagasi</a:t>
            </a:r>
            <a:r>
              <a:rPr lang="en-US" dirty="0" smtClean="0"/>
              <a:t>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admin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mendaftarkan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email actor</a:t>
            </a:r>
          </a:p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smtClean="0"/>
              <a:t>baik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Workflow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pemodelan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bisnis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i="1" dirty="0" smtClean="0"/>
              <a:t>Business Process Model and Notation </a:t>
            </a:r>
            <a:r>
              <a:rPr lang="en-US" sz="2000" dirty="0" smtClean="0"/>
              <a:t>(BPMN)</a:t>
            </a:r>
          </a:p>
          <a:p>
            <a:r>
              <a:rPr lang="en-US" sz="2000" dirty="0" smtClean="0"/>
              <a:t>BPMN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diotomasi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i="1" dirty="0" smtClean="0"/>
              <a:t>Business Process Management System </a:t>
            </a:r>
            <a:r>
              <a:rPr lang="en-US" sz="2000" dirty="0" smtClean="0"/>
              <a:t>(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  <a:r>
              <a:rPr lang="en-US" sz="2000" dirty="0" err="1" smtClean="0"/>
              <a:t>Camunda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Agar </a:t>
            </a:r>
            <a:r>
              <a:rPr lang="en-US" sz="2000" dirty="0" err="1" smtClean="0"/>
              <a:t>otomasi</a:t>
            </a:r>
            <a:r>
              <a:rPr lang="en-US" sz="2000" dirty="0" smtClean="0"/>
              <a:t> </a:t>
            </a:r>
            <a:r>
              <a:rPr lang="en-US" sz="2000" i="1" dirty="0" smtClean="0"/>
              <a:t>workflow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efisien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efektif</a:t>
            </a:r>
            <a:r>
              <a:rPr lang="en-US" sz="2000" dirty="0" smtClean="0"/>
              <a:t>, </a:t>
            </a:r>
            <a:r>
              <a:rPr lang="en-US" sz="2000" i="1" dirty="0" smtClean="0"/>
              <a:t>event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i="1" dirty="0" smtClean="0"/>
              <a:t>workflow </a:t>
            </a:r>
            <a:r>
              <a:rPr lang="en-US" sz="2000" dirty="0" err="1" smtClean="0"/>
              <a:t>diintegrasikan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email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51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Memodelkan</a:t>
            </a:r>
            <a:r>
              <a:rPr lang="en-US" sz="2000" dirty="0" smtClean="0"/>
              <a:t> </a:t>
            </a:r>
            <a:r>
              <a:rPr lang="en-US" sz="2000" i="1" dirty="0" smtClean="0"/>
              <a:t>Workflow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BPMN</a:t>
            </a:r>
          </a:p>
          <a:p>
            <a:r>
              <a:rPr lang="en-US" sz="2000" dirty="0" err="1" smtClean="0"/>
              <a:t>Mengidentifikasi</a:t>
            </a:r>
            <a:r>
              <a:rPr lang="en-US" sz="2000" dirty="0" smtClean="0"/>
              <a:t> </a:t>
            </a:r>
            <a:r>
              <a:rPr lang="en-US" sz="2000" i="1" dirty="0" smtClean="0"/>
              <a:t>event-event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diintegrasikan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email</a:t>
            </a:r>
          </a:p>
          <a:p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mekanisme</a:t>
            </a:r>
            <a:r>
              <a:rPr lang="en-US" sz="2000" dirty="0" smtClean="0"/>
              <a:t> </a:t>
            </a:r>
            <a:r>
              <a:rPr lang="en-US" sz="2000" dirty="0" err="1" smtClean="0"/>
              <a:t>propagasi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mengintegrasikan</a:t>
            </a:r>
            <a:r>
              <a:rPr lang="en-US" sz="2000" dirty="0" smtClean="0"/>
              <a:t> </a:t>
            </a:r>
            <a:r>
              <a:rPr lang="en-US" sz="2000" i="1" dirty="0" smtClean="0"/>
              <a:t>workflow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email</a:t>
            </a:r>
          </a:p>
          <a:p>
            <a:r>
              <a:rPr lang="en-US" sz="2000" dirty="0" err="1" smtClean="0"/>
              <a:t>Menguji</a:t>
            </a:r>
            <a:r>
              <a:rPr lang="en-US" sz="2000" dirty="0" smtClean="0"/>
              <a:t> </a:t>
            </a:r>
            <a:r>
              <a:rPr lang="en-US" sz="2000" dirty="0" err="1" smtClean="0"/>
              <a:t>integrasi</a:t>
            </a:r>
            <a:r>
              <a:rPr lang="en-US" sz="2000" dirty="0" smtClean="0"/>
              <a:t> </a:t>
            </a:r>
            <a:r>
              <a:rPr lang="en-US" sz="2000" i="1" dirty="0" smtClean="0"/>
              <a:t>workflow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email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74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744" y="2290462"/>
            <a:ext cx="8260895" cy="4246649"/>
          </a:xfrm>
        </p:spPr>
      </p:pic>
    </p:spTree>
    <p:extLst>
      <p:ext uri="{BB962C8B-B14F-4D97-AF65-F5344CB8AC3E}">
        <p14:creationId xmlns:p14="http://schemas.microsoft.com/office/powerpoint/2010/main" val="29502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Model and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Notasi</a:t>
            </a:r>
            <a:r>
              <a:rPr lang="en-US" sz="2200" dirty="0" smtClean="0"/>
              <a:t> </a:t>
            </a:r>
            <a:r>
              <a:rPr lang="en-US" sz="2200" dirty="0" err="1" smtClean="0"/>
              <a:t>grafis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menggambarkan</a:t>
            </a:r>
            <a:r>
              <a:rPr lang="en-US" sz="2200" dirty="0" smtClean="0"/>
              <a:t> </a:t>
            </a:r>
            <a:r>
              <a:rPr lang="en-US" sz="2200" dirty="0" err="1" smtClean="0"/>
              <a:t>langkah-langkah</a:t>
            </a:r>
            <a:r>
              <a:rPr lang="en-US" sz="2200" dirty="0" smtClean="0"/>
              <a:t> </a:t>
            </a:r>
            <a:r>
              <a:rPr lang="en-US" sz="2200" dirty="0" err="1" smtClean="0"/>
              <a:t>daram</a:t>
            </a:r>
            <a:r>
              <a:rPr lang="en-US" sz="2200" dirty="0" smtClean="0"/>
              <a:t> proses </a:t>
            </a:r>
            <a:r>
              <a:rPr lang="en-US" sz="2200" dirty="0" err="1" smtClean="0"/>
              <a:t>bisnis</a:t>
            </a:r>
            <a:endParaRPr lang="en-US" sz="2200" dirty="0" smtClean="0"/>
          </a:p>
          <a:p>
            <a:r>
              <a:rPr lang="en-US" sz="2200" dirty="0" err="1" smtClean="0"/>
              <a:t>Terdiri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i="1" dirty="0" smtClean="0"/>
              <a:t>event, activity, gateway, data, artifact, pool, </a:t>
            </a:r>
            <a:r>
              <a:rPr lang="en-US" sz="2200" i="1" dirty="0" err="1" smtClean="0"/>
              <a:t>dan</a:t>
            </a:r>
            <a:r>
              <a:rPr lang="en-US" sz="2200" i="1" dirty="0" smtClean="0"/>
              <a:t> lane</a:t>
            </a:r>
            <a:endParaRPr lang="en-US" sz="22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6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Kejadian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bisnis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dilambangkan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lingkaran</a:t>
            </a:r>
            <a:endParaRPr lang="en-US" sz="2000" dirty="0" smtClean="0"/>
          </a:p>
          <a:p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, </a:t>
            </a:r>
            <a:r>
              <a:rPr lang="en-US" sz="2000" dirty="0" err="1" smtClean="0"/>
              <a:t>terbagi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i="1" dirty="0" smtClean="0"/>
              <a:t>Start Event, Intermediate Event, End Event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79" y="4183195"/>
            <a:ext cx="6128956" cy="18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Kumpulan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dikerjakan</a:t>
            </a:r>
            <a:endParaRPr lang="en-US" sz="2000" dirty="0" smtClean="0"/>
          </a:p>
          <a:p>
            <a:r>
              <a:rPr lang="en-US" sz="2000" dirty="0" smtClean="0"/>
              <a:t>Task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Activity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66" y="3591508"/>
            <a:ext cx="9375558" cy="27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Simbol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percabangan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penggabungan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jalur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8" y="3654858"/>
            <a:ext cx="7626584" cy="22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– Lane </a:t>
            </a:r>
            <a:r>
              <a:rPr lang="en-US" dirty="0" err="1" smtClean="0"/>
              <a:t>dan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Lane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mengelompokkan</a:t>
            </a:r>
            <a:r>
              <a:rPr lang="en-US" sz="2000" dirty="0" smtClean="0"/>
              <a:t> task yang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tanggung</a:t>
            </a:r>
            <a:r>
              <a:rPr lang="en-US" sz="2000" dirty="0" smtClean="0"/>
              <a:t> </a:t>
            </a:r>
            <a:r>
              <a:rPr lang="en-US" sz="2000" dirty="0" err="1" smtClean="0"/>
              <a:t>jawab</a:t>
            </a:r>
            <a:r>
              <a:rPr lang="en-US" sz="2000" dirty="0" smtClean="0"/>
              <a:t> </a:t>
            </a:r>
            <a:r>
              <a:rPr lang="en-US" sz="2000" dirty="0" err="1" smtClean="0"/>
              <a:t>seseorang</a:t>
            </a:r>
            <a:endParaRPr lang="en-US" sz="2000" dirty="0" smtClean="0"/>
          </a:p>
          <a:p>
            <a:r>
              <a:rPr lang="en-US" sz="2000" dirty="0" smtClean="0"/>
              <a:t>Pool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Lane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96" y="3786565"/>
            <a:ext cx="4912769" cy="2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1531</TotalTime>
  <Words>369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Studi dan Integrasi Workflow Menggunakan BPMS dan Sistem Email</vt:lpstr>
      <vt:lpstr>Latar Belakang</vt:lpstr>
      <vt:lpstr>Tujuan</vt:lpstr>
      <vt:lpstr>Business Process</vt:lpstr>
      <vt:lpstr>Business Process Model and Notation</vt:lpstr>
      <vt:lpstr>BPMN - Event</vt:lpstr>
      <vt:lpstr>BPMN - Activity</vt:lpstr>
      <vt:lpstr>BPMN - Gateway</vt:lpstr>
      <vt:lpstr>BPMN – Lane dan Pool</vt:lpstr>
      <vt:lpstr>BPMS Camunda</vt:lpstr>
      <vt:lpstr>Arsitektur BPMS Camunda</vt:lpstr>
      <vt:lpstr>Skenario</vt:lpstr>
      <vt:lpstr>BPMN Skenario</vt:lpstr>
      <vt:lpstr>Integrasi Sistem Email</vt:lpstr>
      <vt:lpstr>Demo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Model Porting Aplikasi ke Platform Mobile Cordova (Aplikasi Asal Android)</dc:title>
  <dc:creator>Luke</dc:creator>
  <cp:lastModifiedBy>Luke</cp:lastModifiedBy>
  <cp:revision>28</cp:revision>
  <dcterms:created xsi:type="dcterms:W3CDTF">2015-12-06T11:54:55Z</dcterms:created>
  <dcterms:modified xsi:type="dcterms:W3CDTF">2017-05-29T01:00:25Z</dcterms:modified>
</cp:coreProperties>
</file>