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4"/>
  </p:notesMasterIdLst>
  <p:sldIdLst>
    <p:sldId id="256" r:id="rId2"/>
    <p:sldId id="292" r:id="rId3"/>
    <p:sldId id="293" r:id="rId4"/>
    <p:sldId id="298" r:id="rId5"/>
    <p:sldId id="294" r:id="rId6"/>
    <p:sldId id="279" r:id="rId7"/>
    <p:sldId id="299" r:id="rId8"/>
    <p:sldId id="280" r:id="rId9"/>
    <p:sldId id="295" r:id="rId10"/>
    <p:sldId id="296" r:id="rId11"/>
    <p:sldId id="297" r:id="rId12"/>
    <p:sldId id="29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4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F4B6B-4DD5-4616-9C05-AE78E07A7E40}" type="datetimeFigureOut">
              <a:rPr lang="en-US"/>
              <a:pPr/>
              <a:t>4/5/2017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6B22D-0552-4B94-A980-F4B7EF3356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2023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2363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560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560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56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10387963" y="5038579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20726" y="776289"/>
            <a:ext cx="10750549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720726" y="2250280"/>
            <a:ext cx="10750549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828800" y="6012657"/>
            <a:ext cx="77216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8A87A34-81AB-432B-8DAE-1953F412C126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828800" y="5650705"/>
            <a:ext cx="77216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189663" y="5752308"/>
            <a:ext cx="67056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381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8608" y="6480048"/>
            <a:ext cx="2844800" cy="301752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80970"/>
            <a:ext cx="5680075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9379" y="7035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10387963" y="93786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4176" y="6477000"/>
            <a:ext cx="2844800" cy="3048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1" y="6480970"/>
            <a:ext cx="5680075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8075" y="809625"/>
            <a:ext cx="670560" cy="300831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8625059" y="9381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1465"/>
            <a:ext cx="9652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33536"/>
            <a:ext cx="51816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0075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31" y="290732"/>
            <a:ext cx="14224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0008" y="290732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820008" y="3427124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696307" y="290732"/>
            <a:ext cx="9144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6307" y="3427124"/>
            <a:ext cx="9144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0736" cy="301752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1472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19360" y="6483096"/>
            <a:ext cx="670560" cy="301752"/>
          </a:xfrm>
        </p:spPr>
        <p:txBody>
          <a:bodyPr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481891"/>
            <a:ext cx="5680075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367664"/>
            <a:ext cx="12192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514475" y="367664"/>
            <a:ext cx="32512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868333" y="320040"/>
            <a:ext cx="7034784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71968" y="6556248"/>
            <a:ext cx="2844800" cy="301752"/>
          </a:xfrm>
        </p:spPr>
        <p:txBody>
          <a:bodyPr/>
          <a:lstStyle>
            <a:lvl1pPr>
              <a:defRPr sz="900"/>
            </a:lvl1pPr>
          </a:lstStyle>
          <a:p>
            <a:fld id="{48A87A34-81AB-432B-8DAE-1953F412C126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14475" y="6556248"/>
            <a:ext cx="6857493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4101" y="6556248"/>
            <a:ext cx="670560" cy="301752"/>
          </a:xfrm>
        </p:spPr>
        <p:txBody>
          <a:bodyPr/>
          <a:lstStyle>
            <a:lvl1pPr>
              <a:defRPr sz="9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50896"/>
            <a:ext cx="12192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649" y="373966"/>
            <a:ext cx="9777984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5867400"/>
            <a:ext cx="9777984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44256" y="6556248"/>
            <a:ext cx="2804160" cy="301752"/>
          </a:xfrm>
        </p:spPr>
        <p:txBody>
          <a:bodyPr/>
          <a:lstStyle>
            <a:lvl1pPr>
              <a:defRPr sz="900"/>
            </a:lvl1pPr>
          </a:lstStyle>
          <a:p>
            <a:fld id="{48A87A34-81AB-432B-8DAE-1953F412C126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60576" y="6557169"/>
            <a:ext cx="6597429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6256" y="6556248"/>
            <a:ext cx="487680" cy="301752"/>
          </a:xfrm>
        </p:spPr>
        <p:txBody>
          <a:bodyPr/>
          <a:lstStyle>
            <a:lvl1pPr algn="ctr">
              <a:defRPr sz="9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9379" y="14069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8625059" y="4948410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882808"/>
            <a:ext cx="109728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88608" y="6480969"/>
            <a:ext cx="28448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81891"/>
            <a:ext cx="5680075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119360" y="6480969"/>
            <a:ext cx="67056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029" y="1803405"/>
            <a:ext cx="10609243" cy="19753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>Aif402 - </a:t>
            </a:r>
            <a:r>
              <a:rPr lang="en-US" sz="5400" dirty="0" err="1" smtClean="0"/>
              <a:t>Skripsi</a:t>
            </a:r>
            <a:r>
              <a:rPr lang="en-US" sz="5400" dirty="0" smtClean="0"/>
              <a:t> 2</a:t>
            </a:r>
            <a:br>
              <a:rPr lang="en-US" sz="5400" dirty="0" smtClean="0"/>
            </a:br>
            <a:r>
              <a:rPr lang="en-US" sz="24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Pertemuan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 ke-2</a:t>
            </a:r>
            <a:r>
              <a:rPr lang="en-US" sz="2400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/>
            </a:r>
            <a:br>
              <a:rPr lang="en-US" sz="2400" dirty="0" smtClean="0">
                <a:solidFill>
                  <a:srgbClr val="FFFF00"/>
                </a:solidFill>
                <a:latin typeface="Comic Sans MS" panose="030F0702030302020204" pitchFamily="66" charset="0"/>
              </a:rPr>
            </a:br>
            <a:r>
              <a:rPr lang="en-US" sz="1600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/>
            </a:r>
            <a:br>
              <a:rPr lang="en-US" sz="1600" dirty="0" smtClean="0">
                <a:solidFill>
                  <a:srgbClr val="FFFF00"/>
                </a:solidFill>
                <a:latin typeface="Comic Sans MS" panose="030F0702030302020204" pitchFamily="66" charset="0"/>
              </a:rPr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Maiandra GD" panose="020E0502030308020204" pitchFamily="34" charset="0"/>
              </a:rPr>
              <a:t>Semester </a:t>
            </a:r>
            <a:r>
              <a:rPr lang="en-US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Maiandra GD" panose="020E0502030308020204" pitchFamily="34" charset="0"/>
              </a:rPr>
              <a:t>GENAP 2017/2018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Maiandra GD" panose="020E0502030308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4309" y="3929656"/>
            <a:ext cx="9448800" cy="6858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Lionov</a:t>
            </a:r>
            <a:r>
              <a:rPr lang="en-US" dirty="0" smtClean="0"/>
              <a:t>/</a:t>
            </a:r>
            <a:r>
              <a:rPr lang="en-US" dirty="0" err="1" smtClean="0"/>
              <a:t>Mariskha</a:t>
            </a:r>
            <a:endParaRPr lang="en-US" dirty="0" smtClean="0"/>
          </a:p>
          <a:p>
            <a:r>
              <a:rPr lang="en-US" dirty="0" smtClean="0"/>
              <a:t>Program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noProof="1" smtClean="0"/>
              <a:t>Informatika</a:t>
            </a:r>
            <a:r>
              <a:rPr lang="en-US" dirty="0" smtClean="0"/>
              <a:t> – </a:t>
            </a:r>
            <a:r>
              <a:rPr lang="en-US" dirty="0" err="1" smtClean="0"/>
              <a:t>Universitas</a:t>
            </a:r>
            <a:r>
              <a:rPr lang="en-US" dirty="0" smtClean="0"/>
              <a:t> </a:t>
            </a:r>
            <a:r>
              <a:rPr lang="en-US" dirty="0" err="1" smtClean="0"/>
              <a:t>Katolik</a:t>
            </a:r>
            <a:r>
              <a:rPr lang="en-US" dirty="0" smtClean="0"/>
              <a:t> </a:t>
            </a:r>
            <a:r>
              <a:rPr lang="en-US" dirty="0" err="1" smtClean="0"/>
              <a:t>Parahyangan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2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PRESENTASI: METODE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Maiandra GD" pitchFamily="34" charset="0"/>
              </a:rPr>
              <a:t>Lihat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penonton</a:t>
            </a:r>
            <a:endParaRPr lang="en-US" sz="2400" dirty="0" smtClean="0">
              <a:latin typeface="Maiandra GD" pitchFamily="34" charset="0"/>
            </a:endParaRPr>
          </a:p>
          <a:p>
            <a:r>
              <a:rPr lang="en-US" sz="2400" dirty="0" err="1" smtClean="0">
                <a:latin typeface="Maiandra GD" pitchFamily="34" charset="0"/>
              </a:rPr>
              <a:t>Tangan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tidak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kantong</a:t>
            </a:r>
            <a:r>
              <a:rPr lang="en-US" sz="2400" dirty="0" smtClean="0">
                <a:latin typeface="Maiandra GD" pitchFamily="34" charset="0"/>
              </a:rPr>
              <a:t>/</a:t>
            </a:r>
            <a:r>
              <a:rPr lang="en-US" sz="2400" dirty="0" err="1" smtClean="0">
                <a:latin typeface="Maiandra GD" pitchFamily="34" charset="0"/>
              </a:rPr>
              <a:t>belakang</a:t>
            </a:r>
            <a:endParaRPr lang="en-US" sz="2400" dirty="0" smtClean="0">
              <a:latin typeface="Maiandra GD" pitchFamily="34" charset="0"/>
            </a:endParaRPr>
          </a:p>
          <a:p>
            <a:r>
              <a:rPr lang="en-US" sz="2400" dirty="0" err="1" smtClean="0">
                <a:latin typeface="Maiandra GD" pitchFamily="34" charset="0"/>
              </a:rPr>
              <a:t>Suara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harus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bisa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didengar</a:t>
            </a:r>
            <a:endParaRPr lang="en-US" sz="2400" dirty="0" smtClean="0">
              <a:latin typeface="Maiandra GD" pitchFamily="34" charset="0"/>
            </a:endParaRPr>
          </a:p>
          <a:p>
            <a:r>
              <a:rPr lang="en-US" sz="2400" dirty="0" err="1" smtClean="0">
                <a:latin typeface="Maiandra GD" pitchFamily="34" charset="0"/>
              </a:rPr>
              <a:t>Tidak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bicara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cepat-cepat</a:t>
            </a:r>
            <a:endParaRPr lang="en-US" sz="2400" dirty="0" smtClean="0">
              <a:latin typeface="Maiandra GD" pitchFamily="34" charset="0"/>
            </a:endParaRPr>
          </a:p>
          <a:p>
            <a:r>
              <a:rPr lang="en-US" sz="2400" dirty="0" err="1" smtClean="0">
                <a:latin typeface="Maiandra GD" pitchFamily="34" charset="0"/>
              </a:rPr>
              <a:t>Gunakan</a:t>
            </a:r>
            <a:r>
              <a:rPr lang="en-US" sz="2400" dirty="0" smtClean="0">
                <a:latin typeface="Maiandra GD" pitchFamily="34" charset="0"/>
              </a:rPr>
              <a:t> stick/laser pointer (</a:t>
            </a:r>
            <a:r>
              <a:rPr lang="en-US" sz="2400" dirty="0" err="1" smtClean="0">
                <a:latin typeface="Maiandra GD" pitchFamily="34" charset="0"/>
              </a:rPr>
              <a:t>hati-hati</a:t>
            </a:r>
            <a:r>
              <a:rPr lang="en-US" sz="2400" dirty="0" smtClean="0">
                <a:latin typeface="Maiandra GD" pitchFamily="34" charset="0"/>
              </a:rPr>
              <a:t>)</a:t>
            </a:r>
          </a:p>
          <a:p>
            <a:r>
              <a:rPr lang="en-US" sz="2400" dirty="0" err="1" smtClean="0">
                <a:latin typeface="Maiandra GD" pitchFamily="34" charset="0"/>
              </a:rPr>
              <a:t>Ada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di</a:t>
            </a:r>
            <a:r>
              <a:rPr lang="en-US" sz="2400" dirty="0" smtClean="0">
                <a:latin typeface="Maiandra GD" pitchFamily="34" charset="0"/>
              </a:rPr>
              <a:t> slide = </a:t>
            </a:r>
            <a:r>
              <a:rPr lang="en-US" sz="2400" dirty="0" err="1" smtClean="0">
                <a:latin typeface="Maiandra GD" pitchFamily="34" charset="0"/>
              </a:rPr>
              <a:t>dipresentasikan</a:t>
            </a:r>
            <a:endParaRPr lang="en-US" sz="2400" dirty="0" smtClean="0">
              <a:latin typeface="Maiandra GD" pitchFamily="34" charset="0"/>
            </a:endParaRPr>
          </a:p>
          <a:p>
            <a:r>
              <a:rPr lang="en-US" sz="2400" dirty="0" smtClean="0">
                <a:latin typeface="Maiandra GD" pitchFamily="34" charset="0"/>
              </a:rPr>
              <a:t>1 slide = 2 </a:t>
            </a:r>
            <a:r>
              <a:rPr lang="en-US" sz="2400" dirty="0" err="1" smtClean="0">
                <a:latin typeface="Maiandra GD" pitchFamily="34" charset="0"/>
              </a:rPr>
              <a:t>menit</a:t>
            </a:r>
            <a:r>
              <a:rPr lang="en-US" sz="2400" dirty="0" smtClean="0">
                <a:latin typeface="Maiandra GD" pitchFamily="34" charset="0"/>
              </a:rPr>
              <a:t>, 15 slide = 30 </a:t>
            </a:r>
            <a:r>
              <a:rPr lang="en-US" sz="2400" dirty="0" err="1" smtClean="0">
                <a:latin typeface="Maiandra GD" pitchFamily="34" charset="0"/>
              </a:rPr>
              <a:t>menit</a:t>
            </a:r>
            <a:endParaRPr lang="en-US" sz="2400" dirty="0">
              <a:latin typeface="Maiandra GD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PRESENTASI: KONTEN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Maiandra GD" pitchFamily="34" charset="0"/>
              </a:rPr>
              <a:t>Pilih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apa</a:t>
            </a:r>
            <a:r>
              <a:rPr lang="en-US" sz="2400" dirty="0" smtClean="0">
                <a:latin typeface="Maiandra GD" pitchFamily="34" charset="0"/>
              </a:rPr>
              <a:t> yang </a:t>
            </a:r>
            <a:r>
              <a:rPr lang="en-US" sz="2400" dirty="0" err="1" smtClean="0">
                <a:latin typeface="Maiandra GD" pitchFamily="34" charset="0"/>
              </a:rPr>
              <a:t>akan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dipresentasikan</a:t>
            </a:r>
            <a:endParaRPr lang="en-US" sz="2400" dirty="0" smtClean="0">
              <a:latin typeface="Maiandra GD" pitchFamily="34" charset="0"/>
            </a:endParaRPr>
          </a:p>
          <a:p>
            <a:r>
              <a:rPr lang="en-US" sz="2400" dirty="0" smtClean="0">
                <a:latin typeface="Maiandra GD" pitchFamily="34" charset="0"/>
              </a:rPr>
              <a:t>Slide ≠ </a:t>
            </a:r>
            <a:r>
              <a:rPr lang="en-US" sz="2400" dirty="0" err="1" smtClean="0">
                <a:latin typeface="Maiandra GD" pitchFamily="34" charset="0"/>
              </a:rPr>
              <a:t>buku</a:t>
            </a:r>
            <a:endParaRPr lang="en-US" sz="2400" dirty="0" smtClean="0">
              <a:latin typeface="Maiandra GD" pitchFamily="34" charset="0"/>
            </a:endParaRPr>
          </a:p>
          <a:p>
            <a:r>
              <a:rPr lang="en-US" sz="2400" dirty="0" err="1" smtClean="0">
                <a:latin typeface="Maiandra GD" pitchFamily="34" charset="0"/>
              </a:rPr>
              <a:t>Buat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sebagai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aliran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cerita</a:t>
            </a:r>
            <a:r>
              <a:rPr lang="en-US" sz="2400" dirty="0" smtClean="0">
                <a:latin typeface="Maiandra GD" pitchFamily="34" charset="0"/>
              </a:rPr>
              <a:t> yang </a:t>
            </a:r>
            <a:r>
              <a:rPr lang="en-US" sz="2400" dirty="0" err="1" smtClean="0">
                <a:latin typeface="Maiandra GD" pitchFamily="34" charset="0"/>
              </a:rPr>
              <a:t>terhubung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satu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bagian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dengan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lainnya</a:t>
            </a:r>
            <a:endParaRPr lang="en-US" sz="2400" dirty="0" smtClean="0">
              <a:latin typeface="Maiandra GD" pitchFamily="34" charset="0"/>
            </a:endParaRPr>
          </a:p>
          <a:p>
            <a:r>
              <a:rPr lang="en-US" sz="2400" dirty="0" smtClean="0">
                <a:latin typeface="Maiandra GD" pitchFamily="34" charset="0"/>
              </a:rPr>
              <a:t>Demo: </a:t>
            </a:r>
            <a:r>
              <a:rPr lang="en-US" sz="2400" dirty="0" err="1" smtClean="0">
                <a:latin typeface="Maiandra GD" pitchFamily="34" charset="0"/>
              </a:rPr>
              <a:t>pastikan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alur</a:t>
            </a:r>
            <a:r>
              <a:rPr lang="en-US" sz="2400" dirty="0" smtClean="0">
                <a:latin typeface="Maiandra GD" pitchFamily="34" charset="0"/>
              </a:rPr>
              <a:t> demo </a:t>
            </a:r>
            <a:r>
              <a:rPr lang="en-US" sz="2400" dirty="0" err="1" smtClean="0">
                <a:latin typeface="Maiandra GD" pitchFamily="34" charset="0"/>
              </a:rPr>
              <a:t>dapat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dimengerti</a:t>
            </a:r>
            <a:endParaRPr lang="en-US" sz="2400" dirty="0">
              <a:latin typeface="Maiandra GD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err="1" smtClean="0">
                <a:solidFill>
                  <a:schemeClr val="accent1"/>
                </a:solidFill>
                <a:latin typeface="Calibri" panose="020F0502020204030204" pitchFamily="34" charset="0"/>
              </a:rPr>
              <a:t>Pertemuan</a:t>
            </a:r>
            <a:r>
              <a:rPr lang="en-US" cap="all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en-US" cap="all" dirty="0" err="1" smtClean="0">
                <a:solidFill>
                  <a:schemeClr val="accent1"/>
                </a:solidFill>
                <a:latin typeface="Calibri" panose="020F0502020204030204" pitchFamily="34" charset="0"/>
              </a:rPr>
              <a:t>berikut</a:t>
            </a:r>
            <a:endParaRPr lang="en-US" cap="all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23954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3 Mei 2017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Persiapan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sidang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yudisium</a:t>
            </a:r>
            <a:endParaRPr lang="en-US" dirty="0" smtClean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075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Sidang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Maiandra GD" panose="020E0502030308020204" pitchFamily="34" charset="0"/>
              </a:rPr>
              <a:t>Batas </a:t>
            </a:r>
            <a:r>
              <a:rPr lang="en-US" dirty="0" err="1" smtClean="0">
                <a:latin typeface="Maiandra GD" panose="020E0502030308020204" pitchFamily="34" charset="0"/>
              </a:rPr>
              <a:t>akhir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pendaftaran</a:t>
            </a:r>
            <a:r>
              <a:rPr lang="en-US" dirty="0" smtClean="0">
                <a:latin typeface="Maiandra GD" panose="020E0502030308020204" pitchFamily="34" charset="0"/>
              </a:rPr>
              <a:t> : </a:t>
            </a:r>
            <a:r>
              <a:rPr lang="en-US" dirty="0" err="1" smtClean="0">
                <a:latin typeface="Maiandra GD" panose="020E0502030308020204" pitchFamily="34" charset="0"/>
              </a:rPr>
              <a:t>Rabu</a:t>
            </a:r>
            <a:r>
              <a:rPr lang="en-US" dirty="0" smtClean="0">
                <a:latin typeface="Maiandra GD" panose="020E0502030308020204" pitchFamily="34" charset="0"/>
              </a:rPr>
              <a:t>, </a:t>
            </a:r>
            <a:r>
              <a:rPr lang="en-US" dirty="0" smtClean="0">
                <a:latin typeface="Maiandra GD" panose="020E0502030308020204" pitchFamily="34" charset="0"/>
              </a:rPr>
              <a:t>10 Mei 2017 </a:t>
            </a:r>
            <a:r>
              <a:rPr lang="en-US" dirty="0" err="1" smtClean="0">
                <a:latin typeface="Maiandra GD" panose="020E0502030308020204" pitchFamily="34" charset="0"/>
              </a:rPr>
              <a:t>pkl</a:t>
            </a:r>
            <a:r>
              <a:rPr lang="en-US" dirty="0" smtClean="0">
                <a:latin typeface="Maiandra GD" panose="020E0502030308020204" pitchFamily="34" charset="0"/>
              </a:rPr>
              <a:t>. 11.00</a:t>
            </a:r>
          </a:p>
          <a:p>
            <a:r>
              <a:rPr lang="en-US" dirty="0" err="1" smtClean="0">
                <a:latin typeface="Maiandra GD" panose="020E0502030308020204" pitchFamily="34" charset="0"/>
              </a:rPr>
              <a:t>Masa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Sidang</a:t>
            </a:r>
            <a:r>
              <a:rPr lang="en-US" dirty="0" smtClean="0">
                <a:latin typeface="Maiandra GD" panose="020E0502030308020204" pitchFamily="34" charset="0"/>
              </a:rPr>
              <a:t> : </a:t>
            </a:r>
            <a:r>
              <a:rPr lang="en-US" dirty="0" smtClean="0">
                <a:latin typeface="Maiandra GD" panose="020E0502030308020204" pitchFamily="34" charset="0"/>
              </a:rPr>
              <a:t>22 Mei – 2 </a:t>
            </a:r>
            <a:r>
              <a:rPr lang="en-US" dirty="0" err="1" smtClean="0">
                <a:latin typeface="Maiandra GD" panose="020E0502030308020204" pitchFamily="34" charset="0"/>
              </a:rPr>
              <a:t>Juni</a:t>
            </a:r>
            <a:r>
              <a:rPr lang="en-US" dirty="0" smtClean="0">
                <a:latin typeface="Maiandra GD" panose="020E0502030308020204" pitchFamily="34" charset="0"/>
              </a:rPr>
              <a:t> 2017 (</a:t>
            </a:r>
            <a:r>
              <a:rPr lang="en-US" dirty="0" err="1" smtClean="0">
                <a:latin typeface="Maiandra GD" panose="020E0502030308020204" pitchFamily="34" charset="0"/>
              </a:rPr>
              <a:t>jika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terpaksa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mungkin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maju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atau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mundur</a:t>
            </a:r>
            <a:r>
              <a:rPr lang="en-US" dirty="0" smtClean="0">
                <a:latin typeface="Maiandra GD" panose="020E0502030308020204" pitchFamily="34" charset="0"/>
              </a:rPr>
              <a:t> 1 </a:t>
            </a:r>
            <a:r>
              <a:rPr lang="en-US" dirty="0" err="1" smtClean="0">
                <a:latin typeface="Maiandra GD" panose="020E0502030308020204" pitchFamily="34" charset="0"/>
              </a:rPr>
              <a:t>minggu</a:t>
            </a:r>
            <a:r>
              <a:rPr lang="en-US" dirty="0" smtClean="0">
                <a:latin typeface="Maiandra GD" panose="020E0502030308020204" pitchFamily="34" charset="0"/>
              </a:rPr>
              <a:t>)</a:t>
            </a:r>
            <a:endParaRPr lang="en-US" dirty="0" smtClean="0">
              <a:latin typeface="Maiandra GD" panose="020E0502030308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PERSYARATAN SIDANG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Administrasi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(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diserahkan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kepada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koordinator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)</a:t>
            </a: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Formulir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daftar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sidang</a:t>
            </a:r>
            <a:r>
              <a:rPr lang="en-US" dirty="0" smtClean="0">
                <a:latin typeface="Maiandra GD" panose="020E0502030308020204" pitchFamily="34" charset="0"/>
              </a:rPr>
              <a:t> (</a:t>
            </a:r>
            <a:r>
              <a:rPr lang="en-US" dirty="0" err="1" smtClean="0">
                <a:latin typeface="Maiandra GD" panose="020E0502030308020204" pitchFamily="34" charset="0"/>
              </a:rPr>
              <a:t>versi</a:t>
            </a:r>
            <a:r>
              <a:rPr lang="en-US" dirty="0" smtClean="0">
                <a:latin typeface="Maiandra GD" panose="020E0502030308020204" pitchFamily="34" charset="0"/>
              </a:rPr>
              <a:t> 3), </a:t>
            </a:r>
            <a:r>
              <a:rPr lang="en-US" dirty="0" err="1" smtClean="0">
                <a:latin typeface="Maiandra GD" panose="020E0502030308020204" pitchFamily="34" charset="0"/>
              </a:rPr>
              <a:t>sudah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diisi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ditandatangani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oleh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pembimbing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2"/>
            <a:r>
              <a:rPr lang="en-US" dirty="0" err="1" smtClean="0">
                <a:latin typeface="Maiandra GD" panose="020E0502030308020204" pitchFamily="34" charset="0"/>
              </a:rPr>
              <a:t>Jika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ada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kuliah</a:t>
            </a:r>
            <a:r>
              <a:rPr lang="en-US" dirty="0" smtClean="0">
                <a:latin typeface="Maiandra GD" panose="020E0502030308020204" pitchFamily="34" charset="0"/>
              </a:rPr>
              <a:t>/</a:t>
            </a:r>
            <a:r>
              <a:rPr lang="en-US" dirty="0" err="1" smtClean="0">
                <a:latin typeface="Maiandra GD" panose="020E0502030308020204" pitchFamily="34" charset="0"/>
              </a:rPr>
              <a:t>ujian</a:t>
            </a:r>
            <a:r>
              <a:rPr lang="en-US" dirty="0" smtClean="0">
                <a:latin typeface="Maiandra GD" panose="020E0502030308020204" pitchFamily="34" charset="0"/>
              </a:rPr>
              <a:t>, </a:t>
            </a:r>
            <a:r>
              <a:rPr lang="en-US" dirty="0" err="1" smtClean="0">
                <a:latin typeface="Maiandra GD" panose="020E0502030308020204" pitchFamily="34" charset="0"/>
              </a:rPr>
              <a:t>tulis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bagian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belakang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formulir</a:t>
            </a:r>
            <a:r>
              <a:rPr lang="en-US" dirty="0" smtClean="0">
                <a:latin typeface="Maiandra GD" panose="020E0502030308020204" pitchFamily="34" charset="0"/>
              </a:rPr>
              <a:t> (</a:t>
            </a:r>
            <a:r>
              <a:rPr lang="en-US" dirty="0" err="1" smtClean="0">
                <a:latin typeface="Maiandra GD" panose="020E0502030308020204" pitchFamily="34" charset="0"/>
              </a:rPr>
              <a:t>beserta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Nama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dan</a:t>
            </a:r>
            <a:r>
              <a:rPr lang="en-US" dirty="0" smtClean="0">
                <a:latin typeface="Maiandra GD" panose="020E0502030308020204" pitchFamily="34" charset="0"/>
              </a:rPr>
              <a:t> NPM-</a:t>
            </a:r>
            <a:r>
              <a:rPr lang="en-US" dirty="0" err="1" smtClean="0">
                <a:latin typeface="Maiandra GD" panose="020E0502030308020204" pitchFamily="34" charset="0"/>
              </a:rPr>
              <a:t>nya</a:t>
            </a:r>
            <a:r>
              <a:rPr lang="en-US" dirty="0" smtClean="0">
                <a:latin typeface="Maiandra GD" panose="020E0502030308020204" pitchFamily="34" charset="0"/>
              </a:rPr>
              <a:t>)</a:t>
            </a: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Kartu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bimbingan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Dokumen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Skripsi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2"/>
            <a:r>
              <a:rPr lang="en-US" dirty="0" err="1" smtClean="0">
                <a:latin typeface="Maiandra GD" panose="020E0502030308020204" pitchFamily="34" charset="0"/>
              </a:rPr>
              <a:t>Wajib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dibuat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menggunakan</a:t>
            </a:r>
            <a:r>
              <a:rPr lang="en-US" dirty="0" smtClean="0">
                <a:latin typeface="Maiandra GD" panose="020E0502030308020204" pitchFamily="34" charset="0"/>
              </a:rPr>
              <a:t> template </a:t>
            </a:r>
            <a:r>
              <a:rPr lang="en-US" dirty="0" err="1" smtClean="0">
                <a:latin typeface="Maiandra GD" panose="020E0502030308020204" pitchFamily="34" charset="0"/>
              </a:rPr>
              <a:t>skripsi</a:t>
            </a:r>
            <a:r>
              <a:rPr lang="en-US" dirty="0" smtClean="0">
                <a:latin typeface="Maiandra GD" panose="020E0502030308020204" pitchFamily="34" charset="0"/>
              </a:rPr>
              <a:t> FTIS</a:t>
            </a:r>
          </a:p>
          <a:p>
            <a:pPr lvl="2"/>
            <a:r>
              <a:rPr lang="en-US" dirty="0" err="1" smtClean="0">
                <a:latin typeface="Maiandra GD" panose="020E0502030308020204" pitchFamily="34" charset="0"/>
              </a:rPr>
              <a:t>Banyaknya</a:t>
            </a:r>
            <a:r>
              <a:rPr lang="en-US" dirty="0" smtClean="0">
                <a:latin typeface="Maiandra GD" panose="020E0502030308020204" pitchFamily="34" charset="0"/>
              </a:rPr>
              <a:t> : </a:t>
            </a:r>
            <a:r>
              <a:rPr lang="el-GR" dirty="0" smtClean="0">
                <a:latin typeface="Maiandra GD" pitchFamily="34" charset="0"/>
              </a:rPr>
              <a:t>Σ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Pembimbing</a:t>
            </a:r>
            <a:r>
              <a:rPr lang="en-US" dirty="0" smtClean="0">
                <a:latin typeface="Maiandra GD" pitchFamily="34" charset="0"/>
              </a:rPr>
              <a:t> + 3</a:t>
            </a:r>
          </a:p>
          <a:p>
            <a:pPr lvl="2"/>
            <a:r>
              <a:rPr lang="en-US" dirty="0" err="1" smtClean="0">
                <a:latin typeface="Maiandra GD" pitchFamily="34" charset="0"/>
              </a:rPr>
              <a:t>Cetak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menggunakan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kertas</a:t>
            </a:r>
            <a:r>
              <a:rPr lang="en-US" dirty="0" smtClean="0">
                <a:latin typeface="Maiandra GD" pitchFamily="34" charset="0"/>
              </a:rPr>
              <a:t> A4 80 gram </a:t>
            </a:r>
            <a:r>
              <a:rPr lang="en-US" dirty="0" err="1" smtClean="0">
                <a:latin typeface="Maiandra GD" pitchFamily="34" charset="0"/>
              </a:rPr>
              <a:t>dan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bolak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balik</a:t>
            </a:r>
            <a:r>
              <a:rPr lang="en-US" dirty="0" smtClean="0">
                <a:latin typeface="Maiandra GD" pitchFamily="34" charset="0"/>
              </a:rPr>
              <a:t> (!!)</a:t>
            </a:r>
          </a:p>
          <a:p>
            <a:pPr lvl="2"/>
            <a:r>
              <a:rPr lang="en-US" dirty="0" err="1" smtClean="0">
                <a:latin typeface="Maiandra GD" pitchFamily="34" charset="0"/>
              </a:rPr>
              <a:t>Berwarna</a:t>
            </a:r>
            <a:r>
              <a:rPr lang="en-US" dirty="0" smtClean="0">
                <a:latin typeface="Maiandra GD" pitchFamily="34" charset="0"/>
              </a:rPr>
              <a:t> : </a:t>
            </a:r>
            <a:r>
              <a:rPr lang="en-US" dirty="0" err="1" smtClean="0">
                <a:latin typeface="Maiandra GD" pitchFamily="34" charset="0"/>
              </a:rPr>
              <a:t>tergantung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kebutuhan</a:t>
            </a:r>
            <a:endParaRPr lang="en-US" dirty="0" smtClean="0">
              <a:latin typeface="Maiandra GD" pitchFamily="34" charset="0"/>
            </a:endParaRPr>
          </a:p>
          <a:p>
            <a:pPr lvl="2"/>
            <a:r>
              <a:rPr lang="en-US" dirty="0" err="1" smtClean="0">
                <a:latin typeface="Maiandra GD" pitchFamily="34" charset="0"/>
              </a:rPr>
              <a:t>Tanpa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mika</a:t>
            </a:r>
            <a:r>
              <a:rPr lang="en-US" dirty="0" smtClean="0">
                <a:latin typeface="Maiandra GD" pitchFamily="34" charset="0"/>
              </a:rPr>
              <a:t>/cover </a:t>
            </a:r>
            <a:r>
              <a:rPr lang="en-US" dirty="0" err="1" smtClean="0">
                <a:latin typeface="Maiandra GD" pitchFamily="34" charset="0"/>
              </a:rPr>
              <a:t>plastik</a:t>
            </a:r>
            <a:r>
              <a:rPr lang="en-US" dirty="0" smtClean="0">
                <a:latin typeface="Maiandra GD" pitchFamily="34" charset="0"/>
              </a:rPr>
              <a:t>/</a:t>
            </a:r>
            <a:r>
              <a:rPr lang="en-US" dirty="0" err="1" smtClean="0">
                <a:latin typeface="Maiandra GD" pitchFamily="34" charset="0"/>
              </a:rPr>
              <a:t>biru</a:t>
            </a:r>
            <a:r>
              <a:rPr lang="en-US" dirty="0" smtClean="0">
                <a:latin typeface="Maiandra GD" pitchFamily="34" charset="0"/>
              </a:rPr>
              <a:t>, </a:t>
            </a:r>
            <a:r>
              <a:rPr lang="en-US" dirty="0" err="1" smtClean="0">
                <a:latin typeface="Maiandra GD" pitchFamily="34" charset="0"/>
              </a:rPr>
              <a:t>di-lakban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saja</a:t>
            </a:r>
            <a:r>
              <a:rPr lang="en-US" dirty="0" smtClean="0">
                <a:latin typeface="Maiandra GD" pitchFamily="34" charset="0"/>
              </a:rPr>
              <a:t>!!</a:t>
            </a:r>
          </a:p>
          <a:p>
            <a:pPr lvl="2"/>
            <a:r>
              <a:rPr lang="en-US" dirty="0" err="1" smtClean="0">
                <a:latin typeface="Maiandra GD" pitchFamily="34" charset="0"/>
              </a:rPr>
              <a:t>Jika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tidak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memenuhi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ketentuan</a:t>
            </a:r>
            <a:r>
              <a:rPr lang="en-US" dirty="0" smtClean="0">
                <a:latin typeface="Maiandra GD" pitchFamily="34" charset="0"/>
              </a:rPr>
              <a:t>, </a:t>
            </a:r>
            <a:r>
              <a:rPr lang="en-US" dirty="0" err="1" smtClean="0">
                <a:latin typeface="Maiandra GD" pitchFamily="34" charset="0"/>
              </a:rPr>
              <a:t>akan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dikembalikan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tanpa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penambahan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waktu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penyerahan</a:t>
            </a:r>
            <a:endParaRPr lang="en-US" dirty="0" smtClean="0">
              <a:latin typeface="Maiandra GD" pitchFamily="34" charset="0"/>
            </a:endParaRPr>
          </a:p>
          <a:p>
            <a:pPr lvl="1"/>
            <a:r>
              <a:rPr lang="en-US" dirty="0" smtClean="0">
                <a:latin typeface="Maiandra GD" pitchFamily="34" charset="0"/>
              </a:rPr>
              <a:t>TOEFL</a:t>
            </a:r>
          </a:p>
          <a:p>
            <a:pPr lvl="2"/>
            <a:r>
              <a:rPr lang="en-US" dirty="0" err="1" smtClean="0">
                <a:latin typeface="Maiandra GD" pitchFamily="34" charset="0"/>
              </a:rPr>
              <a:t>Sudah</a:t>
            </a:r>
            <a:r>
              <a:rPr lang="en-US" dirty="0" smtClean="0">
                <a:latin typeface="Maiandra GD" pitchFamily="34" charset="0"/>
              </a:rPr>
              <a:t> lulus </a:t>
            </a:r>
            <a:r>
              <a:rPr lang="en-US" dirty="0" err="1" smtClean="0">
                <a:latin typeface="Maiandra GD" pitchFamily="34" charset="0"/>
              </a:rPr>
              <a:t>atau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sudah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mengambil</a:t>
            </a:r>
            <a:r>
              <a:rPr lang="en-US" dirty="0" smtClean="0">
                <a:latin typeface="Maiandra GD" pitchFamily="34" charset="0"/>
              </a:rPr>
              <a:t> TOEFL </a:t>
            </a:r>
            <a:r>
              <a:rPr lang="en-US" dirty="0" err="1" smtClean="0">
                <a:latin typeface="Maiandra GD" pitchFamily="34" charset="0"/>
              </a:rPr>
              <a:t>setidaknya</a:t>
            </a:r>
            <a:r>
              <a:rPr lang="en-US" dirty="0" smtClean="0">
                <a:latin typeface="Maiandra GD" pitchFamily="34" charset="0"/>
              </a:rPr>
              <a:t> 8 kali</a:t>
            </a:r>
          </a:p>
          <a:p>
            <a:pPr lvl="2"/>
            <a:r>
              <a:rPr lang="en-US" dirty="0" smtClean="0">
                <a:latin typeface="Maiandra GD" pitchFamily="34" charset="0"/>
              </a:rPr>
              <a:t>TOEFL yang </a:t>
            </a:r>
            <a:r>
              <a:rPr lang="en-US" dirty="0" err="1" smtClean="0">
                <a:latin typeface="Maiandra GD" pitchFamily="34" charset="0"/>
              </a:rPr>
              <a:t>setara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dengan</a:t>
            </a:r>
            <a:r>
              <a:rPr lang="en-US" dirty="0" smtClean="0">
                <a:latin typeface="Maiandra GD" pitchFamily="34" charset="0"/>
              </a:rPr>
              <a:t> TOEFL </a:t>
            </a:r>
            <a:r>
              <a:rPr lang="en-US" dirty="0" err="1" smtClean="0">
                <a:latin typeface="Maiandra GD" pitchFamily="34" charset="0"/>
              </a:rPr>
              <a:t>Unpar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adalah</a:t>
            </a:r>
            <a:r>
              <a:rPr lang="en-US" dirty="0" smtClean="0">
                <a:latin typeface="Maiandra GD" pitchFamily="34" charset="0"/>
              </a:rPr>
              <a:t> TOEFL ITP </a:t>
            </a:r>
            <a:r>
              <a:rPr lang="en-US" dirty="0" err="1" smtClean="0">
                <a:latin typeface="Maiandra GD" pitchFamily="34" charset="0"/>
              </a:rPr>
              <a:t>di</a:t>
            </a:r>
            <a:r>
              <a:rPr lang="en-US" dirty="0" smtClean="0">
                <a:latin typeface="Maiandra GD" pitchFamily="34" charset="0"/>
              </a:rPr>
              <a:t> ITB </a:t>
            </a:r>
            <a:r>
              <a:rPr lang="en-US" dirty="0" err="1" smtClean="0">
                <a:latin typeface="Maiandra GD" pitchFamily="34" charset="0"/>
              </a:rPr>
              <a:t>atau</a:t>
            </a:r>
            <a:r>
              <a:rPr lang="en-US" dirty="0" smtClean="0">
                <a:latin typeface="Maiandra GD" pitchFamily="34" charset="0"/>
              </a:rPr>
              <a:t> UPI.</a:t>
            </a:r>
          </a:p>
          <a:p>
            <a:pPr lvl="1"/>
            <a:r>
              <a:rPr lang="en-US" dirty="0" err="1" smtClean="0">
                <a:latin typeface="Maiandra GD" pitchFamily="34" charset="0"/>
              </a:rPr>
              <a:t>Mengumpulkan</a:t>
            </a:r>
            <a:r>
              <a:rPr lang="en-US" dirty="0" smtClean="0">
                <a:latin typeface="Maiandra GD" pitchFamily="34" charset="0"/>
              </a:rPr>
              <a:t> poster</a:t>
            </a:r>
          </a:p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Keuangan</a:t>
            </a:r>
            <a:endParaRPr lang="en-US" sz="2400" b="1" dirty="0" smtClean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itchFamily="34" charset="0"/>
              </a:rPr>
              <a:t>Menyelesaikan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kewajiban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pembayaran</a:t>
            </a:r>
            <a:r>
              <a:rPr lang="en-US" dirty="0" smtClean="0">
                <a:latin typeface="Maiandra GD" pitchFamily="34" charset="0"/>
              </a:rPr>
              <a:t>/</a:t>
            </a:r>
            <a:r>
              <a:rPr lang="en-US" dirty="0" err="1" smtClean="0">
                <a:latin typeface="Maiandra GD" pitchFamily="34" charset="0"/>
              </a:rPr>
              <a:t>mengajukan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penundaan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ke</a:t>
            </a:r>
            <a:r>
              <a:rPr lang="en-US" dirty="0" smtClean="0">
                <a:latin typeface="Maiandra GD" pitchFamily="34" charset="0"/>
              </a:rPr>
              <a:t> WD2 </a:t>
            </a:r>
            <a:r>
              <a:rPr lang="en-US" cap="all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Maiandra GD" pitchFamily="34" charset="0"/>
              </a:rPr>
              <a:t>sebelum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mengajukan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sidang</a:t>
            </a:r>
            <a:endParaRPr lang="en-US" dirty="0" smtClean="0">
              <a:latin typeface="Maiandra GD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PERSYARATAN SIDANG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hadir</a:t>
            </a:r>
            <a:r>
              <a:rPr lang="en-US" dirty="0" smtClean="0"/>
              <a:t> seminar internal &gt;= 3 kali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TIDAK MAJU SIDANG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Maiandra GD" pitchFamily="34" charset="0"/>
              </a:rPr>
              <a:t>Kumpulkan</a:t>
            </a:r>
            <a:r>
              <a:rPr lang="en-US" sz="2400" dirty="0" smtClean="0">
                <a:latin typeface="Maiandra GD" pitchFamily="34" charset="0"/>
              </a:rPr>
              <a:t> progress report </a:t>
            </a:r>
            <a:r>
              <a:rPr lang="en-US" sz="2400" dirty="0" err="1" smtClean="0">
                <a:latin typeface="Maiandra GD" pitchFamily="34" charset="0"/>
              </a:rPr>
              <a:t>dan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kartu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bimbingan</a:t>
            </a:r>
            <a:r>
              <a:rPr lang="en-US" sz="2400" dirty="0" smtClean="0">
                <a:latin typeface="Maiandra GD" pitchFamily="34" charset="0"/>
              </a:rPr>
              <a:t> paling </a:t>
            </a:r>
            <a:r>
              <a:rPr lang="en-US" sz="2400" dirty="0" err="1" smtClean="0">
                <a:latin typeface="Maiandra GD" pitchFamily="34" charset="0"/>
              </a:rPr>
              <a:t>lambat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Rabu</a:t>
            </a:r>
            <a:r>
              <a:rPr lang="en-US" sz="2400" dirty="0" smtClean="0">
                <a:latin typeface="Maiandra GD" pitchFamily="34" charset="0"/>
              </a:rPr>
              <a:t>, </a:t>
            </a:r>
            <a:r>
              <a:rPr lang="en-US" sz="2400" dirty="0" smtClean="0">
                <a:latin typeface="Maiandra GD" pitchFamily="34" charset="0"/>
              </a:rPr>
              <a:t>10 Mei 2017, </a:t>
            </a:r>
            <a:r>
              <a:rPr lang="en-US" sz="2400" dirty="0" smtClean="0">
                <a:latin typeface="Maiandra GD" pitchFamily="34" charset="0"/>
              </a:rPr>
              <a:t>jam 11.00</a:t>
            </a:r>
          </a:p>
          <a:p>
            <a:r>
              <a:rPr lang="en-US" sz="2400" dirty="0" err="1" smtClean="0">
                <a:latin typeface="Maiandra GD" pitchFamily="34" charset="0"/>
              </a:rPr>
              <a:t>Formulir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pendaftaran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pengambilan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Skripsi</a:t>
            </a:r>
            <a:r>
              <a:rPr lang="en-US" sz="2400" dirty="0" smtClean="0">
                <a:latin typeface="Maiandra GD" pitchFamily="34" charset="0"/>
              </a:rPr>
              <a:t> 2 </a:t>
            </a:r>
            <a:r>
              <a:rPr lang="en-US" sz="2400" dirty="0" err="1" smtClean="0">
                <a:latin typeface="Maiandra GD" pitchFamily="34" charset="0"/>
              </a:rPr>
              <a:t>kedua</a:t>
            </a:r>
            <a:r>
              <a:rPr lang="en-US" sz="2400" dirty="0" smtClean="0">
                <a:latin typeface="Maiandra GD" pitchFamily="34" charset="0"/>
              </a:rPr>
              <a:t> kali</a:t>
            </a:r>
          </a:p>
          <a:p>
            <a:r>
              <a:rPr lang="en-US" sz="24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Maiandra GD" pitchFamily="34" charset="0"/>
              </a:rPr>
              <a:t>Terlambat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Maiandra GD" pitchFamily="34" charset="0"/>
              </a:rPr>
              <a:t> = </a:t>
            </a:r>
            <a:r>
              <a:rPr lang="en-US" sz="24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Maiandra GD" pitchFamily="34" charset="0"/>
              </a:rPr>
              <a:t>ganti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Maiandra GD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Maiandra GD" pitchFamily="34" charset="0"/>
              </a:rPr>
              <a:t>topik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Maiandra GD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JADWAL SIDANG</a:t>
            </a:r>
            <a:endParaRPr lang="en-US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23954"/>
          </a:xfrm>
        </p:spPr>
        <p:txBody>
          <a:bodyPr>
            <a:normAutofit fontScale="92500"/>
          </a:bodyPr>
          <a:lstStyle/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Pengumuman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smtClean="0">
                <a:latin typeface="Maiandra GD" panose="020E0502030308020204" pitchFamily="34" charset="0"/>
              </a:rPr>
              <a:t>Akan </a:t>
            </a:r>
            <a:r>
              <a:rPr lang="en-US" dirty="0" err="1" smtClean="0">
                <a:latin typeface="Maiandra GD" panose="020E0502030308020204" pitchFamily="34" charset="0"/>
              </a:rPr>
              <a:t>dikirimkan</a:t>
            </a:r>
            <a:r>
              <a:rPr lang="en-US" dirty="0" smtClean="0">
                <a:latin typeface="Maiandra GD" panose="020E0502030308020204" pitchFamily="34" charset="0"/>
              </a:rPr>
              <a:t> via mailing list </a:t>
            </a:r>
            <a:r>
              <a:rPr lang="en-US" dirty="0" err="1" smtClean="0">
                <a:latin typeface="Maiandra GD" panose="020E0502030308020204" pitchFamily="34" charset="0"/>
              </a:rPr>
              <a:t>Skripsi</a:t>
            </a:r>
            <a:r>
              <a:rPr lang="en-US" dirty="0" smtClean="0">
                <a:latin typeface="Maiandra GD" panose="020E0502030308020204" pitchFamily="34" charset="0"/>
              </a:rPr>
              <a:t> 2 (aif402@unpar.ac.id) </a:t>
            </a:r>
          </a:p>
          <a:p>
            <a:pPr lvl="1"/>
            <a:r>
              <a:rPr lang="en-US" dirty="0" smtClean="0">
                <a:latin typeface="Maiandra GD" panose="020E0502030308020204" pitchFamily="34" charset="0"/>
              </a:rPr>
              <a:t>Template </a:t>
            </a:r>
            <a:r>
              <a:rPr lang="en-US" dirty="0" err="1" smtClean="0">
                <a:latin typeface="Maiandra GD" panose="020E0502030308020204" pitchFamily="34" charset="0"/>
              </a:rPr>
              <a:t>skripsi</a:t>
            </a:r>
            <a:r>
              <a:rPr lang="en-US" dirty="0" smtClean="0">
                <a:latin typeface="Maiandra GD" panose="020E0502030308020204" pitchFamily="34" charset="0"/>
              </a:rPr>
              <a:t> : IDE</a:t>
            </a:r>
          </a:p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Ketentuan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Siap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sidang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kapan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saja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selama</a:t>
            </a:r>
            <a:r>
              <a:rPr lang="en-US" dirty="0" smtClean="0">
                <a:latin typeface="Maiandra GD" panose="020E0502030308020204" pitchFamily="34" charset="0"/>
              </a:rPr>
              <a:t> 21 </a:t>
            </a:r>
            <a:r>
              <a:rPr lang="en-US" dirty="0" err="1" smtClean="0">
                <a:latin typeface="Maiandra GD" panose="020E0502030308020204" pitchFamily="34" charset="0"/>
              </a:rPr>
              <a:t>hari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setelah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batas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akhir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pendaftaran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Tidak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dapat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memilih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jadwal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Tidak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dapat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memilih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penguji</a:t>
            </a:r>
            <a:endParaRPr lang="en-US" dirty="0">
              <a:latin typeface="Maiandra GD" panose="020E0502030308020204" pitchFamily="34" charset="0"/>
            </a:endParaRPr>
          </a:p>
          <a:p>
            <a:pPr lvl="1"/>
            <a:r>
              <a:rPr lang="id-ID" dirty="0" smtClean="0">
                <a:latin typeface="Maiandra GD" pitchFamily="34" charset="0"/>
              </a:rPr>
              <a:t>Jadwal </a:t>
            </a:r>
            <a:r>
              <a:rPr lang="en-US" dirty="0" err="1">
                <a:latin typeface="Maiandra GD" pitchFamily="34" charset="0"/>
              </a:rPr>
              <a:t>bentrok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id-ID" dirty="0">
                <a:latin typeface="Maiandra GD" pitchFamily="34" charset="0"/>
              </a:rPr>
              <a:t>yang dipertimbangkan hanya jadwal </a:t>
            </a:r>
            <a:r>
              <a:rPr lang="en-US" dirty="0">
                <a:latin typeface="Maiandra GD" pitchFamily="34" charset="0"/>
              </a:rPr>
              <a:t>UAS</a:t>
            </a:r>
            <a:r>
              <a:rPr lang="id-ID" dirty="0">
                <a:latin typeface="Maiandra GD" pitchFamily="34" charset="0"/>
              </a:rPr>
              <a:t> di </a:t>
            </a:r>
            <a:r>
              <a:rPr lang="id-ID" dirty="0" smtClean="0">
                <a:latin typeface="Maiandra GD" pitchFamily="34" charset="0"/>
              </a:rPr>
              <a:t>UNPA</a:t>
            </a:r>
            <a:r>
              <a:rPr lang="en-US" dirty="0" smtClean="0">
                <a:latin typeface="Maiandra GD" pitchFamily="34" charset="0"/>
              </a:rPr>
              <a:t>R</a:t>
            </a:r>
          </a:p>
          <a:p>
            <a:pPr lvl="1"/>
            <a:r>
              <a:rPr lang="id-ID" dirty="0" smtClean="0">
                <a:latin typeface="Maiandra GD" pitchFamily="34" charset="0"/>
              </a:rPr>
              <a:t>Selain </a:t>
            </a:r>
            <a:r>
              <a:rPr lang="id-ID" dirty="0">
                <a:latin typeface="Maiandra GD" pitchFamily="34" charset="0"/>
              </a:rPr>
              <a:t>itu (jalan2, acara keluarga, dll) tidak dipertimbangkan sama sekali</a:t>
            </a:r>
            <a:r>
              <a:rPr lang="en-US" dirty="0">
                <a:latin typeface="Maiandra GD" pitchFamily="34" charset="0"/>
              </a:rPr>
              <a:t> (</a:t>
            </a:r>
            <a:r>
              <a:rPr lang="en-US" dirty="0" err="1">
                <a:latin typeface="Maiandra GD" pitchFamily="34" charset="0"/>
              </a:rPr>
              <a:t>tidak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ada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alasan</a:t>
            </a:r>
            <a:r>
              <a:rPr lang="en-US" dirty="0" smtClean="0">
                <a:latin typeface="Maiandra GD" pitchFamily="34" charset="0"/>
              </a:rPr>
              <a:t>:  </a:t>
            </a:r>
            <a:r>
              <a:rPr lang="en-US" dirty="0">
                <a:latin typeface="Maiandra GD" pitchFamily="34" charset="0"/>
              </a:rPr>
              <a:t>“</a:t>
            </a:r>
            <a:r>
              <a:rPr lang="en-US" dirty="0" err="1">
                <a:latin typeface="Maiandra GD" pitchFamily="34" charset="0"/>
              </a:rPr>
              <a:t>sudah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beli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tiket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sejak</a:t>
            </a:r>
            <a:r>
              <a:rPr lang="en-US" dirty="0">
                <a:latin typeface="Maiandra GD" pitchFamily="34" charset="0"/>
              </a:rPr>
              <a:t> lama”)</a:t>
            </a:r>
          </a:p>
          <a:p>
            <a:pPr marL="457200" lvl="1" indent="0">
              <a:buNone/>
            </a:pPr>
            <a:endParaRPr lang="en-US" dirty="0"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173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pitchFamily="34" charset="0"/>
              </a:rPr>
              <a:t>Sidang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Maiandra GD" pitchFamily="34" charset="0"/>
              </a:rPr>
              <a:t>Lama </a:t>
            </a:r>
            <a:r>
              <a:rPr lang="en-US" dirty="0" err="1" smtClean="0">
                <a:latin typeface="Maiandra GD" pitchFamily="34" charset="0"/>
              </a:rPr>
              <a:t>sidang</a:t>
            </a:r>
            <a:r>
              <a:rPr lang="en-US" dirty="0" smtClean="0">
                <a:latin typeface="Maiandra GD" pitchFamily="34" charset="0"/>
              </a:rPr>
              <a:t> 110 </a:t>
            </a:r>
            <a:r>
              <a:rPr lang="en-US" dirty="0" err="1" smtClean="0">
                <a:latin typeface="Maiandra GD" pitchFamily="34" charset="0"/>
              </a:rPr>
              <a:t>menit</a:t>
            </a:r>
            <a:endParaRPr lang="en-US" dirty="0" smtClean="0">
              <a:latin typeface="Maiandra GD" pitchFamily="34" charset="0"/>
            </a:endParaRPr>
          </a:p>
          <a:p>
            <a:pPr lvl="1"/>
            <a:r>
              <a:rPr lang="en-US" dirty="0" smtClean="0">
                <a:latin typeface="Maiandra GD" pitchFamily="34" charset="0"/>
              </a:rPr>
              <a:t>30 </a:t>
            </a:r>
            <a:r>
              <a:rPr lang="en-US" dirty="0" err="1" smtClean="0">
                <a:latin typeface="Maiandra GD" pitchFamily="34" charset="0"/>
              </a:rPr>
              <a:t>menit</a:t>
            </a:r>
            <a:r>
              <a:rPr lang="en-US" dirty="0" smtClean="0">
                <a:latin typeface="Maiandra GD" pitchFamily="34" charset="0"/>
              </a:rPr>
              <a:t>: </a:t>
            </a:r>
            <a:r>
              <a:rPr lang="en-US" dirty="0" err="1" smtClean="0">
                <a:latin typeface="Maiandra GD" pitchFamily="34" charset="0"/>
              </a:rPr>
              <a:t>presentasi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dan</a:t>
            </a:r>
            <a:r>
              <a:rPr lang="en-US" dirty="0" smtClean="0">
                <a:latin typeface="Maiandra GD" pitchFamily="34" charset="0"/>
              </a:rPr>
              <a:t> demo</a:t>
            </a:r>
          </a:p>
          <a:p>
            <a:pPr lvl="1"/>
            <a:r>
              <a:rPr lang="en-US" dirty="0" smtClean="0">
                <a:latin typeface="Maiandra GD" pitchFamily="34" charset="0"/>
              </a:rPr>
              <a:t>70 </a:t>
            </a:r>
            <a:r>
              <a:rPr lang="en-US" dirty="0" err="1" smtClean="0">
                <a:latin typeface="Maiandra GD" pitchFamily="34" charset="0"/>
              </a:rPr>
              <a:t>menit</a:t>
            </a:r>
            <a:r>
              <a:rPr lang="en-US" dirty="0" smtClean="0">
                <a:latin typeface="Maiandra GD" pitchFamily="34" charset="0"/>
              </a:rPr>
              <a:t>: </a:t>
            </a:r>
            <a:r>
              <a:rPr lang="en-US" dirty="0" err="1" smtClean="0">
                <a:latin typeface="Maiandra GD" pitchFamily="34" charset="0"/>
              </a:rPr>
              <a:t>tanya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jawab</a:t>
            </a:r>
            <a:endParaRPr lang="en-US" dirty="0" smtClean="0">
              <a:latin typeface="Maiandra GD" pitchFamily="34" charset="0"/>
            </a:endParaRPr>
          </a:p>
          <a:p>
            <a:pPr lvl="1"/>
            <a:r>
              <a:rPr lang="en-US" dirty="0" smtClean="0">
                <a:latin typeface="Maiandra GD" pitchFamily="34" charset="0"/>
              </a:rPr>
              <a:t>10 </a:t>
            </a:r>
            <a:r>
              <a:rPr lang="en-US" dirty="0" err="1" smtClean="0">
                <a:latin typeface="Maiandra GD" pitchFamily="34" charset="0"/>
              </a:rPr>
              <a:t>menit</a:t>
            </a:r>
            <a:r>
              <a:rPr lang="en-US" dirty="0" smtClean="0">
                <a:latin typeface="Maiandra GD" pitchFamily="34" charset="0"/>
              </a:rPr>
              <a:t>: </a:t>
            </a:r>
            <a:r>
              <a:rPr lang="en-US" dirty="0" err="1" smtClean="0">
                <a:latin typeface="Maiandra GD" pitchFamily="34" charset="0"/>
              </a:rPr>
              <a:t>penilaian</a:t>
            </a:r>
            <a:endParaRPr lang="en-US" dirty="0" smtClean="0">
              <a:latin typeface="Maiandra GD" pitchFamily="34" charset="0"/>
            </a:endParaRPr>
          </a:p>
          <a:p>
            <a:r>
              <a:rPr lang="en-US" dirty="0" err="1" smtClean="0">
                <a:latin typeface="Maiandra GD" pitchFamily="34" charset="0"/>
              </a:rPr>
              <a:t>Keterlambatan</a:t>
            </a:r>
            <a:endParaRPr lang="en-US" dirty="0" smtClean="0">
              <a:latin typeface="Maiandra GD" pitchFamily="34" charset="0"/>
            </a:endParaRPr>
          </a:p>
          <a:p>
            <a:pPr lvl="1"/>
            <a:r>
              <a:rPr lang="en-US" dirty="0" err="1" smtClean="0">
                <a:latin typeface="Maiandra GD" pitchFamily="34" charset="0"/>
              </a:rPr>
              <a:t>Penguji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atau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seluruh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pembimbing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tidak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hadir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dalam</a:t>
            </a:r>
            <a:r>
              <a:rPr lang="en-US" dirty="0" smtClean="0">
                <a:latin typeface="Maiandra GD" pitchFamily="34" charset="0"/>
              </a:rPr>
              <a:t> 15 </a:t>
            </a:r>
            <a:r>
              <a:rPr lang="en-US" dirty="0" err="1" smtClean="0">
                <a:latin typeface="Maiandra GD" pitchFamily="34" charset="0"/>
              </a:rPr>
              <a:t>menit</a:t>
            </a:r>
            <a:r>
              <a:rPr lang="en-US" dirty="0" smtClean="0">
                <a:latin typeface="Maiandra GD" pitchFamily="34" charset="0"/>
              </a:rPr>
              <a:t>, </a:t>
            </a:r>
            <a:r>
              <a:rPr lang="en-US" dirty="0" err="1" smtClean="0">
                <a:latin typeface="Maiandra GD" pitchFamily="34" charset="0"/>
              </a:rPr>
              <a:t>sidang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dibatalkan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dan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dijadwalkan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ulang</a:t>
            </a:r>
            <a:endParaRPr lang="en-US" dirty="0" smtClean="0">
              <a:latin typeface="Maiandra GD" pitchFamily="34" charset="0"/>
            </a:endParaRPr>
          </a:p>
          <a:p>
            <a:pPr lvl="1"/>
            <a:r>
              <a:rPr lang="en-US" dirty="0" err="1" smtClean="0">
                <a:latin typeface="Maiandra GD" pitchFamily="34" charset="0"/>
              </a:rPr>
              <a:t>Toleransi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keterlambatan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mahasiswa</a:t>
            </a:r>
            <a:r>
              <a:rPr lang="en-US" dirty="0" smtClean="0">
                <a:latin typeface="Maiandra GD" pitchFamily="34" charset="0"/>
              </a:rPr>
              <a:t> = 0 </a:t>
            </a:r>
            <a:r>
              <a:rPr lang="en-US" dirty="0" err="1" smtClean="0">
                <a:latin typeface="Maiandra GD" pitchFamily="34" charset="0"/>
              </a:rPr>
              <a:t>menit</a:t>
            </a:r>
            <a:r>
              <a:rPr lang="en-US" dirty="0" smtClean="0">
                <a:latin typeface="Maiandra GD" pitchFamily="34" charset="0"/>
              </a:rPr>
              <a:t>. </a:t>
            </a:r>
            <a:r>
              <a:rPr lang="en-US" dirty="0" err="1" smtClean="0">
                <a:latin typeface="Maiandra GD" pitchFamily="34" charset="0"/>
              </a:rPr>
              <a:t>Jika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terlambat</a:t>
            </a:r>
            <a:r>
              <a:rPr lang="en-US" dirty="0" smtClean="0">
                <a:latin typeface="Maiandra GD" pitchFamily="34" charset="0"/>
              </a:rPr>
              <a:t>, </a:t>
            </a:r>
            <a:r>
              <a:rPr lang="en-US" dirty="0" err="1" smtClean="0">
                <a:latin typeface="Maiandra GD" pitchFamily="34" charset="0"/>
              </a:rPr>
              <a:t>mahasiswa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dianggap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sudah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sidang</a:t>
            </a:r>
            <a:r>
              <a:rPr lang="en-US" dirty="0" smtClean="0">
                <a:latin typeface="Maiandra GD" pitchFamily="34" charset="0"/>
              </a:rPr>
              <a:t> 1 kali </a:t>
            </a:r>
            <a:r>
              <a:rPr lang="en-US" dirty="0" err="1" smtClean="0">
                <a:latin typeface="Maiandra GD" pitchFamily="34" charset="0"/>
              </a:rPr>
              <a:t>dengan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nilai</a:t>
            </a:r>
            <a:r>
              <a:rPr lang="en-US" dirty="0" smtClean="0">
                <a:latin typeface="Maiandra GD" pitchFamily="34" charset="0"/>
              </a:rPr>
              <a:t> 50</a:t>
            </a:r>
          </a:p>
          <a:p>
            <a:pPr lvl="1"/>
            <a:r>
              <a:rPr lang="en-US" dirty="0" err="1" smtClean="0">
                <a:latin typeface="Maiandra GD" pitchFamily="34" charset="0"/>
              </a:rPr>
              <a:t>Boleh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mengajukan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sidang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susulan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dengan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surat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resmi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kepada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Kaprodi</a:t>
            </a:r>
            <a:r>
              <a:rPr lang="en-US" dirty="0" smtClean="0">
                <a:latin typeface="Maiandra GD" pitchFamily="34" charset="0"/>
              </a:rPr>
              <a:t>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PERSIAPAN SIDANG</a:t>
            </a:r>
            <a:endParaRPr lang="en-US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00154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Bimbingan</a:t>
            </a:r>
            <a:endParaRPr lang="en-US" sz="2400" b="1" dirty="0" smtClean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Penguasaan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materi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endParaRPr lang="en-US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600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PRESENTASI: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Maiandra GD" pitchFamily="34" charset="0"/>
              </a:rPr>
              <a:t>Warna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tulisan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kontras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dengan</a:t>
            </a:r>
            <a:r>
              <a:rPr lang="en-US" sz="2400" dirty="0" smtClean="0">
                <a:latin typeface="Maiandra GD" pitchFamily="34" charset="0"/>
              </a:rPr>
              <a:t> background</a:t>
            </a:r>
          </a:p>
          <a:p>
            <a:r>
              <a:rPr lang="en-US" sz="2400" dirty="0" err="1" smtClean="0">
                <a:latin typeface="Maiandra GD" pitchFamily="34" charset="0"/>
              </a:rPr>
              <a:t>Ukuran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tulisan</a:t>
            </a:r>
            <a:r>
              <a:rPr lang="en-US" sz="2400" dirty="0" smtClean="0">
                <a:latin typeface="Maiandra GD" pitchFamily="34" charset="0"/>
              </a:rPr>
              <a:t> &gt;= 20</a:t>
            </a:r>
          </a:p>
          <a:p>
            <a:r>
              <a:rPr lang="en-US" sz="2400" strike="dblStrike" dirty="0" err="1" smtClean="0">
                <a:latin typeface="Maiandra GD" pitchFamily="34" charset="0"/>
              </a:rPr>
              <a:t>Paragraf</a:t>
            </a:r>
            <a:r>
              <a:rPr lang="en-US" sz="2400" strike="dblStrike" dirty="0" smtClean="0">
                <a:latin typeface="Maiandra GD" pitchFamily="34" charset="0"/>
              </a:rPr>
              <a:t> </a:t>
            </a:r>
          </a:p>
          <a:p>
            <a:r>
              <a:rPr lang="en-US" sz="2400" dirty="0" err="1" smtClean="0">
                <a:latin typeface="Maiandra GD" pitchFamily="34" charset="0"/>
              </a:rPr>
              <a:t>Tulis</a:t>
            </a:r>
            <a:r>
              <a:rPr lang="en-US" sz="2400" dirty="0" smtClean="0">
                <a:latin typeface="Maiandra GD" pitchFamily="34" charset="0"/>
              </a:rPr>
              <a:t> </a:t>
            </a:r>
            <a:r>
              <a:rPr lang="en-US" sz="2400" dirty="0" err="1" smtClean="0">
                <a:latin typeface="Maiandra GD" pitchFamily="34" charset="0"/>
              </a:rPr>
              <a:t>dalam</a:t>
            </a:r>
            <a:r>
              <a:rPr lang="en-US" sz="2400" dirty="0" smtClean="0">
                <a:latin typeface="Maiandra GD" pitchFamily="34" charset="0"/>
              </a:rPr>
              <a:t> bullet-bullet, per </a:t>
            </a:r>
            <a:r>
              <a:rPr lang="en-US" sz="2400" dirty="0" err="1" smtClean="0">
                <a:latin typeface="Maiandra GD" pitchFamily="34" charset="0"/>
              </a:rPr>
              <a:t>frasa</a:t>
            </a:r>
            <a:r>
              <a:rPr lang="en-US" sz="2400" dirty="0" smtClean="0">
                <a:latin typeface="Maiandra GD" pitchFamily="34" charset="0"/>
              </a:rPr>
              <a:t>/</a:t>
            </a:r>
            <a:r>
              <a:rPr lang="en-US" sz="2400" dirty="0" err="1" smtClean="0">
                <a:latin typeface="Maiandra GD" pitchFamily="34" charset="0"/>
              </a:rPr>
              <a:t>kalimat</a:t>
            </a:r>
            <a:r>
              <a:rPr lang="en-US" sz="2400" dirty="0" smtClean="0">
                <a:latin typeface="Maiandra GD" pitchFamily="34" charset="0"/>
              </a:rPr>
              <a:t> &lt;= 2 </a:t>
            </a:r>
            <a:r>
              <a:rPr lang="en-US" sz="2400" dirty="0" err="1" smtClean="0">
                <a:latin typeface="Maiandra GD" pitchFamily="34" charset="0"/>
              </a:rPr>
              <a:t>baris</a:t>
            </a:r>
            <a:endParaRPr lang="en-US" sz="2400" dirty="0" smtClean="0">
              <a:latin typeface="Maiandra GD" pitchFamily="34" charset="0"/>
            </a:endParaRPr>
          </a:p>
          <a:p>
            <a:r>
              <a:rPr lang="en-US" sz="2400" dirty="0" smtClean="0">
                <a:latin typeface="Maiandra GD" pitchFamily="34" charset="0"/>
              </a:rPr>
              <a:t>Per slide </a:t>
            </a:r>
            <a:r>
              <a:rPr lang="en-US" sz="2400" dirty="0" err="1" smtClean="0">
                <a:latin typeface="Maiandra GD" pitchFamily="34" charset="0"/>
              </a:rPr>
              <a:t>kira-kira</a:t>
            </a:r>
            <a:r>
              <a:rPr lang="en-US" sz="2400" dirty="0" smtClean="0">
                <a:latin typeface="Maiandra GD" pitchFamily="34" charset="0"/>
              </a:rPr>
              <a:t> 6 </a:t>
            </a:r>
            <a:r>
              <a:rPr lang="en-US" sz="2400" dirty="0" err="1" smtClean="0">
                <a:latin typeface="Maiandra GD" pitchFamily="34" charset="0"/>
              </a:rPr>
              <a:t>baris</a:t>
            </a:r>
            <a:endParaRPr lang="en-US" sz="2400" dirty="0" smtClean="0">
              <a:latin typeface="Maiandra GD" pitchFamily="34" charset="0"/>
            </a:endParaRPr>
          </a:p>
          <a:p>
            <a:endParaRPr lang="en-US" sz="2400" dirty="0">
              <a:latin typeface="Maiandra GD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889</TotalTime>
  <Words>455</Words>
  <Application>Microsoft Office PowerPoint</Application>
  <PresentationFormat>Custom</PresentationFormat>
  <Paragraphs>78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Verve</vt:lpstr>
      <vt:lpstr>Aif402 - Skripsi 2 Pertemuan ke-2   Semester GENAP 2017/2018</vt:lpstr>
      <vt:lpstr>Sidang</vt:lpstr>
      <vt:lpstr>PERSYARATAN SIDANG</vt:lpstr>
      <vt:lpstr>PERSYARATAN SIDANG (2)</vt:lpstr>
      <vt:lpstr>TIDAK MAJU SIDANG</vt:lpstr>
      <vt:lpstr>JADWAL SIDANG</vt:lpstr>
      <vt:lpstr>Sidang</vt:lpstr>
      <vt:lpstr>PERSIAPAN SIDANG</vt:lpstr>
      <vt:lpstr>PRESENTASI: SLIDE</vt:lpstr>
      <vt:lpstr>PRESENTASI: METODE</vt:lpstr>
      <vt:lpstr>PRESENTASI: KONTEN</vt:lpstr>
      <vt:lpstr>Pertemuan berikut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ASUS</cp:lastModifiedBy>
  <cp:revision>94</cp:revision>
  <dcterms:created xsi:type="dcterms:W3CDTF">2013-07-15T20:26:09Z</dcterms:created>
  <dcterms:modified xsi:type="dcterms:W3CDTF">2017-04-05T04:59:41Z</dcterms:modified>
</cp:coreProperties>
</file>