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259" r:id="rId3"/>
    <p:sldId id="257" r:id="rId4"/>
    <p:sldId id="260" r:id="rId5"/>
    <p:sldId id="301" r:id="rId6"/>
    <p:sldId id="304" r:id="rId7"/>
    <p:sldId id="305" r:id="rId8"/>
    <p:sldId id="306" r:id="rId9"/>
    <p:sldId id="307" r:id="rId10"/>
    <p:sldId id="308" r:id="rId11"/>
    <p:sldId id="261" r:id="rId12"/>
    <p:sldId id="267" r:id="rId13"/>
    <p:sldId id="302" r:id="rId14"/>
    <p:sldId id="303" r:id="rId15"/>
    <p:sldId id="309" r:id="rId16"/>
  </p:sldIdLst>
  <p:sldSz cx="9144000" cy="5143500" type="screen16x9"/>
  <p:notesSz cx="6858000" cy="9144000"/>
  <p:embeddedFontLst>
    <p:embeddedFont>
      <p:font typeface="Bebas Neue" panose="020B0604020202020204" charset="0"/>
      <p:regular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BC29F0-126A-4441-9419-DA5BA0C466A2}">
  <a:tblStyle styleId="{50BC29F0-126A-4441-9419-DA5BA0C466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8ea56dbdc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8ea56dbdc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2d25608eb_0_16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2d25608eb_0_16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390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2d25608eb_0_16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2d25608eb_0_16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acedc63045_1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acedc63045_1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ea56dbdce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ea56dbdce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638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a2c92933e7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a2c92933e7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457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a2c92933e7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a2c92933e7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13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ea56dbdce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ea56dbdce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a2c92933e7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a2c92933e7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a2c92933e7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a2c92933e7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ea56dbdce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ea56dbdce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80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ea56dbdce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ea56dbdce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862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ea56dbdce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ea56dbdce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361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ea56dbdce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ea56dbdce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179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ea56dbdce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ea56dbdce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4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473700" y="537450"/>
            <a:ext cx="8196600" cy="406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776675" y="2403588"/>
            <a:ext cx="1217375" cy="1247275"/>
            <a:chOff x="4982125" y="3190650"/>
            <a:chExt cx="1217375" cy="1247275"/>
          </a:xfrm>
        </p:grpSpPr>
        <p:sp>
          <p:nvSpPr>
            <p:cNvPr id="11" name="Google Shape;11;p2"/>
            <p:cNvSpPr/>
            <p:nvPr/>
          </p:nvSpPr>
          <p:spPr>
            <a:xfrm>
              <a:off x="5193375" y="3190650"/>
              <a:ext cx="722675" cy="1247275"/>
            </a:xfrm>
            <a:custGeom>
              <a:avLst/>
              <a:gdLst/>
              <a:ahLst/>
              <a:cxnLst/>
              <a:rect l="l" t="t" r="r" b="b"/>
              <a:pathLst>
                <a:path w="28907" h="49891" extrusionOk="0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982125" y="3526941"/>
              <a:ext cx="1092750" cy="38025"/>
            </a:xfrm>
            <a:custGeom>
              <a:avLst/>
              <a:gdLst/>
              <a:ahLst/>
              <a:cxnLst/>
              <a:rect l="l" t="t" r="r" b="b"/>
              <a:pathLst>
                <a:path w="43710" h="1521" extrusionOk="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39575" y="3694866"/>
              <a:ext cx="759925" cy="38025"/>
            </a:xfrm>
            <a:custGeom>
              <a:avLst/>
              <a:gdLst/>
              <a:ahLst/>
              <a:cxnLst/>
              <a:rect l="l" t="t" r="r" b="b"/>
              <a:pathLst>
                <a:path w="30397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865225" y="949900"/>
            <a:ext cx="7413577" cy="3272196"/>
          </a:xfrm>
          <a:custGeom>
            <a:avLst/>
            <a:gdLst/>
            <a:ahLst/>
            <a:cxnLst/>
            <a:rect l="l" t="t" r="r" b="b"/>
            <a:pathLst>
              <a:path w="57905" h="57874" extrusionOk="0">
                <a:moveTo>
                  <a:pt x="1" y="1"/>
                </a:moveTo>
                <a:lnTo>
                  <a:pt x="1" y="57874"/>
                </a:lnTo>
                <a:lnTo>
                  <a:pt x="57905" y="57874"/>
                </a:lnTo>
                <a:lnTo>
                  <a:pt x="5790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858950" y="1293275"/>
            <a:ext cx="5426100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4900"/>
              <a:buFont typeface="Bebas Neue"/>
              <a:buNone/>
              <a:defRPr sz="4900">
                <a:solidFill>
                  <a:srgbClr val="01BEC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1BEC0"/>
              </a:buClr>
              <a:buSzPts val="5200"/>
              <a:buNone/>
              <a:defRPr sz="5200">
                <a:solidFill>
                  <a:srgbClr val="01BEC0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893525" y="3441450"/>
            <a:ext cx="53154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1E343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7752800" y="4738275"/>
            <a:ext cx="911900" cy="277375"/>
            <a:chOff x="3792125" y="4705525"/>
            <a:chExt cx="911900" cy="277375"/>
          </a:xfrm>
        </p:grpSpPr>
        <p:sp>
          <p:nvSpPr>
            <p:cNvPr id="20" name="Google Shape;20;p2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625268" y="-334509"/>
            <a:ext cx="1783638" cy="1104129"/>
            <a:chOff x="3916750" y="1152275"/>
            <a:chExt cx="1286525" cy="796400"/>
          </a:xfrm>
        </p:grpSpPr>
        <p:sp>
          <p:nvSpPr>
            <p:cNvPr id="31" name="Google Shape;31;p2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45650" y="1152275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5314222" y="4412332"/>
            <a:ext cx="536294" cy="474079"/>
          </a:xfrm>
          <a:custGeom>
            <a:avLst/>
            <a:gdLst/>
            <a:ahLst/>
            <a:cxnLst/>
            <a:rect l="l" t="t" r="r" b="b"/>
            <a:pathLst>
              <a:path w="15473" h="13678" extrusionOk="0">
                <a:moveTo>
                  <a:pt x="13679" y="0"/>
                </a:moveTo>
                <a:lnTo>
                  <a:pt x="1" y="13678"/>
                </a:lnTo>
                <a:lnTo>
                  <a:pt x="1794" y="13678"/>
                </a:lnTo>
                <a:lnTo>
                  <a:pt x="15472" y="0"/>
                </a:ln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>
            <a:off x="546273" y="1022750"/>
            <a:ext cx="1154127" cy="757271"/>
            <a:chOff x="1049948" y="2557525"/>
            <a:chExt cx="1154127" cy="757271"/>
          </a:xfrm>
        </p:grpSpPr>
        <p:sp>
          <p:nvSpPr>
            <p:cNvPr id="35" name="Google Shape;35;p2"/>
            <p:cNvSpPr/>
            <p:nvPr/>
          </p:nvSpPr>
          <p:spPr>
            <a:xfrm>
              <a:off x="1049948" y="2557525"/>
              <a:ext cx="815391" cy="757271"/>
            </a:xfrm>
            <a:custGeom>
              <a:avLst/>
              <a:gdLst/>
              <a:ahLst/>
              <a:cxnLst/>
              <a:rect l="l" t="t" r="r" b="b"/>
              <a:pathLst>
                <a:path w="27540" h="25577" extrusionOk="0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388675" y="2652538"/>
              <a:ext cx="815400" cy="107150"/>
            </a:xfrm>
            <a:custGeom>
              <a:avLst/>
              <a:gdLst/>
              <a:ahLst/>
              <a:cxnLst/>
              <a:rect l="l" t="t" r="r" b="b"/>
              <a:pathLst>
                <a:path w="32616" h="4286" extrusionOk="0">
                  <a:moveTo>
                    <a:pt x="8299" y="0"/>
                  </a:moveTo>
                  <a:lnTo>
                    <a:pt x="4317" y="3100"/>
                  </a:lnTo>
                  <a:lnTo>
                    <a:pt x="578" y="213"/>
                  </a:lnTo>
                  <a:lnTo>
                    <a:pt x="1" y="973"/>
                  </a:lnTo>
                  <a:lnTo>
                    <a:pt x="4317" y="4286"/>
                  </a:lnTo>
                  <a:lnTo>
                    <a:pt x="8299" y="1185"/>
                  </a:lnTo>
                  <a:lnTo>
                    <a:pt x="12311" y="4286"/>
                  </a:lnTo>
                  <a:lnTo>
                    <a:pt x="16323" y="1185"/>
                  </a:lnTo>
                  <a:lnTo>
                    <a:pt x="20335" y="4286"/>
                  </a:lnTo>
                  <a:lnTo>
                    <a:pt x="24317" y="1185"/>
                  </a:lnTo>
                  <a:lnTo>
                    <a:pt x="28329" y="4286"/>
                  </a:lnTo>
                  <a:lnTo>
                    <a:pt x="32615" y="973"/>
                  </a:lnTo>
                  <a:lnTo>
                    <a:pt x="32038" y="213"/>
                  </a:lnTo>
                  <a:lnTo>
                    <a:pt x="28329" y="3100"/>
                  </a:lnTo>
                  <a:lnTo>
                    <a:pt x="24317" y="0"/>
                  </a:lnTo>
                  <a:lnTo>
                    <a:pt x="20335" y="3100"/>
                  </a:lnTo>
                  <a:lnTo>
                    <a:pt x="16323" y="0"/>
                  </a:lnTo>
                  <a:lnTo>
                    <a:pt x="12311" y="3100"/>
                  </a:lnTo>
                  <a:lnTo>
                    <a:pt x="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1_1_1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28"/>
          <p:cNvGrpSpPr/>
          <p:nvPr/>
        </p:nvGrpSpPr>
        <p:grpSpPr>
          <a:xfrm>
            <a:off x="8355637" y="92668"/>
            <a:ext cx="965013" cy="988715"/>
            <a:chOff x="4982125" y="3190650"/>
            <a:chExt cx="1217375" cy="1247275"/>
          </a:xfrm>
        </p:grpSpPr>
        <p:sp>
          <p:nvSpPr>
            <p:cNvPr id="611" name="Google Shape;611;p28"/>
            <p:cNvSpPr/>
            <p:nvPr/>
          </p:nvSpPr>
          <p:spPr>
            <a:xfrm>
              <a:off x="5193375" y="3190650"/>
              <a:ext cx="722675" cy="1247275"/>
            </a:xfrm>
            <a:custGeom>
              <a:avLst/>
              <a:gdLst/>
              <a:ahLst/>
              <a:cxnLst/>
              <a:rect l="l" t="t" r="r" b="b"/>
              <a:pathLst>
                <a:path w="28907" h="49891" extrusionOk="0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4982125" y="3526941"/>
              <a:ext cx="1092750" cy="38025"/>
            </a:xfrm>
            <a:custGeom>
              <a:avLst/>
              <a:gdLst/>
              <a:ahLst/>
              <a:cxnLst/>
              <a:rect l="l" t="t" r="r" b="b"/>
              <a:pathLst>
                <a:path w="43710" h="1521" extrusionOk="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5439575" y="3694866"/>
              <a:ext cx="759925" cy="38025"/>
            </a:xfrm>
            <a:custGeom>
              <a:avLst/>
              <a:gdLst/>
              <a:ahLst/>
              <a:cxnLst/>
              <a:rect l="l" t="t" r="r" b="b"/>
              <a:pathLst>
                <a:path w="30397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28"/>
          <p:cNvSpPr/>
          <p:nvPr/>
        </p:nvSpPr>
        <p:spPr>
          <a:xfrm rot="10800000">
            <a:off x="-153465" y="4203652"/>
            <a:ext cx="675268" cy="1165454"/>
          </a:xfrm>
          <a:custGeom>
            <a:avLst/>
            <a:gdLst/>
            <a:ahLst/>
            <a:cxnLst/>
            <a:rect l="l" t="t" r="r" b="b"/>
            <a:pathLst>
              <a:path w="28907" h="49891" extrusionOk="0">
                <a:moveTo>
                  <a:pt x="4006" y="0"/>
                </a:moveTo>
                <a:cubicBezTo>
                  <a:pt x="2688" y="0"/>
                  <a:pt x="1350" y="105"/>
                  <a:pt x="0" y="321"/>
                </a:cubicBezTo>
                <a:lnTo>
                  <a:pt x="0" y="49562"/>
                </a:lnTo>
                <a:cubicBezTo>
                  <a:pt x="1364" y="49783"/>
                  <a:pt x="2716" y="49890"/>
                  <a:pt x="4048" y="49890"/>
                </a:cubicBezTo>
                <a:cubicBezTo>
                  <a:pt x="17527" y="49890"/>
                  <a:pt x="28907" y="38939"/>
                  <a:pt x="28907" y="24942"/>
                </a:cubicBezTo>
                <a:cubicBezTo>
                  <a:pt x="28907" y="10957"/>
                  <a:pt x="17503" y="0"/>
                  <a:pt x="4006" y="0"/>
                </a:cubicBez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8"/>
          <p:cNvSpPr/>
          <p:nvPr/>
        </p:nvSpPr>
        <p:spPr>
          <a:xfrm>
            <a:off x="-185550" y="4843350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_1_1_1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/>
          <p:nvPr/>
        </p:nvSpPr>
        <p:spPr>
          <a:xfrm>
            <a:off x="7946225" y="4824275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9"/>
          <p:cNvSpPr/>
          <p:nvPr/>
        </p:nvSpPr>
        <p:spPr>
          <a:xfrm rot="5400000">
            <a:off x="-98900" y="607600"/>
            <a:ext cx="815400" cy="107150"/>
          </a:xfrm>
          <a:custGeom>
            <a:avLst/>
            <a:gdLst/>
            <a:ahLst/>
            <a:cxnLst/>
            <a:rect l="l" t="t" r="r" b="b"/>
            <a:pathLst>
              <a:path w="32616" h="4286" extrusionOk="0">
                <a:moveTo>
                  <a:pt x="8299" y="0"/>
                </a:moveTo>
                <a:lnTo>
                  <a:pt x="4317" y="3100"/>
                </a:lnTo>
                <a:lnTo>
                  <a:pt x="578" y="213"/>
                </a:lnTo>
                <a:lnTo>
                  <a:pt x="1" y="973"/>
                </a:lnTo>
                <a:lnTo>
                  <a:pt x="4317" y="4286"/>
                </a:lnTo>
                <a:lnTo>
                  <a:pt x="8299" y="1185"/>
                </a:lnTo>
                <a:lnTo>
                  <a:pt x="12311" y="4286"/>
                </a:lnTo>
                <a:lnTo>
                  <a:pt x="16323" y="1185"/>
                </a:lnTo>
                <a:lnTo>
                  <a:pt x="20335" y="4286"/>
                </a:lnTo>
                <a:lnTo>
                  <a:pt x="24317" y="1185"/>
                </a:lnTo>
                <a:lnTo>
                  <a:pt x="28329" y="428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0"/>
                </a:lnTo>
                <a:lnTo>
                  <a:pt x="24317" y="0"/>
                </a:lnTo>
                <a:lnTo>
                  <a:pt x="20335" y="3100"/>
                </a:lnTo>
                <a:lnTo>
                  <a:pt x="16323" y="0"/>
                </a:lnTo>
                <a:lnTo>
                  <a:pt x="12311" y="3100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29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620" name="Google Shape;620;p29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29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9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9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9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9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13225" y="526750"/>
            <a:ext cx="77178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8832351" y="2166598"/>
            <a:ext cx="64298" cy="63559"/>
          </a:xfrm>
          <a:custGeom>
            <a:avLst/>
            <a:gdLst/>
            <a:ahLst/>
            <a:cxnLst/>
            <a:rect l="l" t="t" r="r" b="b"/>
            <a:pathLst>
              <a:path w="2676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8832351" y="2326570"/>
            <a:ext cx="64298" cy="64280"/>
          </a:xfrm>
          <a:custGeom>
            <a:avLst/>
            <a:gdLst/>
            <a:ahLst/>
            <a:cxnLst/>
            <a:rect l="l" t="t" r="r" b="b"/>
            <a:pathLst>
              <a:path w="2676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8832351" y="2487262"/>
            <a:ext cx="64298" cy="63559"/>
          </a:xfrm>
          <a:custGeom>
            <a:avLst/>
            <a:gdLst/>
            <a:ahLst/>
            <a:cxnLst/>
            <a:rect l="l" t="t" r="r" b="b"/>
            <a:pathLst>
              <a:path w="2676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1"/>
          </p:nvPr>
        </p:nvSpPr>
        <p:spPr>
          <a:xfrm>
            <a:off x="725250" y="1229775"/>
            <a:ext cx="7717800" cy="29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5"/>
          <p:cNvGrpSpPr/>
          <p:nvPr/>
        </p:nvGrpSpPr>
        <p:grpSpPr>
          <a:xfrm rot="10800000">
            <a:off x="7894068" y="4592984"/>
            <a:ext cx="1507838" cy="1046179"/>
            <a:chOff x="3916750" y="1194074"/>
            <a:chExt cx="1087593" cy="754601"/>
          </a:xfrm>
        </p:grpSpPr>
        <p:sp>
          <p:nvSpPr>
            <p:cNvPr id="66" name="Google Shape;66;p5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5"/>
          <p:cNvSpPr txBox="1">
            <a:spLocks noGrp="1"/>
          </p:cNvSpPr>
          <p:nvPr>
            <p:ph type="title" idx="2"/>
          </p:nvPr>
        </p:nvSpPr>
        <p:spPr>
          <a:xfrm>
            <a:off x="1622975" y="3083075"/>
            <a:ext cx="19602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3"/>
          </p:nvPr>
        </p:nvSpPr>
        <p:spPr>
          <a:xfrm>
            <a:off x="5490125" y="3083450"/>
            <a:ext cx="19461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1187550" y="3565825"/>
            <a:ext cx="28311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4"/>
          </p:nvPr>
        </p:nvSpPr>
        <p:spPr>
          <a:xfrm>
            <a:off x="5148200" y="3565825"/>
            <a:ext cx="28311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5"/>
          <p:cNvGrpSpPr/>
          <p:nvPr/>
        </p:nvGrpSpPr>
        <p:grpSpPr>
          <a:xfrm rot="5400000">
            <a:off x="-124000" y="646925"/>
            <a:ext cx="911900" cy="277375"/>
            <a:chOff x="3792125" y="4705525"/>
            <a:chExt cx="911900" cy="277375"/>
          </a:xfrm>
        </p:grpSpPr>
        <p:sp>
          <p:nvSpPr>
            <p:cNvPr id="73" name="Google Shape;73;p5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5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84" name="Google Shape;84;p5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5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subTitle" idx="1"/>
          </p:nvPr>
        </p:nvSpPr>
        <p:spPr>
          <a:xfrm>
            <a:off x="1703125" y="2721100"/>
            <a:ext cx="5737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1411925" y="1431950"/>
            <a:ext cx="63204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9"/>
          <p:cNvGrpSpPr/>
          <p:nvPr/>
        </p:nvGrpSpPr>
        <p:grpSpPr>
          <a:xfrm rot="-5400000" flipH="1">
            <a:off x="4312975" y="-561550"/>
            <a:ext cx="518275" cy="1653550"/>
            <a:chOff x="6618175" y="3327075"/>
            <a:chExt cx="518275" cy="1653550"/>
          </a:xfrm>
        </p:grpSpPr>
        <p:sp>
          <p:nvSpPr>
            <p:cNvPr id="136" name="Google Shape;136;p9"/>
            <p:cNvSpPr/>
            <p:nvPr/>
          </p:nvSpPr>
          <p:spPr>
            <a:xfrm>
              <a:off x="6621200" y="4919825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217" y="0"/>
                  </a:moveTo>
                  <a:lnTo>
                    <a:pt x="1" y="1186"/>
                  </a:lnTo>
                  <a:lnTo>
                    <a:pt x="1217" y="2401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6621200" y="4805825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6621200" y="4691850"/>
              <a:ext cx="60075" cy="60825"/>
            </a:xfrm>
            <a:custGeom>
              <a:avLst/>
              <a:gdLst/>
              <a:ahLst/>
              <a:cxnLst/>
              <a:rect l="l" t="t" r="r" b="b"/>
              <a:pathLst>
                <a:path w="2403" h="2433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3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6620450" y="4578625"/>
              <a:ext cx="60825" cy="60050"/>
            </a:xfrm>
            <a:custGeom>
              <a:avLst/>
              <a:gdLst/>
              <a:ahLst/>
              <a:cxnLst/>
              <a:rect l="l" t="t" r="r" b="b"/>
              <a:pathLst>
                <a:path w="2433" h="2402" extrusionOk="0">
                  <a:moveTo>
                    <a:pt x="1216" y="0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620450" y="446465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216" y="0"/>
                  </a:moveTo>
                  <a:lnTo>
                    <a:pt x="1" y="1186"/>
                  </a:lnTo>
                  <a:lnTo>
                    <a:pt x="1216" y="2401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6620450" y="435065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1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6619700" y="4236675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6619700" y="4123450"/>
              <a:ext cx="60800" cy="60050"/>
            </a:xfrm>
            <a:custGeom>
              <a:avLst/>
              <a:gdLst/>
              <a:ahLst/>
              <a:cxnLst/>
              <a:rect l="l" t="t" r="r" b="b"/>
              <a:pathLst>
                <a:path w="2432" h="2402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6619700" y="40094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0" y="1216"/>
                  </a:lnTo>
                  <a:lnTo>
                    <a:pt x="1216" y="2401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6619700" y="389547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1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6618925" y="3781500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7" y="1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6618925" y="36682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6618925" y="355430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618175" y="3440300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6618175" y="3327075"/>
              <a:ext cx="60800" cy="60075"/>
            </a:xfrm>
            <a:custGeom>
              <a:avLst/>
              <a:gdLst/>
              <a:ahLst/>
              <a:cxnLst/>
              <a:rect l="l" t="t" r="r" b="b"/>
              <a:pathLst>
                <a:path w="2432" h="2403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6735200" y="491982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0" y="1186"/>
                  </a:lnTo>
                  <a:lnTo>
                    <a:pt x="121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6735200" y="4805825"/>
              <a:ext cx="60050" cy="60825"/>
            </a:xfrm>
            <a:custGeom>
              <a:avLst/>
              <a:gdLst/>
              <a:ahLst/>
              <a:cxnLst/>
              <a:rect l="l" t="t" r="r" b="b"/>
              <a:pathLst>
                <a:path w="2402" h="2433" extrusionOk="0">
                  <a:moveTo>
                    <a:pt x="1186" y="1"/>
                  </a:moveTo>
                  <a:lnTo>
                    <a:pt x="0" y="1217"/>
                  </a:lnTo>
                  <a:lnTo>
                    <a:pt x="1186" y="243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6734425" y="4692600"/>
              <a:ext cx="60825" cy="60075"/>
            </a:xfrm>
            <a:custGeom>
              <a:avLst/>
              <a:gdLst/>
              <a:ahLst/>
              <a:cxnLst/>
              <a:rect l="l" t="t" r="r" b="b"/>
              <a:pathLst>
                <a:path w="2433" h="2403" extrusionOk="0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3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6734425" y="4578625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734425" y="4464650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6733675" y="4350650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6" y="1"/>
                  </a:moveTo>
                  <a:lnTo>
                    <a:pt x="0" y="1217"/>
                  </a:lnTo>
                  <a:lnTo>
                    <a:pt x="1216" y="2432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733675" y="423742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733675" y="412345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1"/>
                  </a:moveTo>
                  <a:lnTo>
                    <a:pt x="0" y="121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6733675" y="40094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0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6732925" y="3895475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6732925" y="378225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6732925" y="36682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1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6732150" y="3554300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6732150" y="3441075"/>
              <a:ext cx="60825" cy="60050"/>
            </a:xfrm>
            <a:custGeom>
              <a:avLst/>
              <a:gdLst/>
              <a:ahLst/>
              <a:cxnLst/>
              <a:rect l="l" t="t" r="r" b="b"/>
              <a:pathLst>
                <a:path w="2433" h="2402" extrusionOk="0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6732150" y="332707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6849175" y="4919825"/>
              <a:ext cx="60050" cy="60800"/>
            </a:xfrm>
            <a:custGeom>
              <a:avLst/>
              <a:gdLst/>
              <a:ahLst/>
              <a:cxnLst/>
              <a:rect l="l" t="t" r="r" b="b"/>
              <a:pathLst>
                <a:path w="2402" h="2432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3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6848425" y="4806600"/>
              <a:ext cx="60800" cy="60050"/>
            </a:xfrm>
            <a:custGeom>
              <a:avLst/>
              <a:gdLst/>
              <a:ahLst/>
              <a:cxnLst/>
              <a:rect l="l" t="t" r="r" b="b"/>
              <a:pathLst>
                <a:path w="2432" h="2402" extrusionOk="0">
                  <a:moveTo>
                    <a:pt x="1216" y="0"/>
                  </a:moveTo>
                  <a:lnTo>
                    <a:pt x="0" y="1186"/>
                  </a:lnTo>
                  <a:lnTo>
                    <a:pt x="1216" y="2401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6848425" y="469260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6848425" y="457862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6847650" y="4464650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6847650" y="4351425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217" y="0"/>
                  </a:moveTo>
                  <a:lnTo>
                    <a:pt x="1" y="1186"/>
                  </a:lnTo>
                  <a:lnTo>
                    <a:pt x="1217" y="2401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6847650" y="4237425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1186" y="1"/>
                  </a:moveTo>
                  <a:lnTo>
                    <a:pt x="1" y="1217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6847650" y="4123450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186" y="1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6846900" y="4009475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6846900" y="389625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216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6846900" y="378225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6846150" y="3668275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6846150" y="3555050"/>
              <a:ext cx="60800" cy="60050"/>
            </a:xfrm>
            <a:custGeom>
              <a:avLst/>
              <a:gdLst/>
              <a:ahLst/>
              <a:cxnLst/>
              <a:rect l="l" t="t" r="r" b="b"/>
              <a:pathLst>
                <a:path w="2432" h="2402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6846150" y="34410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5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216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6846150" y="332707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5" y="1"/>
                  </a:moveTo>
                  <a:lnTo>
                    <a:pt x="0" y="1217"/>
                  </a:lnTo>
                  <a:lnTo>
                    <a:pt x="1185" y="2402"/>
                  </a:lnTo>
                  <a:lnTo>
                    <a:pt x="2401" y="121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6962400" y="4920575"/>
              <a:ext cx="60825" cy="60050"/>
            </a:xfrm>
            <a:custGeom>
              <a:avLst/>
              <a:gdLst/>
              <a:ahLst/>
              <a:cxnLst/>
              <a:rect l="l" t="t" r="r" b="b"/>
              <a:pathLst>
                <a:path w="2433" h="2402" extrusionOk="0">
                  <a:moveTo>
                    <a:pt x="1216" y="0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6962400" y="480660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216" y="0"/>
                  </a:moveTo>
                  <a:lnTo>
                    <a:pt x="1" y="1186"/>
                  </a:lnTo>
                  <a:lnTo>
                    <a:pt x="1216" y="2401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6962400" y="469260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1" y="1217"/>
                  </a:lnTo>
                  <a:lnTo>
                    <a:pt x="1186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6961650" y="4578625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6961650" y="446540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6961650" y="435142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0" y="1216"/>
                  </a:lnTo>
                  <a:lnTo>
                    <a:pt x="1216" y="2401"/>
                  </a:lnTo>
                  <a:lnTo>
                    <a:pt x="2401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6961650" y="423742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0" y="1217"/>
                  </a:lnTo>
                  <a:lnTo>
                    <a:pt x="1186" y="2402"/>
                  </a:lnTo>
                  <a:lnTo>
                    <a:pt x="2401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6960875" y="4123450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7" y="1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6960875" y="4010225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217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6960875" y="3896250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6960125" y="3782250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6960125" y="3669025"/>
              <a:ext cx="60825" cy="60075"/>
            </a:xfrm>
            <a:custGeom>
              <a:avLst/>
              <a:gdLst/>
              <a:ahLst/>
              <a:cxnLst/>
              <a:rect l="l" t="t" r="r" b="b"/>
              <a:pathLst>
                <a:path w="2433" h="2403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3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6960125" y="355505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6960125" y="344107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6959375" y="3327075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7076375" y="4920575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7076375" y="4806600"/>
              <a:ext cx="60075" cy="60050"/>
            </a:xfrm>
            <a:custGeom>
              <a:avLst/>
              <a:gdLst/>
              <a:ahLst/>
              <a:cxnLst/>
              <a:rect l="l" t="t" r="r" b="b"/>
              <a:pathLst>
                <a:path w="2403" h="2402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7075625" y="4692600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6" y="1"/>
                  </a:moveTo>
                  <a:lnTo>
                    <a:pt x="1" y="1217"/>
                  </a:lnTo>
                  <a:lnTo>
                    <a:pt x="1216" y="2432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7075625" y="457937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216" y="1"/>
                  </a:moveTo>
                  <a:lnTo>
                    <a:pt x="1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7075625" y="446540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1"/>
                  </a:moveTo>
                  <a:lnTo>
                    <a:pt x="1" y="1216"/>
                  </a:lnTo>
                  <a:lnTo>
                    <a:pt x="121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7075625" y="435142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0"/>
                  </a:moveTo>
                  <a:lnTo>
                    <a:pt x="1" y="1216"/>
                  </a:lnTo>
                  <a:lnTo>
                    <a:pt x="1186" y="2401"/>
                  </a:lnTo>
                  <a:lnTo>
                    <a:pt x="2402" y="1216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074875" y="4237425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lnTo>
                    <a:pt x="0" y="1217"/>
                  </a:lnTo>
                  <a:lnTo>
                    <a:pt x="1216" y="2433"/>
                  </a:lnTo>
                  <a:lnTo>
                    <a:pt x="2432" y="1217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7074875" y="4124200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216" y="1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1" y="1186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7074875" y="4010225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1"/>
                  </a:moveTo>
                  <a:lnTo>
                    <a:pt x="0" y="1216"/>
                  </a:lnTo>
                  <a:lnTo>
                    <a:pt x="1186" y="2402"/>
                  </a:lnTo>
                  <a:lnTo>
                    <a:pt x="2401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7074100" y="3896250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lnTo>
                    <a:pt x="1" y="1216"/>
                  </a:lnTo>
                  <a:lnTo>
                    <a:pt x="1217" y="2432"/>
                  </a:lnTo>
                  <a:lnTo>
                    <a:pt x="2432" y="121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7074100" y="3783025"/>
              <a:ext cx="60825" cy="60050"/>
            </a:xfrm>
            <a:custGeom>
              <a:avLst/>
              <a:gdLst/>
              <a:ahLst/>
              <a:cxnLst/>
              <a:rect l="l" t="t" r="r" b="b"/>
              <a:pathLst>
                <a:path w="2433" h="2402" extrusionOk="0">
                  <a:moveTo>
                    <a:pt x="1217" y="0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32" y="1186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7074100" y="3669025"/>
              <a:ext cx="60050" cy="60075"/>
            </a:xfrm>
            <a:custGeom>
              <a:avLst/>
              <a:gdLst/>
              <a:ahLst/>
              <a:cxnLst/>
              <a:rect l="l" t="t" r="r" b="b"/>
              <a:pathLst>
                <a:path w="2402" h="2403" extrusionOk="0">
                  <a:moveTo>
                    <a:pt x="1186" y="1"/>
                  </a:moveTo>
                  <a:lnTo>
                    <a:pt x="1" y="1186"/>
                  </a:lnTo>
                  <a:lnTo>
                    <a:pt x="1217" y="2402"/>
                  </a:lnTo>
                  <a:lnTo>
                    <a:pt x="2402" y="1217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074100" y="355505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186" y="1"/>
                  </a:moveTo>
                  <a:lnTo>
                    <a:pt x="1" y="1216"/>
                  </a:lnTo>
                  <a:lnTo>
                    <a:pt x="1186" y="2402"/>
                  </a:lnTo>
                  <a:lnTo>
                    <a:pt x="2402" y="1216"/>
                  </a:lnTo>
                  <a:lnTo>
                    <a:pt x="11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073350" y="3441075"/>
              <a:ext cx="60800" cy="60800"/>
            </a:xfrm>
            <a:custGeom>
              <a:avLst/>
              <a:gdLst/>
              <a:ahLst/>
              <a:cxnLst/>
              <a:rect l="l" t="t" r="r" b="b"/>
              <a:pathLst>
                <a:path w="2432" h="2432" extrusionOk="0">
                  <a:moveTo>
                    <a:pt x="1216" y="0"/>
                  </a:moveTo>
                  <a:lnTo>
                    <a:pt x="0" y="1216"/>
                  </a:lnTo>
                  <a:lnTo>
                    <a:pt x="1216" y="2432"/>
                  </a:lnTo>
                  <a:lnTo>
                    <a:pt x="2432" y="121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7073350" y="3327850"/>
              <a:ext cx="60050" cy="60050"/>
            </a:xfrm>
            <a:custGeom>
              <a:avLst/>
              <a:gdLst/>
              <a:ahLst/>
              <a:cxnLst/>
              <a:rect l="l" t="t" r="r" b="b"/>
              <a:pathLst>
                <a:path w="2402" h="2402" extrusionOk="0">
                  <a:moveTo>
                    <a:pt x="1216" y="0"/>
                  </a:moveTo>
                  <a:lnTo>
                    <a:pt x="0" y="1186"/>
                  </a:lnTo>
                  <a:lnTo>
                    <a:pt x="1216" y="2402"/>
                  </a:lnTo>
                  <a:lnTo>
                    <a:pt x="2402" y="1186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9"/>
          <p:cNvGrpSpPr/>
          <p:nvPr/>
        </p:nvGrpSpPr>
        <p:grpSpPr>
          <a:xfrm>
            <a:off x="-457207" y="-241163"/>
            <a:ext cx="1783638" cy="1104129"/>
            <a:chOff x="3916750" y="1152275"/>
            <a:chExt cx="1286525" cy="796400"/>
          </a:xfrm>
        </p:grpSpPr>
        <p:sp>
          <p:nvSpPr>
            <p:cNvPr id="212" name="Google Shape;212;p9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4445650" y="1152275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9"/>
          <p:cNvGrpSpPr/>
          <p:nvPr/>
        </p:nvGrpSpPr>
        <p:grpSpPr>
          <a:xfrm>
            <a:off x="-220022" y="4429689"/>
            <a:ext cx="1412021" cy="818272"/>
            <a:chOff x="2127200" y="4244475"/>
            <a:chExt cx="1103400" cy="639425"/>
          </a:xfrm>
        </p:grpSpPr>
        <p:sp>
          <p:nvSpPr>
            <p:cNvPr id="215" name="Google Shape;215;p9"/>
            <p:cNvSpPr/>
            <p:nvPr/>
          </p:nvSpPr>
          <p:spPr>
            <a:xfrm>
              <a:off x="2127200" y="4244475"/>
              <a:ext cx="688500" cy="639425"/>
            </a:xfrm>
            <a:custGeom>
              <a:avLst/>
              <a:gdLst/>
              <a:ahLst/>
              <a:cxnLst/>
              <a:rect l="l" t="t" r="r" b="b"/>
              <a:pathLst>
                <a:path w="27540" h="25577" extrusionOk="0">
                  <a:moveTo>
                    <a:pt x="13733" y="1"/>
                  </a:moveTo>
                  <a:cubicBezTo>
                    <a:pt x="7598" y="1"/>
                    <a:pt x="2193" y="4441"/>
                    <a:pt x="1156" y="10722"/>
                  </a:cubicBezTo>
                  <a:cubicBezTo>
                    <a:pt x="1" y="17683"/>
                    <a:pt x="4742" y="24248"/>
                    <a:pt x="11703" y="25403"/>
                  </a:cubicBezTo>
                  <a:cubicBezTo>
                    <a:pt x="12407" y="25520"/>
                    <a:pt x="13107" y="25576"/>
                    <a:pt x="13798" y="25576"/>
                  </a:cubicBezTo>
                  <a:cubicBezTo>
                    <a:pt x="19942" y="25576"/>
                    <a:pt x="25373" y="21113"/>
                    <a:pt x="26384" y="14856"/>
                  </a:cubicBezTo>
                  <a:cubicBezTo>
                    <a:pt x="27539" y="7895"/>
                    <a:pt x="22828" y="1299"/>
                    <a:pt x="15837" y="175"/>
                  </a:cubicBezTo>
                  <a:cubicBezTo>
                    <a:pt x="15130" y="57"/>
                    <a:pt x="14427" y="1"/>
                    <a:pt x="13733" y="1"/>
                  </a:cubicBez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2415200" y="4589275"/>
              <a:ext cx="815400" cy="107150"/>
            </a:xfrm>
            <a:custGeom>
              <a:avLst/>
              <a:gdLst/>
              <a:ahLst/>
              <a:cxnLst/>
              <a:rect l="l" t="t" r="r" b="b"/>
              <a:pathLst>
                <a:path w="32616" h="4286" extrusionOk="0">
                  <a:moveTo>
                    <a:pt x="8299" y="0"/>
                  </a:moveTo>
                  <a:lnTo>
                    <a:pt x="4317" y="3100"/>
                  </a:lnTo>
                  <a:lnTo>
                    <a:pt x="578" y="213"/>
                  </a:lnTo>
                  <a:lnTo>
                    <a:pt x="1" y="973"/>
                  </a:lnTo>
                  <a:lnTo>
                    <a:pt x="4317" y="4286"/>
                  </a:lnTo>
                  <a:lnTo>
                    <a:pt x="8299" y="1185"/>
                  </a:lnTo>
                  <a:lnTo>
                    <a:pt x="12311" y="4286"/>
                  </a:lnTo>
                  <a:lnTo>
                    <a:pt x="16323" y="1185"/>
                  </a:lnTo>
                  <a:lnTo>
                    <a:pt x="20335" y="4286"/>
                  </a:lnTo>
                  <a:lnTo>
                    <a:pt x="24317" y="1185"/>
                  </a:lnTo>
                  <a:lnTo>
                    <a:pt x="28329" y="4286"/>
                  </a:lnTo>
                  <a:lnTo>
                    <a:pt x="32615" y="973"/>
                  </a:lnTo>
                  <a:lnTo>
                    <a:pt x="32038" y="213"/>
                  </a:lnTo>
                  <a:lnTo>
                    <a:pt x="28329" y="3100"/>
                  </a:lnTo>
                  <a:lnTo>
                    <a:pt x="24317" y="0"/>
                  </a:lnTo>
                  <a:lnTo>
                    <a:pt x="20335" y="3100"/>
                  </a:lnTo>
                  <a:lnTo>
                    <a:pt x="16323" y="0"/>
                  </a:lnTo>
                  <a:lnTo>
                    <a:pt x="12311" y="3100"/>
                  </a:lnTo>
                  <a:lnTo>
                    <a:pt x="8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9"/>
          <p:cNvGrpSpPr/>
          <p:nvPr/>
        </p:nvGrpSpPr>
        <p:grpSpPr>
          <a:xfrm flipH="1">
            <a:off x="8494313" y="1529363"/>
            <a:ext cx="1217375" cy="1247275"/>
            <a:chOff x="4982125" y="3190650"/>
            <a:chExt cx="1217375" cy="1247275"/>
          </a:xfrm>
        </p:grpSpPr>
        <p:sp>
          <p:nvSpPr>
            <p:cNvPr id="218" name="Google Shape;218;p9"/>
            <p:cNvSpPr/>
            <p:nvPr/>
          </p:nvSpPr>
          <p:spPr>
            <a:xfrm>
              <a:off x="5193375" y="3190650"/>
              <a:ext cx="722675" cy="1247275"/>
            </a:xfrm>
            <a:custGeom>
              <a:avLst/>
              <a:gdLst/>
              <a:ahLst/>
              <a:cxnLst/>
              <a:rect l="l" t="t" r="r" b="b"/>
              <a:pathLst>
                <a:path w="28907" h="49891" extrusionOk="0">
                  <a:moveTo>
                    <a:pt x="4006" y="0"/>
                  </a:moveTo>
                  <a:cubicBezTo>
                    <a:pt x="2688" y="0"/>
                    <a:pt x="1350" y="105"/>
                    <a:pt x="0" y="321"/>
                  </a:cubicBezTo>
                  <a:lnTo>
                    <a:pt x="0" y="49562"/>
                  </a:lnTo>
                  <a:cubicBezTo>
                    <a:pt x="1364" y="49783"/>
                    <a:pt x="2716" y="49890"/>
                    <a:pt x="4048" y="49890"/>
                  </a:cubicBezTo>
                  <a:cubicBezTo>
                    <a:pt x="17527" y="49890"/>
                    <a:pt x="28907" y="38939"/>
                    <a:pt x="28907" y="24942"/>
                  </a:cubicBezTo>
                  <a:cubicBezTo>
                    <a:pt x="28907" y="10957"/>
                    <a:pt x="17503" y="0"/>
                    <a:pt x="4006" y="0"/>
                  </a:cubicBez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4982125" y="3495025"/>
              <a:ext cx="1092750" cy="38025"/>
            </a:xfrm>
            <a:custGeom>
              <a:avLst/>
              <a:gdLst/>
              <a:ahLst/>
              <a:cxnLst/>
              <a:rect l="l" t="t" r="r" b="b"/>
              <a:pathLst>
                <a:path w="43710" h="1521" extrusionOk="0">
                  <a:moveTo>
                    <a:pt x="0" y="0"/>
                  </a:moveTo>
                  <a:lnTo>
                    <a:pt x="0" y="1520"/>
                  </a:lnTo>
                  <a:lnTo>
                    <a:pt x="43709" y="1520"/>
                  </a:lnTo>
                  <a:lnTo>
                    <a:pt x="43709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439575" y="3662950"/>
              <a:ext cx="759925" cy="38025"/>
            </a:xfrm>
            <a:custGeom>
              <a:avLst/>
              <a:gdLst/>
              <a:ahLst/>
              <a:cxnLst/>
              <a:rect l="l" t="t" r="r" b="b"/>
              <a:pathLst>
                <a:path w="30397" h="1521" extrusionOk="0">
                  <a:moveTo>
                    <a:pt x="1" y="1"/>
                  </a:moveTo>
                  <a:lnTo>
                    <a:pt x="1" y="1521"/>
                  </a:lnTo>
                  <a:lnTo>
                    <a:pt x="30396" y="1521"/>
                  </a:lnTo>
                  <a:lnTo>
                    <a:pt x="30396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9"/>
          <p:cNvGrpSpPr/>
          <p:nvPr/>
        </p:nvGrpSpPr>
        <p:grpSpPr>
          <a:xfrm>
            <a:off x="8101418" y="4399374"/>
            <a:ext cx="1478838" cy="1104129"/>
            <a:chOff x="4136600" y="1152275"/>
            <a:chExt cx="1066675" cy="796400"/>
          </a:xfrm>
        </p:grpSpPr>
        <p:sp>
          <p:nvSpPr>
            <p:cNvPr id="222" name="Google Shape;222;p9"/>
            <p:cNvSpPr/>
            <p:nvPr/>
          </p:nvSpPr>
          <p:spPr>
            <a:xfrm>
              <a:off x="413660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4445650" y="1152275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14"/>
          <p:cNvGrpSpPr/>
          <p:nvPr/>
        </p:nvGrpSpPr>
        <p:grpSpPr>
          <a:xfrm>
            <a:off x="-359057" y="-532413"/>
            <a:ext cx="1534963" cy="1046179"/>
            <a:chOff x="3916750" y="1194074"/>
            <a:chExt cx="1107158" cy="754601"/>
          </a:xfrm>
        </p:grpSpPr>
        <p:sp>
          <p:nvSpPr>
            <p:cNvPr id="298" name="Google Shape;298;p14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4266283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4"/>
          <p:cNvSpPr/>
          <p:nvPr/>
        </p:nvSpPr>
        <p:spPr>
          <a:xfrm>
            <a:off x="8348547" y="4345524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4"/>
          <p:cNvSpPr/>
          <p:nvPr/>
        </p:nvSpPr>
        <p:spPr>
          <a:xfrm>
            <a:off x="7691480" y="4621557"/>
            <a:ext cx="890242" cy="828097"/>
          </a:xfrm>
          <a:custGeom>
            <a:avLst/>
            <a:gdLst/>
            <a:ahLst/>
            <a:cxnLst/>
            <a:rect l="l" t="t" r="r" b="b"/>
            <a:pathLst>
              <a:path w="25685" h="23892" extrusionOk="0">
                <a:moveTo>
                  <a:pt x="23892" y="0"/>
                </a:moveTo>
                <a:lnTo>
                  <a:pt x="1" y="23891"/>
                </a:lnTo>
                <a:lnTo>
                  <a:pt x="1764" y="23891"/>
                </a:lnTo>
                <a:lnTo>
                  <a:pt x="25685" y="0"/>
                </a:lnTo>
                <a:close/>
              </a:path>
            </a:pathLst>
          </a:custGeom>
          <a:solidFill>
            <a:srgbClr val="ABDF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8474635" y="3480924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4"/>
          <p:cNvSpPr/>
          <p:nvPr/>
        </p:nvSpPr>
        <p:spPr>
          <a:xfrm>
            <a:off x="8568204" y="4973842"/>
            <a:ext cx="611056" cy="610016"/>
          </a:xfrm>
          <a:custGeom>
            <a:avLst/>
            <a:gdLst/>
            <a:ahLst/>
            <a:cxnLst/>
            <a:rect l="l" t="t" r="r" b="b"/>
            <a:pathLst>
              <a:path w="17630" h="17600" extrusionOk="0">
                <a:moveTo>
                  <a:pt x="15836" y="1"/>
                </a:moveTo>
                <a:lnTo>
                  <a:pt x="0" y="15837"/>
                </a:lnTo>
                <a:lnTo>
                  <a:pt x="0" y="17600"/>
                </a:lnTo>
                <a:lnTo>
                  <a:pt x="176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-359040" y="354362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4"/>
          <p:cNvSpPr txBox="1">
            <a:spLocks noGrp="1"/>
          </p:cNvSpPr>
          <p:nvPr>
            <p:ph type="title" idx="2"/>
          </p:nvPr>
        </p:nvSpPr>
        <p:spPr>
          <a:xfrm>
            <a:off x="703963" y="2713550"/>
            <a:ext cx="2572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3"/>
          </p:nvPr>
        </p:nvSpPr>
        <p:spPr>
          <a:xfrm>
            <a:off x="3294763" y="2713550"/>
            <a:ext cx="2554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4"/>
          </p:nvPr>
        </p:nvSpPr>
        <p:spPr>
          <a:xfrm>
            <a:off x="5867563" y="2713550"/>
            <a:ext cx="25725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1"/>
          </p:nvPr>
        </p:nvSpPr>
        <p:spPr>
          <a:xfrm>
            <a:off x="702938" y="3210600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5"/>
          </p:nvPr>
        </p:nvSpPr>
        <p:spPr>
          <a:xfrm>
            <a:off x="3277488" y="3210600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6"/>
          </p:nvPr>
        </p:nvSpPr>
        <p:spPr>
          <a:xfrm>
            <a:off x="5868563" y="3210600"/>
            <a:ext cx="25725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8"/>
          <p:cNvSpPr txBox="1">
            <a:spLocks noGrp="1"/>
          </p:cNvSpPr>
          <p:nvPr>
            <p:ph type="title"/>
          </p:nvPr>
        </p:nvSpPr>
        <p:spPr>
          <a:xfrm>
            <a:off x="1474488" y="1764600"/>
            <a:ext cx="6195000" cy="13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4" name="Google Shape;404;p18"/>
          <p:cNvSpPr txBox="1">
            <a:spLocks noGrp="1"/>
          </p:cNvSpPr>
          <p:nvPr>
            <p:ph type="title" idx="2"/>
          </p:nvPr>
        </p:nvSpPr>
        <p:spPr>
          <a:xfrm>
            <a:off x="1474488" y="3357725"/>
            <a:ext cx="61950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405" name="Google Shape;405;p18"/>
          <p:cNvGrpSpPr/>
          <p:nvPr/>
        </p:nvGrpSpPr>
        <p:grpSpPr>
          <a:xfrm rot="-5400000">
            <a:off x="8079756" y="4120997"/>
            <a:ext cx="702288" cy="974617"/>
            <a:chOff x="744950" y="2537550"/>
            <a:chExt cx="1156600" cy="1629250"/>
          </a:xfrm>
        </p:grpSpPr>
        <p:sp>
          <p:nvSpPr>
            <p:cNvPr id="406" name="Google Shape;406;p18"/>
            <p:cNvSpPr/>
            <p:nvPr/>
          </p:nvSpPr>
          <p:spPr>
            <a:xfrm>
              <a:off x="744950" y="2738175"/>
              <a:ext cx="1068450" cy="1428625"/>
            </a:xfrm>
            <a:custGeom>
              <a:avLst/>
              <a:gdLst/>
              <a:ahLst/>
              <a:cxnLst/>
              <a:rect l="l" t="t" r="r" b="b"/>
              <a:pathLst>
                <a:path w="42738" h="57145" extrusionOk="0">
                  <a:moveTo>
                    <a:pt x="1" y="0"/>
                  </a:moveTo>
                  <a:lnTo>
                    <a:pt x="1" y="57144"/>
                  </a:lnTo>
                  <a:lnTo>
                    <a:pt x="42737" y="285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849825" y="2537550"/>
              <a:ext cx="46375" cy="18275"/>
            </a:xfrm>
            <a:custGeom>
              <a:avLst/>
              <a:gdLst/>
              <a:ahLst/>
              <a:cxnLst/>
              <a:rect l="l" t="t" r="r" b="b"/>
              <a:pathLst>
                <a:path w="1855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855" y="730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849825" y="2602150"/>
              <a:ext cx="143650" cy="18275"/>
            </a:xfrm>
            <a:custGeom>
              <a:avLst/>
              <a:gdLst/>
              <a:ahLst/>
              <a:cxnLst/>
              <a:rect l="l" t="t" r="r" b="b"/>
              <a:pathLst>
                <a:path w="5746" h="731" extrusionOk="0">
                  <a:moveTo>
                    <a:pt x="1" y="1"/>
                  </a:moveTo>
                  <a:lnTo>
                    <a:pt x="1" y="730"/>
                  </a:lnTo>
                  <a:lnTo>
                    <a:pt x="5745" y="730"/>
                  </a:lnTo>
                  <a:lnTo>
                    <a:pt x="4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849825" y="2666750"/>
              <a:ext cx="240150" cy="18250"/>
            </a:xfrm>
            <a:custGeom>
              <a:avLst/>
              <a:gdLst/>
              <a:ahLst/>
              <a:cxnLst/>
              <a:rect l="l" t="t" r="r" b="b"/>
              <a:pathLst>
                <a:path w="9606" h="730" extrusionOk="0">
                  <a:moveTo>
                    <a:pt x="1" y="0"/>
                  </a:moveTo>
                  <a:lnTo>
                    <a:pt x="1" y="730"/>
                  </a:lnTo>
                  <a:lnTo>
                    <a:pt x="9606" y="730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849825" y="2732100"/>
              <a:ext cx="337425" cy="17500"/>
            </a:xfrm>
            <a:custGeom>
              <a:avLst/>
              <a:gdLst/>
              <a:ahLst/>
              <a:cxnLst/>
              <a:rect l="l" t="t" r="r" b="b"/>
              <a:pathLst>
                <a:path w="13497" h="700" extrusionOk="0">
                  <a:moveTo>
                    <a:pt x="1" y="0"/>
                  </a:moveTo>
                  <a:lnTo>
                    <a:pt x="1" y="699"/>
                  </a:lnTo>
                  <a:lnTo>
                    <a:pt x="13496" y="699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849825" y="2796675"/>
              <a:ext cx="433925" cy="17500"/>
            </a:xfrm>
            <a:custGeom>
              <a:avLst/>
              <a:gdLst/>
              <a:ahLst/>
              <a:cxnLst/>
              <a:rect l="l" t="t" r="r" b="b"/>
              <a:pathLst>
                <a:path w="1735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17356" y="70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849825" y="2861275"/>
              <a:ext cx="531200" cy="18250"/>
            </a:xfrm>
            <a:custGeom>
              <a:avLst/>
              <a:gdLst/>
              <a:ahLst/>
              <a:cxnLst/>
              <a:rect l="l" t="t" r="r" b="b"/>
              <a:pathLst>
                <a:path w="2124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1247" y="730"/>
                  </a:lnTo>
                  <a:lnTo>
                    <a:pt x="20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849825" y="2925875"/>
              <a:ext cx="627700" cy="18250"/>
            </a:xfrm>
            <a:custGeom>
              <a:avLst/>
              <a:gdLst/>
              <a:ahLst/>
              <a:cxnLst/>
              <a:rect l="l" t="t" r="r" b="b"/>
              <a:pathLst>
                <a:path w="2510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5107" y="730"/>
                  </a:lnTo>
                  <a:lnTo>
                    <a:pt x="240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849825" y="2990450"/>
              <a:ext cx="724975" cy="18275"/>
            </a:xfrm>
            <a:custGeom>
              <a:avLst/>
              <a:gdLst/>
              <a:ahLst/>
              <a:cxnLst/>
              <a:rect l="l" t="t" r="r" b="b"/>
              <a:pathLst>
                <a:path w="28999" h="731" extrusionOk="0">
                  <a:moveTo>
                    <a:pt x="1" y="1"/>
                  </a:moveTo>
                  <a:lnTo>
                    <a:pt x="1" y="730"/>
                  </a:lnTo>
                  <a:lnTo>
                    <a:pt x="28998" y="730"/>
                  </a:lnTo>
                  <a:lnTo>
                    <a:pt x="27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849825" y="3055800"/>
              <a:ext cx="821475" cy="17500"/>
            </a:xfrm>
            <a:custGeom>
              <a:avLst/>
              <a:gdLst/>
              <a:ahLst/>
              <a:cxnLst/>
              <a:rect l="l" t="t" r="r" b="b"/>
              <a:pathLst>
                <a:path w="32859" h="700" extrusionOk="0">
                  <a:moveTo>
                    <a:pt x="1" y="1"/>
                  </a:moveTo>
                  <a:lnTo>
                    <a:pt x="1" y="700"/>
                  </a:lnTo>
                  <a:lnTo>
                    <a:pt x="32858" y="700"/>
                  </a:lnTo>
                  <a:lnTo>
                    <a:pt x="317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849825" y="3120400"/>
              <a:ext cx="918725" cy="17500"/>
            </a:xfrm>
            <a:custGeom>
              <a:avLst/>
              <a:gdLst/>
              <a:ahLst/>
              <a:cxnLst/>
              <a:rect l="l" t="t" r="r" b="b"/>
              <a:pathLst>
                <a:path w="36749" h="700" extrusionOk="0">
                  <a:moveTo>
                    <a:pt x="1" y="0"/>
                  </a:moveTo>
                  <a:lnTo>
                    <a:pt x="1" y="699"/>
                  </a:lnTo>
                  <a:lnTo>
                    <a:pt x="36749" y="699"/>
                  </a:lnTo>
                  <a:lnTo>
                    <a:pt x="356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849825" y="3184975"/>
              <a:ext cx="1015250" cy="17525"/>
            </a:xfrm>
            <a:custGeom>
              <a:avLst/>
              <a:gdLst/>
              <a:ahLst/>
              <a:cxnLst/>
              <a:rect l="l" t="t" r="r" b="b"/>
              <a:pathLst>
                <a:path w="40610" h="701" extrusionOk="0">
                  <a:moveTo>
                    <a:pt x="1" y="1"/>
                  </a:moveTo>
                  <a:lnTo>
                    <a:pt x="1" y="700"/>
                  </a:lnTo>
                  <a:lnTo>
                    <a:pt x="40609" y="700"/>
                  </a:lnTo>
                  <a:lnTo>
                    <a:pt x="39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849825" y="3249575"/>
              <a:ext cx="1051725" cy="18275"/>
            </a:xfrm>
            <a:custGeom>
              <a:avLst/>
              <a:gdLst/>
              <a:ahLst/>
              <a:cxnLst/>
              <a:rect l="l" t="t" r="r" b="b"/>
              <a:pathLst>
                <a:path w="42069" h="731" extrusionOk="0">
                  <a:moveTo>
                    <a:pt x="1" y="1"/>
                  </a:moveTo>
                  <a:lnTo>
                    <a:pt x="1" y="730"/>
                  </a:lnTo>
                  <a:lnTo>
                    <a:pt x="41004" y="730"/>
                  </a:lnTo>
                  <a:lnTo>
                    <a:pt x="42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849825" y="3314175"/>
              <a:ext cx="955200" cy="18250"/>
            </a:xfrm>
            <a:custGeom>
              <a:avLst/>
              <a:gdLst/>
              <a:ahLst/>
              <a:cxnLst/>
              <a:rect l="l" t="t" r="r" b="b"/>
              <a:pathLst>
                <a:path w="38208" h="730" extrusionOk="0">
                  <a:moveTo>
                    <a:pt x="1" y="0"/>
                  </a:moveTo>
                  <a:lnTo>
                    <a:pt x="1" y="730"/>
                  </a:lnTo>
                  <a:lnTo>
                    <a:pt x="37114" y="730"/>
                  </a:lnTo>
                  <a:lnTo>
                    <a:pt x="38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849825" y="3378750"/>
              <a:ext cx="857950" cy="18275"/>
            </a:xfrm>
            <a:custGeom>
              <a:avLst/>
              <a:gdLst/>
              <a:ahLst/>
              <a:cxnLst/>
              <a:rect l="l" t="t" r="r" b="b"/>
              <a:pathLst>
                <a:path w="34318" h="731" extrusionOk="0">
                  <a:moveTo>
                    <a:pt x="1" y="1"/>
                  </a:moveTo>
                  <a:lnTo>
                    <a:pt x="1" y="730"/>
                  </a:lnTo>
                  <a:lnTo>
                    <a:pt x="33253" y="730"/>
                  </a:lnTo>
                  <a:lnTo>
                    <a:pt x="34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849825" y="3444100"/>
              <a:ext cx="761450" cy="17500"/>
            </a:xfrm>
            <a:custGeom>
              <a:avLst/>
              <a:gdLst/>
              <a:ahLst/>
              <a:cxnLst/>
              <a:rect l="l" t="t" r="r" b="b"/>
              <a:pathLst>
                <a:path w="30458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9363" y="700"/>
                  </a:lnTo>
                  <a:lnTo>
                    <a:pt x="30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849825" y="3508700"/>
              <a:ext cx="664175" cy="17500"/>
            </a:xfrm>
            <a:custGeom>
              <a:avLst/>
              <a:gdLst/>
              <a:ahLst/>
              <a:cxnLst/>
              <a:rect l="l" t="t" r="r" b="b"/>
              <a:pathLst>
                <a:path w="26567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5503" y="700"/>
                  </a:lnTo>
                  <a:lnTo>
                    <a:pt x="26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849825" y="3573300"/>
              <a:ext cx="567675" cy="18250"/>
            </a:xfrm>
            <a:custGeom>
              <a:avLst/>
              <a:gdLst/>
              <a:ahLst/>
              <a:cxnLst/>
              <a:rect l="l" t="t" r="r" b="b"/>
              <a:pathLst>
                <a:path w="22707" h="730" extrusionOk="0">
                  <a:moveTo>
                    <a:pt x="1" y="0"/>
                  </a:moveTo>
                  <a:lnTo>
                    <a:pt x="1" y="730"/>
                  </a:lnTo>
                  <a:lnTo>
                    <a:pt x="21642" y="730"/>
                  </a:lnTo>
                  <a:lnTo>
                    <a:pt x="22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849825" y="3637875"/>
              <a:ext cx="470400" cy="18275"/>
            </a:xfrm>
            <a:custGeom>
              <a:avLst/>
              <a:gdLst/>
              <a:ahLst/>
              <a:cxnLst/>
              <a:rect l="l" t="t" r="r" b="b"/>
              <a:pathLst>
                <a:path w="18816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7752" y="730"/>
                  </a:lnTo>
                  <a:lnTo>
                    <a:pt x="188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849825" y="3702475"/>
              <a:ext cx="373900" cy="18250"/>
            </a:xfrm>
            <a:custGeom>
              <a:avLst/>
              <a:gdLst/>
              <a:ahLst/>
              <a:cxnLst/>
              <a:rect l="l" t="t" r="r" b="b"/>
              <a:pathLst>
                <a:path w="14956" h="730" extrusionOk="0">
                  <a:moveTo>
                    <a:pt x="1" y="0"/>
                  </a:moveTo>
                  <a:lnTo>
                    <a:pt x="1" y="730"/>
                  </a:lnTo>
                  <a:lnTo>
                    <a:pt x="13891" y="730"/>
                  </a:lnTo>
                  <a:lnTo>
                    <a:pt x="149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849825" y="3767825"/>
              <a:ext cx="276625" cy="17500"/>
            </a:xfrm>
            <a:custGeom>
              <a:avLst/>
              <a:gdLst/>
              <a:ahLst/>
              <a:cxnLst/>
              <a:rect l="l" t="t" r="r" b="b"/>
              <a:pathLst>
                <a:path w="11065" h="700" extrusionOk="0">
                  <a:moveTo>
                    <a:pt x="1" y="0"/>
                  </a:moveTo>
                  <a:lnTo>
                    <a:pt x="1" y="700"/>
                  </a:lnTo>
                  <a:lnTo>
                    <a:pt x="10001" y="700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849825" y="3832425"/>
              <a:ext cx="180125" cy="17500"/>
            </a:xfrm>
            <a:custGeom>
              <a:avLst/>
              <a:gdLst/>
              <a:ahLst/>
              <a:cxnLst/>
              <a:rect l="l" t="t" r="r" b="b"/>
              <a:pathLst>
                <a:path w="7205" h="700" extrusionOk="0">
                  <a:moveTo>
                    <a:pt x="1" y="0"/>
                  </a:moveTo>
                  <a:lnTo>
                    <a:pt x="1" y="699"/>
                  </a:lnTo>
                  <a:lnTo>
                    <a:pt x="6140" y="699"/>
                  </a:lnTo>
                  <a:lnTo>
                    <a:pt x="7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849825" y="3897000"/>
              <a:ext cx="82850" cy="17500"/>
            </a:xfrm>
            <a:custGeom>
              <a:avLst/>
              <a:gdLst/>
              <a:ahLst/>
              <a:cxnLst/>
              <a:rect l="l" t="t" r="r" b="b"/>
              <a:pathLst>
                <a:path w="3314" h="700" extrusionOk="0">
                  <a:moveTo>
                    <a:pt x="1" y="1"/>
                  </a:moveTo>
                  <a:lnTo>
                    <a:pt x="1" y="700"/>
                  </a:lnTo>
                  <a:lnTo>
                    <a:pt x="2250" y="700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179775" y="146788"/>
            <a:ext cx="1066900" cy="937825"/>
            <a:chOff x="5813450" y="994900"/>
            <a:chExt cx="1066900" cy="937825"/>
          </a:xfrm>
        </p:grpSpPr>
        <p:sp>
          <p:nvSpPr>
            <p:cNvPr id="430" name="Google Shape;430;p18"/>
            <p:cNvSpPr/>
            <p:nvPr/>
          </p:nvSpPr>
          <p:spPr>
            <a:xfrm>
              <a:off x="5925150" y="994900"/>
              <a:ext cx="955200" cy="866475"/>
            </a:xfrm>
            <a:custGeom>
              <a:avLst/>
              <a:gdLst/>
              <a:ahLst/>
              <a:cxnLst/>
              <a:rect l="l" t="t" r="r" b="b"/>
              <a:pathLst>
                <a:path w="38208" h="34659" extrusionOk="0">
                  <a:moveTo>
                    <a:pt x="19074" y="1"/>
                  </a:moveTo>
                  <a:cubicBezTo>
                    <a:pt x="11259" y="1"/>
                    <a:pt x="4168" y="5324"/>
                    <a:pt x="2250" y="13256"/>
                  </a:cubicBezTo>
                  <a:cubicBezTo>
                    <a:pt x="0" y="22588"/>
                    <a:pt x="5745" y="31950"/>
                    <a:pt x="15046" y="34169"/>
                  </a:cubicBezTo>
                  <a:cubicBezTo>
                    <a:pt x="16415" y="34500"/>
                    <a:pt x="17785" y="34658"/>
                    <a:pt x="19134" y="34658"/>
                  </a:cubicBezTo>
                  <a:cubicBezTo>
                    <a:pt x="26949" y="34658"/>
                    <a:pt x="34040" y="29335"/>
                    <a:pt x="35959" y="21402"/>
                  </a:cubicBezTo>
                  <a:cubicBezTo>
                    <a:pt x="38208" y="12071"/>
                    <a:pt x="32463" y="2709"/>
                    <a:pt x="23162" y="490"/>
                  </a:cubicBezTo>
                  <a:cubicBezTo>
                    <a:pt x="21793" y="159"/>
                    <a:pt x="20423" y="1"/>
                    <a:pt x="19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5840050" y="1113525"/>
              <a:ext cx="249250" cy="249275"/>
            </a:xfrm>
            <a:custGeom>
              <a:avLst/>
              <a:gdLst/>
              <a:ahLst/>
              <a:cxnLst/>
              <a:rect l="l" t="t" r="r" b="b"/>
              <a:pathLst>
                <a:path w="9970" h="9971" extrusionOk="0">
                  <a:moveTo>
                    <a:pt x="9970" y="1"/>
                  </a:moveTo>
                  <a:lnTo>
                    <a:pt x="9970" y="1"/>
                  </a:lnTo>
                  <a:cubicBezTo>
                    <a:pt x="9180" y="305"/>
                    <a:pt x="8389" y="639"/>
                    <a:pt x="7629" y="1065"/>
                  </a:cubicBezTo>
                  <a:lnTo>
                    <a:pt x="1064" y="7630"/>
                  </a:lnTo>
                  <a:cubicBezTo>
                    <a:pt x="669" y="8359"/>
                    <a:pt x="304" y="9150"/>
                    <a:pt x="0" y="9970"/>
                  </a:cubicBezTo>
                  <a:lnTo>
                    <a:pt x="99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5813450" y="1086925"/>
              <a:ext cx="415675" cy="415700"/>
            </a:xfrm>
            <a:custGeom>
              <a:avLst/>
              <a:gdLst/>
              <a:ahLst/>
              <a:cxnLst/>
              <a:rect l="l" t="t" r="r" b="b"/>
              <a:pathLst>
                <a:path w="16627" h="16628" extrusionOk="0">
                  <a:moveTo>
                    <a:pt x="16627" y="1"/>
                  </a:moveTo>
                  <a:cubicBezTo>
                    <a:pt x="16171" y="1"/>
                    <a:pt x="15745" y="31"/>
                    <a:pt x="15289" y="62"/>
                  </a:cubicBezTo>
                  <a:lnTo>
                    <a:pt x="61" y="15290"/>
                  </a:lnTo>
                  <a:cubicBezTo>
                    <a:pt x="31" y="15746"/>
                    <a:pt x="0" y="16171"/>
                    <a:pt x="0" y="16627"/>
                  </a:cubicBezTo>
                  <a:lnTo>
                    <a:pt x="16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5818775" y="1092250"/>
              <a:ext cx="512950" cy="513700"/>
            </a:xfrm>
            <a:custGeom>
              <a:avLst/>
              <a:gdLst/>
              <a:ahLst/>
              <a:cxnLst/>
              <a:rect l="l" t="t" r="r" b="b"/>
              <a:pathLst>
                <a:path w="20518" h="20548" extrusionOk="0">
                  <a:moveTo>
                    <a:pt x="19484" y="1"/>
                  </a:moveTo>
                  <a:lnTo>
                    <a:pt x="0" y="19484"/>
                  </a:lnTo>
                  <a:cubicBezTo>
                    <a:pt x="61" y="19849"/>
                    <a:pt x="152" y="20183"/>
                    <a:pt x="213" y="20548"/>
                  </a:cubicBezTo>
                  <a:lnTo>
                    <a:pt x="20517" y="213"/>
                  </a:lnTo>
                  <a:cubicBezTo>
                    <a:pt x="20183" y="122"/>
                    <a:pt x="19848" y="61"/>
                    <a:pt x="194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5843850" y="1117325"/>
              <a:ext cx="572975" cy="572975"/>
            </a:xfrm>
            <a:custGeom>
              <a:avLst/>
              <a:gdLst/>
              <a:ahLst/>
              <a:cxnLst/>
              <a:rect l="l" t="t" r="r" b="b"/>
              <a:pathLst>
                <a:path w="22919" h="22919" extrusionOk="0">
                  <a:moveTo>
                    <a:pt x="22037" y="1"/>
                  </a:moveTo>
                  <a:lnTo>
                    <a:pt x="0" y="22037"/>
                  </a:lnTo>
                  <a:cubicBezTo>
                    <a:pt x="122" y="22341"/>
                    <a:pt x="243" y="22615"/>
                    <a:pt x="395" y="22919"/>
                  </a:cubicBezTo>
                  <a:lnTo>
                    <a:pt x="22918" y="396"/>
                  </a:lnTo>
                  <a:cubicBezTo>
                    <a:pt x="22615" y="244"/>
                    <a:pt x="22341" y="122"/>
                    <a:pt x="22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5882600" y="1156850"/>
              <a:ext cx="605650" cy="604900"/>
            </a:xfrm>
            <a:custGeom>
              <a:avLst/>
              <a:gdLst/>
              <a:ahLst/>
              <a:cxnLst/>
              <a:rect l="l" t="t" r="r" b="b"/>
              <a:pathLst>
                <a:path w="24226" h="24196" extrusionOk="0">
                  <a:moveTo>
                    <a:pt x="23466" y="0"/>
                  </a:moveTo>
                  <a:lnTo>
                    <a:pt x="0" y="23435"/>
                  </a:lnTo>
                  <a:cubicBezTo>
                    <a:pt x="183" y="23678"/>
                    <a:pt x="335" y="23952"/>
                    <a:pt x="517" y="24195"/>
                  </a:cubicBezTo>
                  <a:lnTo>
                    <a:pt x="24226" y="487"/>
                  </a:lnTo>
                  <a:cubicBezTo>
                    <a:pt x="23982" y="335"/>
                    <a:pt x="23709" y="152"/>
                    <a:pt x="23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5934275" y="1207000"/>
              <a:ext cx="614000" cy="614000"/>
            </a:xfrm>
            <a:custGeom>
              <a:avLst/>
              <a:gdLst/>
              <a:ahLst/>
              <a:cxnLst/>
              <a:rect l="l" t="t" r="r" b="b"/>
              <a:pathLst>
                <a:path w="24560" h="24560" extrusionOk="0">
                  <a:moveTo>
                    <a:pt x="23922" y="0"/>
                  </a:moveTo>
                  <a:lnTo>
                    <a:pt x="0" y="23952"/>
                  </a:lnTo>
                  <a:cubicBezTo>
                    <a:pt x="183" y="24165"/>
                    <a:pt x="395" y="24378"/>
                    <a:pt x="608" y="24560"/>
                  </a:cubicBezTo>
                  <a:lnTo>
                    <a:pt x="24560" y="639"/>
                  </a:lnTo>
                  <a:cubicBezTo>
                    <a:pt x="24347" y="426"/>
                    <a:pt x="24134" y="213"/>
                    <a:pt x="23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5995825" y="1268550"/>
              <a:ext cx="601100" cy="601100"/>
            </a:xfrm>
            <a:custGeom>
              <a:avLst/>
              <a:gdLst/>
              <a:ahLst/>
              <a:cxnLst/>
              <a:rect l="l" t="t" r="r" b="b"/>
              <a:pathLst>
                <a:path w="24044" h="24044" extrusionOk="0">
                  <a:moveTo>
                    <a:pt x="23557" y="0"/>
                  </a:moveTo>
                  <a:lnTo>
                    <a:pt x="0" y="23557"/>
                  </a:lnTo>
                  <a:cubicBezTo>
                    <a:pt x="243" y="23739"/>
                    <a:pt x="487" y="23891"/>
                    <a:pt x="760" y="24043"/>
                  </a:cubicBezTo>
                  <a:lnTo>
                    <a:pt x="24043" y="760"/>
                  </a:lnTo>
                  <a:cubicBezTo>
                    <a:pt x="23891" y="517"/>
                    <a:pt x="23739" y="244"/>
                    <a:pt x="235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6068000" y="1341500"/>
              <a:ext cx="566150" cy="566150"/>
            </a:xfrm>
            <a:custGeom>
              <a:avLst/>
              <a:gdLst/>
              <a:ahLst/>
              <a:cxnLst/>
              <a:rect l="l" t="t" r="r" b="b"/>
              <a:pathLst>
                <a:path w="22646" h="22646" extrusionOk="0">
                  <a:moveTo>
                    <a:pt x="22281" y="0"/>
                  </a:moveTo>
                  <a:lnTo>
                    <a:pt x="1" y="22280"/>
                  </a:lnTo>
                  <a:cubicBezTo>
                    <a:pt x="305" y="22432"/>
                    <a:pt x="609" y="22554"/>
                    <a:pt x="913" y="22645"/>
                  </a:cubicBezTo>
                  <a:lnTo>
                    <a:pt x="22646" y="912"/>
                  </a:lnTo>
                  <a:cubicBezTo>
                    <a:pt x="22554" y="608"/>
                    <a:pt x="22433" y="304"/>
                    <a:pt x="22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6155400" y="1428875"/>
              <a:ext cx="501550" cy="500800"/>
            </a:xfrm>
            <a:custGeom>
              <a:avLst/>
              <a:gdLst/>
              <a:ahLst/>
              <a:cxnLst/>
              <a:rect l="l" t="t" r="r" b="b"/>
              <a:pathLst>
                <a:path w="20062" h="20032" extrusionOk="0">
                  <a:moveTo>
                    <a:pt x="19879" y="1"/>
                  </a:moveTo>
                  <a:lnTo>
                    <a:pt x="0" y="19880"/>
                  </a:lnTo>
                  <a:cubicBezTo>
                    <a:pt x="365" y="19940"/>
                    <a:pt x="699" y="20001"/>
                    <a:pt x="1064" y="20032"/>
                  </a:cubicBezTo>
                  <a:lnTo>
                    <a:pt x="20062" y="1065"/>
                  </a:lnTo>
                  <a:cubicBezTo>
                    <a:pt x="20001" y="700"/>
                    <a:pt x="19940" y="335"/>
                    <a:pt x="19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6261775" y="1535275"/>
              <a:ext cx="397450" cy="397450"/>
            </a:xfrm>
            <a:custGeom>
              <a:avLst/>
              <a:gdLst/>
              <a:ahLst/>
              <a:cxnLst/>
              <a:rect l="l" t="t" r="r" b="b"/>
              <a:pathLst>
                <a:path w="15898" h="15898" extrusionOk="0">
                  <a:moveTo>
                    <a:pt x="15898" y="0"/>
                  </a:moveTo>
                  <a:lnTo>
                    <a:pt x="1" y="15897"/>
                  </a:lnTo>
                  <a:cubicBezTo>
                    <a:pt x="487" y="15867"/>
                    <a:pt x="943" y="15836"/>
                    <a:pt x="1399" y="15745"/>
                  </a:cubicBezTo>
                  <a:lnTo>
                    <a:pt x="15776" y="1398"/>
                  </a:lnTo>
                  <a:cubicBezTo>
                    <a:pt x="15837" y="942"/>
                    <a:pt x="15867" y="487"/>
                    <a:pt x="15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6413750" y="1687250"/>
              <a:ext cx="207475" cy="207475"/>
            </a:xfrm>
            <a:custGeom>
              <a:avLst/>
              <a:gdLst/>
              <a:ahLst/>
              <a:cxnLst/>
              <a:rect l="l" t="t" r="r" b="b"/>
              <a:pathLst>
                <a:path w="8299" h="8299" extrusionOk="0">
                  <a:moveTo>
                    <a:pt x="8299" y="0"/>
                  </a:moveTo>
                  <a:lnTo>
                    <a:pt x="1" y="8298"/>
                  </a:lnTo>
                  <a:cubicBezTo>
                    <a:pt x="1095" y="7782"/>
                    <a:pt x="2129" y="7174"/>
                    <a:pt x="3101" y="6444"/>
                  </a:cubicBezTo>
                  <a:lnTo>
                    <a:pt x="6445" y="3101"/>
                  </a:lnTo>
                  <a:cubicBezTo>
                    <a:pt x="7174" y="2128"/>
                    <a:pt x="7813" y="1095"/>
                    <a:pt x="8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443" name="Google Shape;443;p18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18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8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8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8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8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">
  <p:cSld name="CUSTOM_2_2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6"/>
          <p:cNvSpPr/>
          <p:nvPr/>
        </p:nvSpPr>
        <p:spPr>
          <a:xfrm>
            <a:off x="-147190" y="222262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26"/>
          <p:cNvGrpSpPr/>
          <p:nvPr/>
        </p:nvGrpSpPr>
        <p:grpSpPr>
          <a:xfrm>
            <a:off x="-353382" y="-406388"/>
            <a:ext cx="1507838" cy="1046179"/>
            <a:chOff x="3916750" y="1194074"/>
            <a:chExt cx="1087593" cy="754601"/>
          </a:xfrm>
        </p:grpSpPr>
        <p:sp>
          <p:nvSpPr>
            <p:cNvPr id="582" name="Google Shape;582;p26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6"/>
          <p:cNvGrpSpPr/>
          <p:nvPr/>
        </p:nvGrpSpPr>
        <p:grpSpPr>
          <a:xfrm rot="10800000">
            <a:off x="7894068" y="4592984"/>
            <a:ext cx="1507838" cy="1046179"/>
            <a:chOff x="3916750" y="1194074"/>
            <a:chExt cx="1087593" cy="754601"/>
          </a:xfrm>
        </p:grpSpPr>
        <p:sp>
          <p:nvSpPr>
            <p:cNvPr id="585" name="Google Shape;585;p26"/>
            <p:cNvSpPr/>
            <p:nvPr/>
          </p:nvSpPr>
          <p:spPr>
            <a:xfrm>
              <a:off x="3916750" y="1351375"/>
              <a:ext cx="642125" cy="597300"/>
            </a:xfrm>
            <a:custGeom>
              <a:avLst/>
              <a:gdLst/>
              <a:ahLst/>
              <a:cxnLst/>
              <a:rect l="l" t="t" r="r" b="b"/>
              <a:pathLst>
                <a:path w="25685" h="23892" extrusionOk="0">
                  <a:moveTo>
                    <a:pt x="23892" y="0"/>
                  </a:moveTo>
                  <a:lnTo>
                    <a:pt x="1" y="23891"/>
                  </a:lnTo>
                  <a:lnTo>
                    <a:pt x="1764" y="23891"/>
                  </a:lnTo>
                  <a:lnTo>
                    <a:pt x="25685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>
              <a:off x="4246718" y="1194074"/>
              <a:ext cx="757625" cy="712800"/>
            </a:xfrm>
            <a:custGeom>
              <a:avLst/>
              <a:gdLst/>
              <a:ahLst/>
              <a:cxnLst/>
              <a:rect l="l" t="t" r="r" b="b"/>
              <a:pathLst>
                <a:path w="30305" h="28512" extrusionOk="0">
                  <a:moveTo>
                    <a:pt x="28511" y="1"/>
                  </a:moveTo>
                  <a:lnTo>
                    <a:pt x="0" y="28512"/>
                  </a:lnTo>
                  <a:lnTo>
                    <a:pt x="1793" y="28512"/>
                  </a:lnTo>
                  <a:lnTo>
                    <a:pt x="30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26"/>
          <p:cNvSpPr/>
          <p:nvPr/>
        </p:nvSpPr>
        <p:spPr>
          <a:xfrm rot="10800000">
            <a:off x="8145343" y="4022287"/>
            <a:ext cx="1050371" cy="988226"/>
          </a:xfrm>
          <a:custGeom>
            <a:avLst/>
            <a:gdLst/>
            <a:ahLst/>
            <a:cxnLst/>
            <a:rect l="l" t="t" r="r" b="b"/>
            <a:pathLst>
              <a:path w="30305" h="28512" extrusionOk="0">
                <a:moveTo>
                  <a:pt x="28511" y="1"/>
                </a:moveTo>
                <a:lnTo>
                  <a:pt x="0" y="28512"/>
                </a:lnTo>
                <a:lnTo>
                  <a:pt x="1793" y="28512"/>
                </a:lnTo>
                <a:lnTo>
                  <a:pt x="3030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27"/>
          <p:cNvGrpSpPr/>
          <p:nvPr/>
        </p:nvGrpSpPr>
        <p:grpSpPr>
          <a:xfrm rot="5400000">
            <a:off x="975" y="494525"/>
            <a:ext cx="911900" cy="277375"/>
            <a:chOff x="3792125" y="4705525"/>
            <a:chExt cx="911900" cy="277375"/>
          </a:xfrm>
        </p:grpSpPr>
        <p:sp>
          <p:nvSpPr>
            <p:cNvPr id="590" name="Google Shape;590;p27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43810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4577850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379212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988175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4185000" y="4873450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3810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577850" y="4873450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7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27"/>
          <p:cNvGrpSpPr/>
          <p:nvPr/>
        </p:nvGrpSpPr>
        <p:grpSpPr>
          <a:xfrm rot="-5400000">
            <a:off x="8582400" y="2517013"/>
            <a:ext cx="519025" cy="109450"/>
            <a:chOff x="3792125" y="4705525"/>
            <a:chExt cx="519025" cy="109450"/>
          </a:xfrm>
        </p:grpSpPr>
        <p:sp>
          <p:nvSpPr>
            <p:cNvPr id="601" name="Google Shape;601;p27"/>
            <p:cNvSpPr/>
            <p:nvPr/>
          </p:nvSpPr>
          <p:spPr>
            <a:xfrm>
              <a:off x="379212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3988175" y="470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2524" y="1"/>
                  </a:moveTo>
                  <a:lnTo>
                    <a:pt x="1" y="4378"/>
                  </a:lnTo>
                  <a:lnTo>
                    <a:pt x="5046" y="4378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185000" y="4705525"/>
              <a:ext cx="126150" cy="109450"/>
            </a:xfrm>
            <a:custGeom>
              <a:avLst/>
              <a:gdLst/>
              <a:ahLst/>
              <a:cxnLst/>
              <a:rect l="l" t="t" r="r" b="b"/>
              <a:pathLst>
                <a:path w="5046" h="4378" extrusionOk="0">
                  <a:moveTo>
                    <a:pt x="2523" y="1"/>
                  </a:moveTo>
                  <a:lnTo>
                    <a:pt x="0" y="4378"/>
                  </a:lnTo>
                  <a:lnTo>
                    <a:pt x="5046" y="4378"/>
                  </a:lnTo>
                  <a:lnTo>
                    <a:pt x="2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27"/>
          <p:cNvSpPr/>
          <p:nvPr/>
        </p:nvSpPr>
        <p:spPr>
          <a:xfrm>
            <a:off x="247350" y="2913714"/>
            <a:ext cx="64875" cy="64913"/>
          </a:xfrm>
          <a:custGeom>
            <a:avLst/>
            <a:gdLst/>
            <a:ahLst/>
            <a:cxnLst/>
            <a:rect l="l" t="t" r="r" b="b"/>
            <a:pathLst>
              <a:path w="2675" h="2676" extrusionOk="0">
                <a:moveTo>
                  <a:pt x="0" y="1"/>
                </a:moveTo>
                <a:lnTo>
                  <a:pt x="0" y="2676"/>
                </a:lnTo>
                <a:lnTo>
                  <a:pt x="2675" y="2676"/>
                </a:lnTo>
                <a:lnTo>
                  <a:pt x="2675" y="1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247350" y="2752257"/>
            <a:ext cx="64875" cy="64889"/>
          </a:xfrm>
          <a:custGeom>
            <a:avLst/>
            <a:gdLst/>
            <a:ahLst/>
            <a:cxnLst/>
            <a:rect l="l" t="t" r="r" b="b"/>
            <a:pathLst>
              <a:path w="2675" h="2675" extrusionOk="0">
                <a:moveTo>
                  <a:pt x="0" y="0"/>
                </a:moveTo>
                <a:lnTo>
                  <a:pt x="0" y="2675"/>
                </a:lnTo>
                <a:lnTo>
                  <a:pt x="2675" y="267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247350" y="2590777"/>
            <a:ext cx="64875" cy="64161"/>
          </a:xfrm>
          <a:custGeom>
            <a:avLst/>
            <a:gdLst/>
            <a:ahLst/>
            <a:cxnLst/>
            <a:rect l="l" t="t" r="r" b="b"/>
            <a:pathLst>
              <a:path w="2675" h="2645" extrusionOk="0">
                <a:moveTo>
                  <a:pt x="0" y="0"/>
                </a:moveTo>
                <a:lnTo>
                  <a:pt x="0" y="2645"/>
                </a:lnTo>
                <a:lnTo>
                  <a:pt x="2675" y="2645"/>
                </a:lnTo>
                <a:lnTo>
                  <a:pt x="2675" y="0"/>
                </a:lnTo>
                <a:close/>
              </a:path>
            </a:pathLst>
          </a:custGeom>
          <a:solidFill>
            <a:srgbClr val="58B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285087" y="306378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1915"/>
                </a:lnTo>
                <a:lnTo>
                  <a:pt x="55230" y="1915"/>
                </a:lnTo>
                <a:lnTo>
                  <a:pt x="55230" y="61460"/>
                </a:lnTo>
                <a:lnTo>
                  <a:pt x="57510" y="61460"/>
                </a:lnTo>
                <a:lnTo>
                  <a:pt x="575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247339" y="3114855"/>
            <a:ext cx="1611574" cy="1722263"/>
          </a:xfrm>
          <a:custGeom>
            <a:avLst/>
            <a:gdLst/>
            <a:ahLst/>
            <a:cxnLst/>
            <a:rect l="l" t="t" r="r" b="b"/>
            <a:pathLst>
              <a:path w="57510" h="61460" extrusionOk="0">
                <a:moveTo>
                  <a:pt x="1" y="0"/>
                </a:moveTo>
                <a:lnTo>
                  <a:pt x="1" y="61460"/>
                </a:lnTo>
                <a:lnTo>
                  <a:pt x="57510" y="61460"/>
                </a:lnTo>
                <a:lnTo>
                  <a:pt x="57510" y="59545"/>
                </a:lnTo>
                <a:lnTo>
                  <a:pt x="2281" y="59545"/>
                </a:lnTo>
                <a:lnTo>
                  <a:pt x="22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Bebas Neue"/>
              <a:buNone/>
              <a:defRPr sz="38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680250"/>
            <a:ext cx="7717800" cy="28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●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Char char="○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Nunito"/>
              <a:buChar char="■"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60" r:id="rId6"/>
    <p:sldLayoutId id="2147483664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"/>
          <p:cNvSpPr txBox="1">
            <a:spLocks noGrp="1"/>
          </p:cNvSpPr>
          <p:nvPr>
            <p:ph type="ctrTitle"/>
          </p:nvPr>
        </p:nvSpPr>
        <p:spPr>
          <a:xfrm>
            <a:off x="1858950" y="1293275"/>
            <a:ext cx="5426100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900" dirty="0">
                <a:solidFill>
                  <a:schemeClr val="accent3"/>
                </a:solidFill>
              </a:rPr>
              <a:t>skripsi</a:t>
            </a:r>
            <a:br>
              <a:rPr lang="en-ID" sz="2400" dirty="0">
                <a:solidFill>
                  <a:schemeClr val="accent2"/>
                </a:solidFill>
              </a:rPr>
            </a:br>
            <a:br>
              <a:rPr lang="en-ID" sz="2400" dirty="0">
                <a:solidFill>
                  <a:schemeClr val="accent2"/>
                </a:solidFill>
              </a:rPr>
            </a:br>
            <a:r>
              <a:rPr lang="en-ID" sz="2400" dirty="0" err="1">
                <a:solidFill>
                  <a:schemeClr val="accent2"/>
                </a:solidFill>
              </a:rPr>
              <a:t>Implementasi</a:t>
            </a:r>
            <a:r>
              <a:rPr lang="en-ID" sz="2400" dirty="0">
                <a:solidFill>
                  <a:schemeClr val="accent2"/>
                </a:solidFill>
              </a:rPr>
              <a:t> </a:t>
            </a:r>
            <a:r>
              <a:rPr lang="en-ID" sz="2400" dirty="0" err="1">
                <a:solidFill>
                  <a:schemeClr val="accent2"/>
                </a:solidFill>
              </a:rPr>
              <a:t>Algoritma</a:t>
            </a:r>
            <a:r>
              <a:rPr lang="en-ID" sz="2400" dirty="0">
                <a:solidFill>
                  <a:schemeClr val="accent2"/>
                </a:solidFill>
              </a:rPr>
              <a:t> Neural Network  </a:t>
            </a:r>
            <a:br>
              <a:rPr lang="en-ID" sz="2400" dirty="0">
                <a:solidFill>
                  <a:schemeClr val="accent2"/>
                </a:solidFill>
              </a:rPr>
            </a:br>
            <a:r>
              <a:rPr lang="en-ID" sz="2400" dirty="0" err="1">
                <a:solidFill>
                  <a:schemeClr val="accent2"/>
                </a:solidFill>
              </a:rPr>
              <a:t>untuk</a:t>
            </a:r>
            <a:r>
              <a:rPr lang="en-ID" sz="2400" dirty="0">
                <a:solidFill>
                  <a:schemeClr val="accent2"/>
                </a:solidFill>
              </a:rPr>
              <a:t> </a:t>
            </a:r>
            <a:r>
              <a:rPr lang="en-ID" sz="2400" dirty="0" err="1">
                <a:solidFill>
                  <a:schemeClr val="accent2"/>
                </a:solidFill>
              </a:rPr>
              <a:t>Prediksi</a:t>
            </a:r>
            <a:r>
              <a:rPr lang="en-ID" sz="2400" dirty="0">
                <a:solidFill>
                  <a:schemeClr val="accent2"/>
                </a:solidFill>
              </a:rPr>
              <a:t> </a:t>
            </a:r>
            <a:r>
              <a:rPr lang="en-ID" sz="2400" dirty="0" err="1">
                <a:solidFill>
                  <a:schemeClr val="accent2"/>
                </a:solidFill>
              </a:rPr>
              <a:t>Penyakit</a:t>
            </a:r>
            <a:r>
              <a:rPr lang="en-ID" sz="2400" dirty="0">
                <a:solidFill>
                  <a:schemeClr val="accent2"/>
                </a:solidFill>
              </a:rPr>
              <a:t> Diabetes</a:t>
            </a:r>
          </a:p>
        </p:txBody>
      </p:sp>
      <p:sp>
        <p:nvSpPr>
          <p:cNvPr id="642" name="Google Shape;642;p34"/>
          <p:cNvSpPr/>
          <p:nvPr/>
        </p:nvSpPr>
        <p:spPr>
          <a:xfrm>
            <a:off x="4164300" y="2629253"/>
            <a:ext cx="815400" cy="107925"/>
          </a:xfrm>
          <a:custGeom>
            <a:avLst/>
            <a:gdLst/>
            <a:ahLst/>
            <a:cxnLst/>
            <a:rect l="l" t="t" r="r" b="b"/>
            <a:pathLst>
              <a:path w="32616" h="4317" extrusionOk="0">
                <a:moveTo>
                  <a:pt x="8299" y="0"/>
                </a:moveTo>
                <a:lnTo>
                  <a:pt x="4286" y="3101"/>
                </a:lnTo>
                <a:lnTo>
                  <a:pt x="578" y="213"/>
                </a:lnTo>
                <a:lnTo>
                  <a:pt x="1" y="973"/>
                </a:lnTo>
                <a:lnTo>
                  <a:pt x="4286" y="4316"/>
                </a:lnTo>
                <a:lnTo>
                  <a:pt x="8299" y="1186"/>
                </a:lnTo>
                <a:lnTo>
                  <a:pt x="12311" y="4316"/>
                </a:lnTo>
                <a:lnTo>
                  <a:pt x="16323" y="1186"/>
                </a:lnTo>
                <a:lnTo>
                  <a:pt x="20305" y="4316"/>
                </a:lnTo>
                <a:lnTo>
                  <a:pt x="24317" y="1186"/>
                </a:lnTo>
                <a:lnTo>
                  <a:pt x="28329" y="4316"/>
                </a:lnTo>
                <a:lnTo>
                  <a:pt x="32615" y="973"/>
                </a:lnTo>
                <a:lnTo>
                  <a:pt x="32038" y="213"/>
                </a:lnTo>
                <a:lnTo>
                  <a:pt x="28329" y="3101"/>
                </a:lnTo>
                <a:lnTo>
                  <a:pt x="24317" y="0"/>
                </a:lnTo>
                <a:lnTo>
                  <a:pt x="20305" y="3101"/>
                </a:lnTo>
                <a:lnTo>
                  <a:pt x="16323" y="0"/>
                </a:lnTo>
                <a:lnTo>
                  <a:pt x="12311" y="3101"/>
                </a:lnTo>
                <a:lnTo>
                  <a:pt x="82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3" name="Google Shape;643;p34"/>
          <p:cNvGrpSpPr/>
          <p:nvPr/>
        </p:nvGrpSpPr>
        <p:grpSpPr>
          <a:xfrm>
            <a:off x="1129727" y="2341500"/>
            <a:ext cx="85875" cy="460500"/>
            <a:chOff x="2452450" y="1844550"/>
            <a:chExt cx="85875" cy="460500"/>
          </a:xfrm>
        </p:grpSpPr>
        <p:sp>
          <p:nvSpPr>
            <p:cNvPr id="644" name="Google Shape;644;p34"/>
            <p:cNvSpPr/>
            <p:nvPr/>
          </p:nvSpPr>
          <p:spPr>
            <a:xfrm>
              <a:off x="2452450" y="1844550"/>
              <a:ext cx="85875" cy="85875"/>
            </a:xfrm>
            <a:custGeom>
              <a:avLst/>
              <a:gdLst/>
              <a:ahLst/>
              <a:cxnLst/>
              <a:rect l="l" t="t" r="r" b="b"/>
              <a:pathLst>
                <a:path w="3435" h="3435" extrusionOk="0">
                  <a:moveTo>
                    <a:pt x="0" y="0"/>
                  </a:moveTo>
                  <a:lnTo>
                    <a:pt x="0" y="3435"/>
                  </a:lnTo>
                  <a:lnTo>
                    <a:pt x="3435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2452450" y="2032225"/>
              <a:ext cx="85875" cy="85150"/>
            </a:xfrm>
            <a:custGeom>
              <a:avLst/>
              <a:gdLst/>
              <a:ahLst/>
              <a:cxnLst/>
              <a:rect l="l" t="t" r="r" b="b"/>
              <a:pathLst>
                <a:path w="3435" h="3406" extrusionOk="0">
                  <a:moveTo>
                    <a:pt x="0" y="1"/>
                  </a:moveTo>
                  <a:lnTo>
                    <a:pt x="0" y="3405"/>
                  </a:lnTo>
                  <a:lnTo>
                    <a:pt x="3435" y="3405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2452450" y="2219175"/>
              <a:ext cx="85875" cy="85875"/>
            </a:xfrm>
            <a:custGeom>
              <a:avLst/>
              <a:gdLst/>
              <a:ahLst/>
              <a:cxnLst/>
              <a:rect l="l" t="t" r="r" b="b"/>
              <a:pathLst>
                <a:path w="3435" h="3435" extrusionOk="0">
                  <a:moveTo>
                    <a:pt x="0" y="0"/>
                  </a:moveTo>
                  <a:lnTo>
                    <a:pt x="0" y="3435"/>
                  </a:lnTo>
                  <a:lnTo>
                    <a:pt x="3435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58BE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9"/>
          <p:cNvSpPr txBox="1">
            <a:spLocks noGrp="1"/>
          </p:cNvSpPr>
          <p:nvPr>
            <p:ph type="title"/>
          </p:nvPr>
        </p:nvSpPr>
        <p:spPr>
          <a:xfrm>
            <a:off x="713100" y="375531"/>
            <a:ext cx="7717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</a:t>
            </a:r>
            <a:r>
              <a:rPr lang="en" dirty="0"/>
              <a:t>asil dan pembahasan</a:t>
            </a:r>
            <a:endParaRPr dirty="0"/>
          </a:p>
        </p:txBody>
      </p:sp>
      <p:sp>
        <p:nvSpPr>
          <p:cNvPr id="713" name="Google Shape;713;p39"/>
          <p:cNvSpPr/>
          <p:nvPr/>
        </p:nvSpPr>
        <p:spPr>
          <a:xfrm>
            <a:off x="4387915" y="2108230"/>
            <a:ext cx="368186" cy="287081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6487EF-A3A4-4C9D-A07B-730C5EB0A5E7}"/>
              </a:ext>
            </a:extLst>
          </p:cNvPr>
          <p:cNvSpPr txBox="1"/>
          <p:nvPr/>
        </p:nvSpPr>
        <p:spPr>
          <a:xfrm>
            <a:off x="853354" y="1369566"/>
            <a:ext cx="75775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ID" dirty="0" err="1">
                <a:solidFill>
                  <a:schemeClr val="bg1"/>
                </a:solidFill>
              </a:rPr>
              <a:t>Akurasi</a:t>
            </a:r>
            <a:r>
              <a:rPr lang="en-ID" dirty="0">
                <a:solidFill>
                  <a:schemeClr val="bg1"/>
                </a:solidFill>
              </a:rPr>
              <a:t> Model: Model </a:t>
            </a:r>
            <a:r>
              <a:rPr lang="en-ID" dirty="0" err="1">
                <a:solidFill>
                  <a:schemeClr val="bg1"/>
                </a:solidFill>
              </a:rPr>
              <a:t>berhasil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mencapai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tingkat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akurasi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sebesar</a:t>
            </a:r>
            <a:r>
              <a:rPr lang="en-ID" dirty="0">
                <a:solidFill>
                  <a:schemeClr val="bg1"/>
                </a:solidFill>
              </a:rPr>
              <a:t> 76,3%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mendeteksi</a:t>
            </a:r>
            <a:r>
              <a:rPr lang="en-ID" dirty="0">
                <a:solidFill>
                  <a:schemeClr val="bg1"/>
                </a:solidFill>
              </a:rPr>
              <a:t> diabetes, yang </a:t>
            </a:r>
            <a:r>
              <a:rPr lang="en-ID" dirty="0" err="1">
                <a:solidFill>
                  <a:schemeClr val="bg1"/>
                </a:solidFill>
              </a:rPr>
              <a:t>menunjukkan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bahwa</a:t>
            </a:r>
            <a:r>
              <a:rPr lang="en-ID" dirty="0">
                <a:solidFill>
                  <a:schemeClr val="bg1"/>
                </a:solidFill>
              </a:rPr>
              <a:t> Neural Network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sebagai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alat</a:t>
            </a:r>
            <a:r>
              <a:rPr lang="en-ID" dirty="0">
                <a:solidFill>
                  <a:schemeClr val="bg1"/>
                </a:solidFill>
              </a:rPr>
              <a:t> bantu </a:t>
            </a:r>
            <a:r>
              <a:rPr lang="en-ID" dirty="0" err="1">
                <a:solidFill>
                  <a:schemeClr val="bg1"/>
                </a:solidFill>
              </a:rPr>
              <a:t>diagnosa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A4D7393-3555-4013-8BE3-0A149FD35E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41" y="2571750"/>
            <a:ext cx="2462726" cy="2104127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3C70405-260B-4D77-83E8-C312948B7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37423"/>
              </p:ext>
            </p:extLst>
          </p:nvPr>
        </p:nvGraphicFramePr>
        <p:xfrm>
          <a:off x="4756101" y="2821415"/>
          <a:ext cx="2709005" cy="1464084"/>
        </p:xfrm>
        <a:graphic>
          <a:graphicData uri="http://schemas.openxmlformats.org/drawingml/2006/table">
            <a:tbl>
              <a:tblPr firstRow="1" firstCol="1" bandRow="1">
                <a:tableStyleId>{50BC29F0-126A-4441-9419-DA5BA0C466A2}</a:tableStyleId>
              </a:tblPr>
              <a:tblGrid>
                <a:gridCol w="1368009">
                  <a:extLst>
                    <a:ext uri="{9D8B030D-6E8A-4147-A177-3AD203B41FA5}">
                      <a16:colId xmlns:a16="http://schemas.microsoft.com/office/drawing/2014/main" val="3875971973"/>
                    </a:ext>
                  </a:extLst>
                </a:gridCol>
                <a:gridCol w="1340996">
                  <a:extLst>
                    <a:ext uri="{9D8B030D-6E8A-4147-A177-3AD203B41FA5}">
                      <a16:colId xmlns:a16="http://schemas.microsoft.com/office/drawing/2014/main" val="1644232248"/>
                    </a:ext>
                  </a:extLst>
                </a:gridCol>
              </a:tblGrid>
              <a:tr h="366021">
                <a:tc>
                  <a:txBody>
                    <a:bodyPr/>
                    <a:lstStyle/>
                    <a:p>
                      <a:pPr marL="2159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ID" sz="1200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ID" sz="1200" dirty="0">
                          <a:solidFill>
                            <a:schemeClr val="bg1"/>
                          </a:solidFill>
                          <a:effectLst/>
                        </a:rPr>
                        <a:t>Hasil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887956"/>
                  </a:ext>
                </a:extLst>
              </a:tr>
              <a:tr h="366021">
                <a:tc>
                  <a:txBody>
                    <a:bodyPr/>
                    <a:lstStyle/>
                    <a:p>
                      <a:pPr marL="2159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ID" sz="1200" dirty="0" err="1">
                          <a:solidFill>
                            <a:schemeClr val="bg1"/>
                          </a:solidFill>
                          <a:effectLst/>
                        </a:rPr>
                        <a:t>Akurasi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159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ID" sz="1200" dirty="0">
                          <a:solidFill>
                            <a:schemeClr val="bg1"/>
                          </a:solidFill>
                          <a:effectLst/>
                        </a:rPr>
                        <a:t>76,3%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7697691"/>
                  </a:ext>
                </a:extLst>
              </a:tr>
              <a:tr h="366021">
                <a:tc>
                  <a:txBody>
                    <a:bodyPr/>
                    <a:lstStyle/>
                    <a:p>
                      <a:pPr marL="2159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ID" sz="120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ID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159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ID" sz="1200" dirty="0">
                          <a:solidFill>
                            <a:schemeClr val="bg1"/>
                          </a:solidFill>
                          <a:effectLst/>
                        </a:rPr>
                        <a:t>76,1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859351"/>
                  </a:ext>
                </a:extLst>
              </a:tr>
              <a:tr h="366021">
                <a:tc>
                  <a:txBody>
                    <a:bodyPr/>
                    <a:lstStyle/>
                    <a:p>
                      <a:pPr marL="2159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ID" sz="1200">
                          <a:solidFill>
                            <a:schemeClr val="bg1"/>
                          </a:solidFill>
                          <a:effectLst/>
                        </a:rPr>
                        <a:t>F1-Score</a:t>
                      </a:r>
                      <a:endParaRPr lang="en-ID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15900"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ID" sz="1200" dirty="0">
                          <a:solidFill>
                            <a:schemeClr val="bg1"/>
                          </a:solidFill>
                          <a:effectLst/>
                        </a:rPr>
                        <a:t>76,1</a:t>
                      </a:r>
                      <a:endParaRPr lang="en-ID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668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326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9"/>
          <p:cNvSpPr txBox="1">
            <a:spLocks noGrp="1"/>
          </p:cNvSpPr>
          <p:nvPr>
            <p:ph type="title"/>
          </p:nvPr>
        </p:nvSpPr>
        <p:spPr>
          <a:xfrm>
            <a:off x="713100" y="375531"/>
            <a:ext cx="7717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</a:t>
            </a:r>
            <a:r>
              <a:rPr lang="en" dirty="0"/>
              <a:t>asil dan pembahasan</a:t>
            </a:r>
            <a:endParaRPr dirty="0"/>
          </a:p>
        </p:txBody>
      </p:sp>
      <p:sp>
        <p:nvSpPr>
          <p:cNvPr id="713" name="Google Shape;713;p39"/>
          <p:cNvSpPr/>
          <p:nvPr/>
        </p:nvSpPr>
        <p:spPr>
          <a:xfrm>
            <a:off x="4387915" y="2108230"/>
            <a:ext cx="368186" cy="287081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6487EF-A3A4-4C9D-A07B-730C5EB0A5E7}"/>
              </a:ext>
            </a:extLst>
          </p:cNvPr>
          <p:cNvSpPr txBox="1"/>
          <p:nvPr/>
        </p:nvSpPr>
        <p:spPr>
          <a:xfrm>
            <a:off x="421396" y="1128831"/>
            <a:ext cx="793303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D" dirty="0" err="1">
                <a:solidFill>
                  <a:schemeClr val="bg1"/>
                </a:solidFill>
              </a:rPr>
              <a:t>Implementasi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Aplikasi</a:t>
            </a:r>
            <a:r>
              <a:rPr lang="en-ID" dirty="0">
                <a:solidFill>
                  <a:schemeClr val="bg1"/>
                </a:solidFill>
              </a:rPr>
              <a:t> Web: </a:t>
            </a:r>
            <a:r>
              <a:rPr lang="en-ID" dirty="0" err="1">
                <a:solidFill>
                  <a:schemeClr val="bg1"/>
                </a:solidFill>
              </a:rPr>
              <a:t>Aplikasi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dikembangkan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memberikan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antarmuka</a:t>
            </a:r>
            <a:r>
              <a:rPr lang="en-ID" dirty="0">
                <a:solidFill>
                  <a:schemeClr val="bg1"/>
                </a:solidFill>
              </a:rPr>
              <a:t> yang user-friendly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tenaga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medis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memungkinkan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akses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prediksi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secara</a:t>
            </a:r>
            <a:r>
              <a:rPr lang="en-ID" dirty="0">
                <a:solidFill>
                  <a:schemeClr val="bg1"/>
                </a:solidFill>
              </a:rPr>
              <a:t> real-time.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ID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D" dirty="0" err="1">
                <a:solidFill>
                  <a:schemeClr val="bg1"/>
                </a:solidFill>
              </a:rPr>
              <a:t>Perbandingan</a:t>
            </a:r>
            <a:r>
              <a:rPr lang="en-ID" dirty="0">
                <a:solidFill>
                  <a:schemeClr val="bg1"/>
                </a:solidFill>
              </a:rPr>
              <a:t>: Model </a:t>
            </a:r>
            <a:r>
              <a:rPr lang="en-ID" dirty="0" err="1">
                <a:solidFill>
                  <a:schemeClr val="bg1"/>
                </a:solidFill>
              </a:rPr>
              <a:t>menunjukkan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hasil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lebih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baik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dibandingkan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beberapa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metode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konvensional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namun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membutuhkan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lebih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banyak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hasil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prediksi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lebih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akurat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903" name="Google Shape;903;p45"/>
          <p:cNvSpPr txBox="1">
            <a:spLocks noGrp="1"/>
          </p:cNvSpPr>
          <p:nvPr>
            <p:ph type="title" idx="2"/>
          </p:nvPr>
        </p:nvSpPr>
        <p:spPr>
          <a:xfrm>
            <a:off x="2334475" y="1936250"/>
            <a:ext cx="5370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50%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07" name="Google Shape;907;p45"/>
          <p:cNvSpPr txBox="1">
            <a:spLocks noGrp="1"/>
          </p:cNvSpPr>
          <p:nvPr>
            <p:ph type="title" idx="2"/>
          </p:nvPr>
        </p:nvSpPr>
        <p:spPr>
          <a:xfrm>
            <a:off x="6295125" y="1936250"/>
            <a:ext cx="537000" cy="5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75%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5040F3-E20A-484E-864A-1CB7240F87E0}"/>
              </a:ext>
            </a:extLst>
          </p:cNvPr>
          <p:cNvSpPr txBox="1"/>
          <p:nvPr/>
        </p:nvSpPr>
        <p:spPr>
          <a:xfrm>
            <a:off x="1222965" y="1333383"/>
            <a:ext cx="6698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ID" dirty="0">
                <a:solidFill>
                  <a:schemeClr val="bg1"/>
                </a:solidFill>
              </a:rPr>
              <a:t>Neural Network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secara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efektif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memprediksi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risiko</a:t>
            </a:r>
            <a:r>
              <a:rPr lang="en-ID" dirty="0">
                <a:solidFill>
                  <a:schemeClr val="bg1"/>
                </a:solidFill>
              </a:rPr>
              <a:t> diabetes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akurasi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tinggi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24C2A-7718-4BEC-8FE0-BE3C8889FDA0}"/>
              </a:ext>
            </a:extLst>
          </p:cNvPr>
          <p:cNvSpPr txBox="1"/>
          <p:nvPr/>
        </p:nvSpPr>
        <p:spPr>
          <a:xfrm>
            <a:off x="1222964" y="2013874"/>
            <a:ext cx="6698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ID" dirty="0" err="1">
                <a:solidFill>
                  <a:schemeClr val="bg1"/>
                </a:solidFill>
              </a:rPr>
              <a:t>Implementasi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ke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aplikasi</a:t>
            </a:r>
            <a:r>
              <a:rPr lang="en-ID" dirty="0">
                <a:solidFill>
                  <a:schemeClr val="bg1"/>
                </a:solidFill>
              </a:rPr>
              <a:t> web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membantu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tenaga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medis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melakukan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deteksi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dini</a:t>
            </a:r>
            <a:r>
              <a:rPr lang="en-ID" dirty="0">
                <a:solidFill>
                  <a:schemeClr val="bg1"/>
                </a:solidFill>
              </a:rPr>
              <a:t> diabetes.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8FE25-E737-4C9C-A2F6-2A3996CB5053}"/>
              </a:ext>
            </a:extLst>
          </p:cNvPr>
          <p:cNvSpPr txBox="1"/>
          <p:nvPr/>
        </p:nvSpPr>
        <p:spPr>
          <a:xfrm>
            <a:off x="1222964" y="2646324"/>
            <a:ext cx="6698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ID" dirty="0" err="1">
                <a:solidFill>
                  <a:schemeClr val="bg1"/>
                </a:solidFill>
              </a:rPr>
              <a:t>Pengujian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lebih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lanjut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dataset yang </a:t>
            </a:r>
            <a:r>
              <a:rPr lang="en-ID" dirty="0" err="1">
                <a:solidFill>
                  <a:schemeClr val="bg1"/>
                </a:solidFill>
              </a:rPr>
              <a:t>lebih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beragam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diperlukan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meningkatkan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akurasi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daya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aplikatif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berbagai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kondisi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pasien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7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680" name="Google Shape;680;p37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70E8D28-E23D-47A8-ACA2-6B1568BFE7EA}"/>
              </a:ext>
            </a:extLst>
          </p:cNvPr>
          <p:cNvSpPr txBox="1"/>
          <p:nvPr/>
        </p:nvSpPr>
        <p:spPr>
          <a:xfrm>
            <a:off x="3279199" y="1800371"/>
            <a:ext cx="232328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n-NO" sz="2000" dirty="0">
                <a:solidFill>
                  <a:schemeClr val="bg1"/>
                </a:solidFill>
              </a:rPr>
              <a:t>Pengembangan versi aplikasi yang lebih luas untuk meningkatkan aksesibilitas.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6A9A-DE1C-44A6-9DD3-99412BF098DB}"/>
              </a:ext>
            </a:extLst>
          </p:cNvPr>
          <p:cNvSpPr txBox="1"/>
          <p:nvPr/>
        </p:nvSpPr>
        <p:spPr>
          <a:xfrm>
            <a:off x="6102179" y="1800371"/>
            <a:ext cx="243222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000" dirty="0" err="1">
                <a:solidFill>
                  <a:schemeClr val="bg1"/>
                </a:solidFill>
              </a:rPr>
              <a:t>Kolaborasi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dengan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institusi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medis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integrasi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lebih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lanjut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dalam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praktik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klinis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8A07C-E97F-454E-80A7-39CD2656F9B5}"/>
              </a:ext>
            </a:extLst>
          </p:cNvPr>
          <p:cNvSpPr txBox="1"/>
          <p:nvPr/>
        </p:nvSpPr>
        <p:spPr>
          <a:xfrm>
            <a:off x="535460" y="1800371"/>
            <a:ext cx="20532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000" dirty="0" err="1">
                <a:solidFill>
                  <a:schemeClr val="bg1"/>
                </a:solidFill>
              </a:rPr>
              <a:t>Melakukan</a:t>
            </a:r>
            <a:r>
              <a:rPr lang="en-ID" sz="2000" dirty="0">
                <a:solidFill>
                  <a:schemeClr val="bg1"/>
                </a:solidFill>
              </a:rPr>
              <a:t> uji </a:t>
            </a:r>
            <a:r>
              <a:rPr lang="en-ID" sz="2000" dirty="0" err="1">
                <a:solidFill>
                  <a:schemeClr val="bg1"/>
                </a:solidFill>
              </a:rPr>
              <a:t>klinis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lebih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lanjut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validasi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medis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ADD34-E954-44F5-B940-DD65DD7A2D5E}"/>
              </a:ext>
            </a:extLst>
          </p:cNvPr>
          <p:cNvSpPr txBox="1"/>
          <p:nvPr/>
        </p:nvSpPr>
        <p:spPr>
          <a:xfrm>
            <a:off x="2061854" y="78034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ebas Neue" panose="020B0604020202020204" charset="0"/>
              </a:rPr>
              <a:t>saran</a:t>
            </a:r>
            <a:endParaRPr lang="en-ID" sz="32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4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2;p35">
            <a:extLst>
              <a:ext uri="{FF2B5EF4-FFF2-40B4-BE49-F238E27FC236}">
                <a16:creationId xmlns:a16="http://schemas.microsoft.com/office/drawing/2014/main" id="{5E56F72E-2707-4BC9-BE14-17E4B788276C}"/>
              </a:ext>
            </a:extLst>
          </p:cNvPr>
          <p:cNvSpPr txBox="1">
            <a:spLocks/>
          </p:cNvSpPr>
          <p:nvPr/>
        </p:nvSpPr>
        <p:spPr>
          <a:xfrm>
            <a:off x="634634" y="1473225"/>
            <a:ext cx="7717800" cy="29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69900" indent="-342900" algn="just">
              <a:buClr>
                <a:schemeClr val="bg1"/>
              </a:buClr>
              <a:buSzPct val="72000"/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bg1"/>
                </a:solidFill>
              </a:rPr>
              <a:t>Sapitri</a:t>
            </a:r>
            <a:r>
              <a:rPr lang="en-ID" sz="2000" dirty="0">
                <a:solidFill>
                  <a:schemeClr val="bg1"/>
                </a:solidFill>
              </a:rPr>
              <a:t>, M.D., &amp; Hartono. (2024). </a:t>
            </a:r>
            <a:r>
              <a:rPr lang="en-ID" sz="2000" dirty="0" err="1">
                <a:solidFill>
                  <a:schemeClr val="bg1"/>
                </a:solidFill>
              </a:rPr>
              <a:t>Optimalisasi</a:t>
            </a:r>
            <a:r>
              <a:rPr lang="en-ID" sz="2000" dirty="0">
                <a:solidFill>
                  <a:schemeClr val="bg1"/>
                </a:solidFill>
              </a:rPr>
              <a:t> Program Bank </a:t>
            </a:r>
            <a:r>
              <a:rPr lang="en-ID" sz="2000" dirty="0" err="1">
                <a:solidFill>
                  <a:schemeClr val="bg1"/>
                </a:solidFill>
              </a:rPr>
              <a:t>Sampah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  <a:p>
            <a:pPr marL="469900" indent="-342900" algn="just">
              <a:buClr>
                <a:schemeClr val="bg1"/>
              </a:buClr>
              <a:buSzPct val="72000"/>
              <a:buFont typeface="Arial" panose="020B0604020202020204" pitchFamily="34" charset="0"/>
              <a:buChar char="•"/>
            </a:pPr>
            <a:endParaRPr lang="en-ID" dirty="0">
              <a:solidFill>
                <a:schemeClr val="bg1"/>
              </a:solidFill>
            </a:endParaRPr>
          </a:p>
          <a:p>
            <a:pPr marL="469900" indent="-342900" algn="just">
              <a:buClr>
                <a:schemeClr val="bg1"/>
              </a:buClr>
              <a:buSzPct val="72000"/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bg1"/>
                </a:solidFill>
              </a:rPr>
              <a:t>Kemenkes</a:t>
            </a:r>
            <a:r>
              <a:rPr lang="en-ID" sz="2000" dirty="0">
                <a:solidFill>
                  <a:schemeClr val="bg1"/>
                </a:solidFill>
              </a:rPr>
              <a:t> RI. (2020). Data dan Fakta </a:t>
            </a:r>
            <a:r>
              <a:rPr lang="en-ID" sz="2000" dirty="0" err="1">
                <a:solidFill>
                  <a:schemeClr val="bg1"/>
                </a:solidFill>
              </a:rPr>
              <a:t>Penyakit</a:t>
            </a:r>
            <a:r>
              <a:rPr lang="en-ID" sz="2000" dirty="0">
                <a:solidFill>
                  <a:schemeClr val="bg1"/>
                </a:solidFill>
              </a:rPr>
              <a:t> Diabetes di Indonesia.</a:t>
            </a:r>
          </a:p>
          <a:p>
            <a:pPr marL="469900" indent="-342900" algn="just">
              <a:buClr>
                <a:schemeClr val="bg1"/>
              </a:buClr>
              <a:buSzPct val="72000"/>
              <a:buFont typeface="Arial" panose="020B0604020202020204" pitchFamily="34" charset="0"/>
              <a:buChar char="•"/>
            </a:pPr>
            <a:endParaRPr lang="en-ID" dirty="0">
              <a:solidFill>
                <a:schemeClr val="bg1"/>
              </a:solidFill>
            </a:endParaRPr>
          </a:p>
          <a:p>
            <a:pPr marL="469900" indent="-342900" algn="just">
              <a:buClr>
                <a:schemeClr val="bg1"/>
              </a:buClr>
              <a:buSzPct val="72000"/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bg1"/>
                </a:solidFill>
              </a:rPr>
              <a:t>American Diabetes Association. (2018). Panduan </a:t>
            </a:r>
            <a:r>
              <a:rPr lang="en-ID" sz="2000" dirty="0" err="1">
                <a:solidFill>
                  <a:schemeClr val="bg1"/>
                </a:solidFill>
              </a:rPr>
              <a:t>Medis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Deteksi</a:t>
            </a:r>
            <a:r>
              <a:rPr lang="en-ID" sz="2000" dirty="0">
                <a:solidFill>
                  <a:schemeClr val="bg1"/>
                </a:solidFill>
              </a:rPr>
              <a:t> Diabetes.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B38CF-14B9-4F6D-92C0-E4E7B6501207}"/>
              </a:ext>
            </a:extLst>
          </p:cNvPr>
          <p:cNvSpPr txBox="1"/>
          <p:nvPr/>
        </p:nvSpPr>
        <p:spPr>
          <a:xfrm>
            <a:off x="2207534" y="78858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dirty="0" err="1">
                <a:solidFill>
                  <a:schemeClr val="bg1"/>
                </a:solidFill>
                <a:latin typeface="Bebas Neue" panose="020B0604020202020204" charset="0"/>
              </a:rPr>
              <a:t>referensi</a:t>
            </a:r>
            <a:endParaRPr lang="en-ID" sz="32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625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4B38CF-14B9-4F6D-92C0-E4E7B6501207}"/>
              </a:ext>
            </a:extLst>
          </p:cNvPr>
          <p:cNvSpPr txBox="1"/>
          <p:nvPr/>
        </p:nvSpPr>
        <p:spPr>
          <a:xfrm>
            <a:off x="2199513" y="1975701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6000" dirty="0" err="1">
                <a:solidFill>
                  <a:schemeClr val="bg1"/>
                </a:solidFill>
                <a:latin typeface="Bebas Neue" panose="020B0604020202020204" charset="0"/>
              </a:rPr>
              <a:t>Terimakasih</a:t>
            </a:r>
            <a:r>
              <a:rPr lang="en-ID" sz="6000" dirty="0">
                <a:solidFill>
                  <a:schemeClr val="bg1"/>
                </a:solidFill>
                <a:latin typeface="Bebas Neue" panose="020B06040202020202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5666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7"/>
          <p:cNvSpPr txBox="1">
            <a:spLocks noGrp="1"/>
          </p:cNvSpPr>
          <p:nvPr>
            <p:ph type="title"/>
          </p:nvPr>
        </p:nvSpPr>
        <p:spPr>
          <a:xfrm>
            <a:off x="2061022" y="1514329"/>
            <a:ext cx="5021954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Perkenalkan saya</a:t>
            </a:r>
            <a:endParaRPr dirty="0"/>
          </a:p>
        </p:txBody>
      </p:sp>
      <p:grpSp>
        <p:nvGrpSpPr>
          <p:cNvPr id="679" name="Google Shape;679;p37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680" name="Google Shape;680;p37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Subtitle 2">
            <a:extLst>
              <a:ext uri="{FF2B5EF4-FFF2-40B4-BE49-F238E27FC236}">
                <a16:creationId xmlns:a16="http://schemas.microsoft.com/office/drawing/2014/main" id="{03EEC97F-2F85-4D25-B9F0-5B934ABABB36}"/>
              </a:ext>
            </a:extLst>
          </p:cNvPr>
          <p:cNvSpPr txBox="1">
            <a:spLocks/>
          </p:cNvSpPr>
          <p:nvPr/>
        </p:nvSpPr>
        <p:spPr>
          <a:xfrm>
            <a:off x="2271151" y="2796551"/>
            <a:ext cx="4601697" cy="1247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"/>
              <a:buNone/>
              <a:defRPr sz="16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unito"/>
              <a:buNone/>
              <a:defRPr sz="21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unito"/>
              <a:buNone/>
              <a:defRPr sz="21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unito"/>
              <a:buNone/>
              <a:defRPr sz="21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unito"/>
              <a:buNone/>
              <a:defRPr sz="21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unito"/>
              <a:buNone/>
              <a:defRPr sz="21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unito"/>
              <a:buNone/>
              <a:defRPr sz="21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unito"/>
              <a:buNone/>
              <a:defRPr sz="21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unito"/>
              <a:buNone/>
              <a:defRPr sz="2100" b="0" i="0" u="none" strike="noStrike" cap="non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ID" dirty="0" err="1"/>
              <a:t>Rizkyandy</a:t>
            </a:r>
            <a:r>
              <a:rPr lang="en-ID" dirty="0"/>
              <a:t> Wibowo</a:t>
            </a:r>
          </a:p>
          <a:p>
            <a:r>
              <a:rPr lang="en-ID" dirty="0"/>
              <a:t>NIM: 191011400278</a:t>
            </a:r>
          </a:p>
          <a:p>
            <a:r>
              <a:rPr lang="en-ID" dirty="0" err="1"/>
              <a:t>Universitas</a:t>
            </a:r>
            <a:r>
              <a:rPr lang="en-ID" dirty="0"/>
              <a:t> </a:t>
            </a:r>
            <a:r>
              <a:rPr lang="en-ID" dirty="0" err="1"/>
              <a:t>Pamulang</a:t>
            </a:r>
            <a:endParaRPr lang="en-ID" dirty="0"/>
          </a:p>
          <a:p>
            <a:r>
              <a:rPr lang="en-ID" dirty="0" err="1"/>
              <a:t>Fakultas</a:t>
            </a:r>
            <a:r>
              <a:rPr lang="en-ID" dirty="0"/>
              <a:t> </a:t>
            </a:r>
            <a:r>
              <a:rPr lang="en-ID" dirty="0" err="1"/>
              <a:t>Ilmu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, Teknik </a:t>
            </a:r>
            <a:r>
              <a:rPr lang="en-ID" dirty="0" err="1"/>
              <a:t>Informatika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"/>
          <p:cNvSpPr txBox="1">
            <a:spLocks noGrp="1"/>
          </p:cNvSpPr>
          <p:nvPr>
            <p:ph type="title"/>
          </p:nvPr>
        </p:nvSpPr>
        <p:spPr>
          <a:xfrm>
            <a:off x="713225" y="526750"/>
            <a:ext cx="7717800" cy="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L</a:t>
            </a:r>
            <a:r>
              <a:rPr lang="en" dirty="0"/>
              <a:t>atar belakang</a:t>
            </a:r>
            <a:endParaRPr dirty="0"/>
          </a:p>
        </p:txBody>
      </p:sp>
      <p:sp>
        <p:nvSpPr>
          <p:cNvPr id="652" name="Google Shape;652;p35"/>
          <p:cNvSpPr txBox="1">
            <a:spLocks noGrp="1"/>
          </p:cNvSpPr>
          <p:nvPr>
            <p:ph type="subTitle" idx="1"/>
          </p:nvPr>
        </p:nvSpPr>
        <p:spPr>
          <a:xfrm>
            <a:off x="713100" y="1734826"/>
            <a:ext cx="7717800" cy="1673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 algn="just">
              <a:buClr>
                <a:schemeClr val="bg1"/>
              </a:buClr>
              <a:buSzPct val="72000"/>
              <a:buNone/>
            </a:pPr>
            <a:r>
              <a:rPr lang="en-ID" sz="1600" dirty="0"/>
              <a:t>Diabetes mellitus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penyakit</a:t>
            </a:r>
            <a:r>
              <a:rPr lang="en-ID" sz="1600" dirty="0"/>
              <a:t> </a:t>
            </a:r>
            <a:r>
              <a:rPr lang="en-ID" sz="1600" dirty="0" err="1"/>
              <a:t>kronis</a:t>
            </a:r>
            <a:r>
              <a:rPr lang="en-ID" sz="1600" dirty="0"/>
              <a:t> yang </a:t>
            </a:r>
            <a:r>
              <a:rPr lang="en-ID" sz="1600" dirty="0" err="1"/>
              <a:t>sangat</a:t>
            </a:r>
            <a:r>
              <a:rPr lang="en-ID" sz="1600" dirty="0"/>
              <a:t> </a:t>
            </a:r>
            <a:r>
              <a:rPr lang="en-ID" sz="1600" dirty="0" err="1"/>
              <a:t>umum</a:t>
            </a:r>
            <a:r>
              <a:rPr lang="en-ID" sz="1600" dirty="0"/>
              <a:t> dan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risiko</a:t>
            </a:r>
            <a:r>
              <a:rPr lang="en-ID" sz="1600" dirty="0"/>
              <a:t> </a:t>
            </a:r>
            <a:r>
              <a:rPr lang="en-ID" sz="1600" dirty="0" err="1"/>
              <a:t>komplikasi</a:t>
            </a:r>
            <a:r>
              <a:rPr lang="en-ID" sz="1600" dirty="0"/>
              <a:t> </a:t>
            </a:r>
            <a:r>
              <a:rPr lang="en-ID" sz="1600" dirty="0" err="1"/>
              <a:t>serius</a:t>
            </a:r>
            <a:r>
              <a:rPr lang="en-ID" sz="1600" dirty="0"/>
              <a:t> </a:t>
            </a:r>
            <a:r>
              <a:rPr lang="en-ID" sz="1600" dirty="0" err="1"/>
              <a:t>jika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dideteksi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diobati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dini</a:t>
            </a:r>
            <a:r>
              <a:rPr lang="en-ID" sz="1600" dirty="0"/>
              <a:t>.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teknologi</a:t>
            </a:r>
            <a:r>
              <a:rPr lang="en-ID" sz="1600" dirty="0"/>
              <a:t> machine learning, </a:t>
            </a:r>
            <a:r>
              <a:rPr lang="en-ID" sz="1600" dirty="0" err="1"/>
              <a:t>khususnya</a:t>
            </a:r>
            <a:r>
              <a:rPr lang="en-ID" sz="1600" dirty="0"/>
              <a:t> </a:t>
            </a:r>
            <a:r>
              <a:rPr lang="en-ID" sz="1600" dirty="0" err="1"/>
              <a:t>algoritma</a:t>
            </a:r>
            <a:r>
              <a:rPr lang="en-ID" sz="1600" dirty="0"/>
              <a:t> </a:t>
            </a:r>
            <a:r>
              <a:rPr lang="en-ID" sz="1600" i="1" dirty="0"/>
              <a:t>Neural Network</a:t>
            </a:r>
            <a:r>
              <a:rPr lang="en-ID" sz="1600" dirty="0"/>
              <a:t>, </a:t>
            </a:r>
            <a:r>
              <a:rPr lang="en-ID" sz="1600" dirty="0" err="1"/>
              <a:t>diharapkan</a:t>
            </a:r>
            <a:r>
              <a:rPr lang="en-ID" sz="1600" dirty="0"/>
              <a:t> </a:t>
            </a:r>
            <a:r>
              <a:rPr lang="en-ID" sz="1600" dirty="0" err="1"/>
              <a:t>mampu</a:t>
            </a:r>
            <a:r>
              <a:rPr lang="en-ID" sz="1600" dirty="0"/>
              <a:t> </a:t>
            </a:r>
            <a:r>
              <a:rPr lang="en-ID" sz="1600" dirty="0" err="1"/>
              <a:t>meningkatkan</a:t>
            </a:r>
            <a:r>
              <a:rPr lang="en-ID" sz="1600" dirty="0"/>
              <a:t> </a:t>
            </a:r>
            <a:r>
              <a:rPr lang="en-ID" sz="1600" dirty="0" err="1"/>
              <a:t>akurasi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mendeteksi</a:t>
            </a:r>
            <a:r>
              <a:rPr lang="en-ID" sz="1600" dirty="0"/>
              <a:t> diabetes </a:t>
            </a:r>
            <a:r>
              <a:rPr lang="en-ID" sz="1600" dirty="0" err="1"/>
              <a:t>sehingga</a:t>
            </a:r>
            <a:r>
              <a:rPr lang="en-ID" sz="1600" dirty="0"/>
              <a:t> </a:t>
            </a:r>
            <a:r>
              <a:rPr lang="en-ID" sz="1600" dirty="0" err="1"/>
              <a:t>membantu</a:t>
            </a:r>
            <a:r>
              <a:rPr lang="en-ID" sz="1600" dirty="0"/>
              <a:t> </a:t>
            </a:r>
            <a:r>
              <a:rPr lang="en-ID" sz="1600" dirty="0" err="1"/>
              <a:t>diagnosa</a:t>
            </a:r>
            <a:r>
              <a:rPr lang="en-ID" sz="1600" dirty="0"/>
              <a:t> </a:t>
            </a:r>
            <a:r>
              <a:rPr lang="en-ID" sz="1600" dirty="0" err="1"/>
              <a:t>dini</a:t>
            </a:r>
            <a:r>
              <a:rPr lang="en-ID" sz="1600" dirty="0"/>
              <a:t> dan </a:t>
            </a:r>
            <a:r>
              <a:rPr lang="en-ID" sz="1600" dirty="0" err="1"/>
              <a:t>meningkatkan</a:t>
            </a:r>
            <a:r>
              <a:rPr lang="en-ID" sz="1600" dirty="0"/>
              <a:t> </a:t>
            </a:r>
            <a:r>
              <a:rPr lang="en-ID" sz="1600" dirty="0" err="1"/>
              <a:t>peluang</a:t>
            </a:r>
            <a:r>
              <a:rPr lang="en-ID" sz="1600" dirty="0"/>
              <a:t> </a:t>
            </a:r>
            <a:r>
              <a:rPr lang="en-ID" sz="1600" dirty="0" err="1"/>
              <a:t>pengobatan</a:t>
            </a:r>
            <a:r>
              <a:rPr lang="en-ID" sz="16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2;p35">
            <a:extLst>
              <a:ext uri="{FF2B5EF4-FFF2-40B4-BE49-F238E27FC236}">
                <a16:creationId xmlns:a16="http://schemas.microsoft.com/office/drawing/2014/main" id="{5E56F72E-2707-4BC9-BE14-17E4B788276C}"/>
              </a:ext>
            </a:extLst>
          </p:cNvPr>
          <p:cNvSpPr txBox="1">
            <a:spLocks/>
          </p:cNvSpPr>
          <p:nvPr/>
        </p:nvSpPr>
        <p:spPr>
          <a:xfrm>
            <a:off x="634634" y="1473225"/>
            <a:ext cx="7717800" cy="29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69900" indent="-342900" algn="just">
              <a:buClr>
                <a:schemeClr val="bg1"/>
              </a:buClr>
              <a:buSzPct val="72000"/>
              <a:buFont typeface="Arial" panose="020B0604020202020204" pitchFamily="34" charset="0"/>
              <a:buChar char="•"/>
            </a:pPr>
            <a:endParaRPr lang="en-ID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B38CF-14B9-4F6D-92C0-E4E7B6501207}"/>
              </a:ext>
            </a:extLst>
          </p:cNvPr>
          <p:cNvSpPr txBox="1"/>
          <p:nvPr/>
        </p:nvSpPr>
        <p:spPr>
          <a:xfrm>
            <a:off x="2111281" y="78858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dirty="0" err="1">
                <a:solidFill>
                  <a:schemeClr val="bg1"/>
                </a:solidFill>
                <a:latin typeface="Bebas Neue" panose="020B0604020202020204" charset="0"/>
              </a:rPr>
              <a:t>Identifikasi</a:t>
            </a:r>
            <a:r>
              <a:rPr lang="en-ID" sz="3200" dirty="0">
                <a:solidFill>
                  <a:schemeClr val="bg1"/>
                </a:solidFill>
                <a:latin typeface="Bebas Neue" panose="020B0604020202020204" charset="0"/>
              </a:rPr>
              <a:t> </a:t>
            </a:r>
            <a:r>
              <a:rPr lang="en-ID" sz="3200" dirty="0" err="1">
                <a:solidFill>
                  <a:schemeClr val="bg1"/>
                </a:solidFill>
                <a:latin typeface="Bebas Neue" panose="020B0604020202020204" charset="0"/>
              </a:rPr>
              <a:t>masalah</a:t>
            </a:r>
            <a:endParaRPr lang="en-ID" sz="32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0107DC-587F-4711-8E20-51D6CD643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607" y="1247428"/>
            <a:ext cx="6498786" cy="303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Kebutuhan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sistem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deteksi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diabetes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efisien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akurat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untuk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membantu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tenaga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medis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Penyakit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diabetes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seringkali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terdeteksi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karena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gejalanya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mirip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dengan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penyakit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lain.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Tantangan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dalam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menemukan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model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prediksi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diakses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mudah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melalui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aplikasi.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7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680" name="Google Shape;680;p37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70E8D28-E23D-47A8-ACA2-6B1568BFE7EA}"/>
              </a:ext>
            </a:extLst>
          </p:cNvPr>
          <p:cNvSpPr txBox="1"/>
          <p:nvPr/>
        </p:nvSpPr>
        <p:spPr>
          <a:xfrm>
            <a:off x="4981366" y="1678464"/>
            <a:ext cx="2894008" cy="7386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Penelitian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hanya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menerapkan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algoritma</a:t>
            </a:r>
            <a:r>
              <a:rPr lang="en-ID" dirty="0">
                <a:solidFill>
                  <a:schemeClr val="bg1"/>
                </a:solidFill>
              </a:rPr>
              <a:t> Neural Network </a:t>
            </a:r>
            <a:r>
              <a:rPr lang="en-ID" dirty="0" err="1">
                <a:solidFill>
                  <a:schemeClr val="bg1"/>
                </a:solidFill>
              </a:rPr>
              <a:t>sebagai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metode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prediksi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6A9A-DE1C-44A6-9DD3-99412BF098DB}"/>
              </a:ext>
            </a:extLst>
          </p:cNvPr>
          <p:cNvSpPr txBox="1"/>
          <p:nvPr/>
        </p:nvSpPr>
        <p:spPr>
          <a:xfrm>
            <a:off x="4981366" y="3128505"/>
            <a:ext cx="26793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Fokus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pengujian</a:t>
            </a:r>
            <a:r>
              <a:rPr lang="en-ID" dirty="0">
                <a:solidFill>
                  <a:schemeClr val="bg1"/>
                </a:solidFill>
              </a:rPr>
              <a:t> pada </a:t>
            </a:r>
            <a:r>
              <a:rPr lang="en-ID" dirty="0" err="1">
                <a:solidFill>
                  <a:schemeClr val="bg1"/>
                </a:solidFill>
              </a:rPr>
              <a:t>evaluasi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akurasi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presisi</a:t>
            </a:r>
            <a:r>
              <a:rPr lang="en-ID" dirty="0">
                <a:solidFill>
                  <a:schemeClr val="bg1"/>
                </a:solidFill>
              </a:rPr>
              <a:t>, dan recall.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8A07C-E97F-454E-80A7-39CD2656F9B5}"/>
              </a:ext>
            </a:extLst>
          </p:cNvPr>
          <p:cNvSpPr txBox="1"/>
          <p:nvPr/>
        </p:nvSpPr>
        <p:spPr>
          <a:xfrm>
            <a:off x="1457260" y="1696934"/>
            <a:ext cx="27053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>
                <a:solidFill>
                  <a:schemeClr val="bg1"/>
                </a:solidFill>
              </a:rPr>
              <a:t>Dataset yang </a:t>
            </a:r>
            <a:r>
              <a:rPr lang="en-ID" dirty="0" err="1">
                <a:solidFill>
                  <a:schemeClr val="bg1"/>
                </a:solidFill>
              </a:rPr>
              <a:t>digunakan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i="1" dirty="0">
                <a:solidFill>
                  <a:schemeClr val="bg1"/>
                </a:solidFill>
              </a:rPr>
              <a:t>Pima Indians Diabetes Dataset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ADD34-E954-44F5-B940-DD65DD7A2D5E}"/>
              </a:ext>
            </a:extLst>
          </p:cNvPr>
          <p:cNvSpPr txBox="1"/>
          <p:nvPr/>
        </p:nvSpPr>
        <p:spPr>
          <a:xfrm>
            <a:off x="2111281" y="78858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ebas Neue" panose="020B0604020202020204" charset="0"/>
              </a:rPr>
              <a:t>Batasan </a:t>
            </a:r>
            <a:r>
              <a:rPr lang="en-US" sz="3200" dirty="0" err="1">
                <a:solidFill>
                  <a:schemeClr val="bg1"/>
                </a:solidFill>
                <a:latin typeface="Bebas Neue" panose="020B0604020202020204" charset="0"/>
              </a:rPr>
              <a:t>masalah</a:t>
            </a:r>
            <a:endParaRPr lang="en-ID" sz="32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00590-8816-487E-B041-F0B619EB80D1}"/>
              </a:ext>
            </a:extLst>
          </p:cNvPr>
          <p:cNvSpPr txBox="1"/>
          <p:nvPr/>
        </p:nvSpPr>
        <p:spPr>
          <a:xfrm>
            <a:off x="1411971" y="3128505"/>
            <a:ext cx="28940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Pengembangan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aplikasi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berbasis</a:t>
            </a:r>
            <a:r>
              <a:rPr lang="en-ID" dirty="0">
                <a:solidFill>
                  <a:schemeClr val="bg1"/>
                </a:solidFill>
              </a:rPr>
              <a:t> web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implementasi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prediksi</a:t>
            </a:r>
            <a:r>
              <a:rPr lang="en-ID" dirty="0">
                <a:solidFill>
                  <a:schemeClr val="bg1"/>
                </a:solidFill>
              </a:rPr>
              <a:t> diabetes.</a:t>
            </a:r>
          </a:p>
        </p:txBody>
      </p:sp>
    </p:spTree>
    <p:extLst>
      <p:ext uri="{BB962C8B-B14F-4D97-AF65-F5344CB8AC3E}">
        <p14:creationId xmlns:p14="http://schemas.microsoft.com/office/powerpoint/2010/main" val="45210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7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680" name="Google Shape;680;p37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70E8D28-E23D-47A8-ACA2-6B1568BFE7EA}"/>
              </a:ext>
            </a:extLst>
          </p:cNvPr>
          <p:cNvSpPr txBox="1"/>
          <p:nvPr/>
        </p:nvSpPr>
        <p:spPr>
          <a:xfrm>
            <a:off x="1984348" y="2581945"/>
            <a:ext cx="4698931" cy="7386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Bagaimana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tersebut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diimplementasikan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aplikasi</a:t>
            </a:r>
            <a:r>
              <a:rPr lang="en-ID" dirty="0">
                <a:solidFill>
                  <a:schemeClr val="bg1"/>
                </a:solidFill>
              </a:rPr>
              <a:t> web yang </a:t>
            </a:r>
            <a:r>
              <a:rPr lang="en-ID" dirty="0" err="1">
                <a:solidFill>
                  <a:schemeClr val="bg1"/>
                </a:solidFill>
              </a:rPr>
              <a:t>mudah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digunakan</a:t>
            </a:r>
            <a:r>
              <a:rPr lang="en-ID" dirty="0">
                <a:solidFill>
                  <a:schemeClr val="bg1"/>
                </a:solidFill>
              </a:rPr>
              <a:t> oleh </a:t>
            </a:r>
            <a:r>
              <a:rPr lang="en-ID" dirty="0" err="1">
                <a:solidFill>
                  <a:schemeClr val="bg1"/>
                </a:solidFill>
              </a:rPr>
              <a:t>tenaga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medis</a:t>
            </a:r>
            <a:r>
              <a:rPr lang="en-ID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6A9A-DE1C-44A6-9DD3-99412BF098DB}"/>
              </a:ext>
            </a:extLst>
          </p:cNvPr>
          <p:cNvSpPr txBox="1"/>
          <p:nvPr/>
        </p:nvSpPr>
        <p:spPr>
          <a:xfrm>
            <a:off x="1976593" y="3662121"/>
            <a:ext cx="4698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Seberapa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akurat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mendeteksi</a:t>
            </a:r>
            <a:r>
              <a:rPr lang="en-ID" dirty="0">
                <a:solidFill>
                  <a:schemeClr val="bg1"/>
                </a:solidFill>
              </a:rPr>
              <a:t> diabetes </a:t>
            </a:r>
            <a:r>
              <a:rPr lang="en-ID" dirty="0" err="1">
                <a:solidFill>
                  <a:schemeClr val="bg1"/>
                </a:solidFill>
              </a:rPr>
              <a:t>dibandingkan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metode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tradisional</a:t>
            </a:r>
            <a:r>
              <a:rPr lang="en-ID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8A07C-E97F-454E-80A7-39CD2656F9B5}"/>
              </a:ext>
            </a:extLst>
          </p:cNvPr>
          <p:cNvSpPr txBox="1"/>
          <p:nvPr/>
        </p:nvSpPr>
        <p:spPr>
          <a:xfrm>
            <a:off x="1984349" y="1717213"/>
            <a:ext cx="4698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Bagaimana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merancang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melatih</a:t>
            </a:r>
            <a:r>
              <a:rPr lang="en-ID" dirty="0">
                <a:solidFill>
                  <a:schemeClr val="bg1"/>
                </a:solidFill>
              </a:rPr>
              <a:t> model Neural Network yang </a:t>
            </a:r>
            <a:r>
              <a:rPr lang="en-ID" dirty="0" err="1">
                <a:solidFill>
                  <a:schemeClr val="bg1"/>
                </a:solidFill>
              </a:rPr>
              <a:t>efektif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deteksi</a:t>
            </a:r>
            <a:r>
              <a:rPr lang="en-ID" dirty="0">
                <a:solidFill>
                  <a:schemeClr val="bg1"/>
                </a:solidFill>
              </a:rPr>
              <a:t> diabetes?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ADD34-E954-44F5-B940-DD65DD7A2D5E}"/>
              </a:ext>
            </a:extLst>
          </p:cNvPr>
          <p:cNvSpPr txBox="1"/>
          <p:nvPr/>
        </p:nvSpPr>
        <p:spPr>
          <a:xfrm>
            <a:off x="2286000" y="79092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Bebas Neue" panose="020B0604020202020204" charset="0"/>
              </a:rPr>
              <a:t>Rumusan</a:t>
            </a:r>
            <a:r>
              <a:rPr lang="en-US" sz="3200" dirty="0">
                <a:solidFill>
                  <a:schemeClr val="bg1"/>
                </a:solidFill>
                <a:latin typeface="Bebas Neue" panose="020B060402020202020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Bebas Neue" panose="020B0604020202020204" charset="0"/>
              </a:rPr>
              <a:t>masalah</a:t>
            </a:r>
            <a:endParaRPr lang="en-ID" sz="32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75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7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680" name="Google Shape;680;p37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70E8D28-E23D-47A8-ACA2-6B1568BFE7EA}"/>
              </a:ext>
            </a:extLst>
          </p:cNvPr>
          <p:cNvSpPr txBox="1"/>
          <p:nvPr/>
        </p:nvSpPr>
        <p:spPr>
          <a:xfrm>
            <a:off x="1984350" y="2320335"/>
            <a:ext cx="4698931" cy="5232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Melakukan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pelatihan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evaluasi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data yang </a:t>
            </a:r>
            <a:r>
              <a:rPr lang="en-ID" dirty="0" err="1">
                <a:solidFill>
                  <a:schemeClr val="bg1"/>
                </a:solidFill>
              </a:rPr>
              <a:t>relevan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6A9A-DE1C-44A6-9DD3-99412BF098DB}"/>
              </a:ext>
            </a:extLst>
          </p:cNvPr>
          <p:cNvSpPr txBox="1"/>
          <p:nvPr/>
        </p:nvSpPr>
        <p:spPr>
          <a:xfrm>
            <a:off x="1984350" y="2947430"/>
            <a:ext cx="46989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Mengembangkan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aplikasi</a:t>
            </a:r>
            <a:r>
              <a:rPr lang="en-ID" dirty="0">
                <a:solidFill>
                  <a:schemeClr val="bg1"/>
                </a:solidFill>
              </a:rPr>
              <a:t> web yang </a:t>
            </a:r>
            <a:r>
              <a:rPr lang="en-ID" dirty="0" err="1">
                <a:solidFill>
                  <a:schemeClr val="bg1"/>
                </a:solidFill>
              </a:rPr>
              <a:t>memungkinkan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penggunaan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prediksi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secara</a:t>
            </a:r>
            <a:r>
              <a:rPr lang="en-ID" dirty="0">
                <a:solidFill>
                  <a:schemeClr val="bg1"/>
                </a:solidFill>
              </a:rPr>
              <a:t> real-time oleh </a:t>
            </a:r>
            <a:r>
              <a:rPr lang="en-ID" dirty="0" err="1">
                <a:solidFill>
                  <a:schemeClr val="bg1"/>
                </a:solidFill>
              </a:rPr>
              <a:t>tenaga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medis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78A07C-E97F-454E-80A7-39CD2656F9B5}"/>
              </a:ext>
            </a:extLst>
          </p:cNvPr>
          <p:cNvSpPr txBox="1"/>
          <p:nvPr/>
        </p:nvSpPr>
        <p:spPr>
          <a:xfrm>
            <a:off x="1984349" y="1717213"/>
            <a:ext cx="4698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Mengembangkan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prediksi</a:t>
            </a:r>
            <a:r>
              <a:rPr lang="en-ID" dirty="0">
                <a:solidFill>
                  <a:schemeClr val="bg1"/>
                </a:solidFill>
              </a:rPr>
              <a:t> diabetes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algoritma</a:t>
            </a:r>
            <a:r>
              <a:rPr lang="en-ID" dirty="0">
                <a:solidFill>
                  <a:schemeClr val="bg1"/>
                </a:solidFill>
              </a:rPr>
              <a:t> Neural Network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akurasi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tinggi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ADD34-E954-44F5-B940-DD65DD7A2D5E}"/>
              </a:ext>
            </a:extLst>
          </p:cNvPr>
          <p:cNvSpPr txBox="1"/>
          <p:nvPr/>
        </p:nvSpPr>
        <p:spPr>
          <a:xfrm>
            <a:off x="2286000" y="790926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Bebas Neue" panose="020B0604020202020204" charset="0"/>
              </a:rPr>
              <a:t>tujuan</a:t>
            </a:r>
            <a:r>
              <a:rPr lang="en-US" sz="3200" dirty="0">
                <a:solidFill>
                  <a:schemeClr val="bg1"/>
                </a:solidFill>
                <a:latin typeface="Bebas Neue" panose="020B060402020202020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Bebas Neue" panose="020B0604020202020204" charset="0"/>
              </a:rPr>
              <a:t>penelitian</a:t>
            </a:r>
            <a:endParaRPr lang="en-ID" sz="32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5E548-8018-44B9-84C6-DDD0C396756F}"/>
              </a:ext>
            </a:extLst>
          </p:cNvPr>
          <p:cNvSpPr txBox="1"/>
          <p:nvPr/>
        </p:nvSpPr>
        <p:spPr>
          <a:xfrm>
            <a:off x="1984350" y="3789969"/>
            <a:ext cx="4698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>
                <a:solidFill>
                  <a:schemeClr val="bg1"/>
                </a:solidFill>
              </a:rPr>
              <a:t>Membandingkan efektivitas model Neural Network dengan metode konvensional dalam prediksi diabetes.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57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7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680" name="Google Shape;680;p37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C78A07C-E97F-454E-80A7-39CD2656F9B5}"/>
              </a:ext>
            </a:extLst>
          </p:cNvPr>
          <p:cNvSpPr txBox="1"/>
          <p:nvPr/>
        </p:nvSpPr>
        <p:spPr>
          <a:xfrm>
            <a:off x="344822" y="1637203"/>
            <a:ext cx="39672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>
                <a:solidFill>
                  <a:schemeClr val="bg1"/>
                </a:solidFill>
              </a:rPr>
              <a:t>Kerangka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pemikiran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penelitian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ini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berfokus</a:t>
            </a:r>
            <a:r>
              <a:rPr lang="en-ID" dirty="0">
                <a:solidFill>
                  <a:schemeClr val="bg1"/>
                </a:solidFill>
              </a:rPr>
              <a:t> pada </a:t>
            </a:r>
            <a:r>
              <a:rPr lang="en-ID" dirty="0" err="1">
                <a:solidFill>
                  <a:schemeClr val="bg1"/>
                </a:solidFill>
              </a:rPr>
              <a:t>penerapan</a:t>
            </a:r>
            <a:r>
              <a:rPr lang="en-ID" dirty="0">
                <a:solidFill>
                  <a:schemeClr val="bg1"/>
                </a:solidFill>
              </a:rPr>
              <a:t> Neural Network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menganalisis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pasien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memprediksi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risiko</a:t>
            </a:r>
            <a:r>
              <a:rPr lang="en-ID" dirty="0">
                <a:solidFill>
                  <a:schemeClr val="bg1"/>
                </a:solidFill>
              </a:rPr>
              <a:t> diabetes </a:t>
            </a:r>
            <a:r>
              <a:rPr lang="en-ID" dirty="0" err="1">
                <a:solidFill>
                  <a:schemeClr val="bg1"/>
                </a:solidFill>
              </a:rPr>
              <a:t>berdasarkan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beberapa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faktor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seperti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kadar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glukosa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tekanan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darah</a:t>
            </a:r>
            <a:r>
              <a:rPr lang="en-ID" dirty="0">
                <a:solidFill>
                  <a:schemeClr val="bg1"/>
                </a:solidFill>
              </a:rPr>
              <a:t>, dan </a:t>
            </a:r>
            <a:r>
              <a:rPr lang="en-ID" dirty="0" err="1">
                <a:solidFill>
                  <a:schemeClr val="bg1"/>
                </a:solidFill>
              </a:rPr>
              <a:t>indeks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massa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tubuh</a:t>
            </a:r>
            <a:r>
              <a:rPr lang="en-ID" dirty="0">
                <a:solidFill>
                  <a:schemeClr val="bg1"/>
                </a:solidFill>
              </a:rPr>
              <a:t>. Proses </a:t>
            </a:r>
            <a:r>
              <a:rPr lang="en-ID" dirty="0" err="1">
                <a:solidFill>
                  <a:schemeClr val="bg1"/>
                </a:solidFill>
              </a:rPr>
              <a:t>penelitian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mencakup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pelatihan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data </a:t>
            </a:r>
            <a:r>
              <a:rPr lang="en-ID" dirty="0" err="1">
                <a:solidFill>
                  <a:schemeClr val="bg1"/>
                </a:solidFill>
              </a:rPr>
              <a:t>historis</a:t>
            </a:r>
            <a:r>
              <a:rPr lang="en-ID" dirty="0">
                <a:solidFill>
                  <a:schemeClr val="bg1"/>
                </a:solidFill>
              </a:rPr>
              <a:t> dan </a:t>
            </a:r>
            <a:r>
              <a:rPr lang="en-ID" dirty="0" err="1">
                <a:solidFill>
                  <a:schemeClr val="bg1"/>
                </a:solidFill>
              </a:rPr>
              <a:t>integrasi</a:t>
            </a:r>
            <a:r>
              <a:rPr lang="en-ID" dirty="0">
                <a:solidFill>
                  <a:schemeClr val="bg1"/>
                </a:solidFill>
              </a:rPr>
              <a:t> model </a:t>
            </a:r>
            <a:r>
              <a:rPr lang="en-ID" dirty="0" err="1">
                <a:solidFill>
                  <a:schemeClr val="bg1"/>
                </a:solidFill>
              </a:rPr>
              <a:t>ke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aplikasi</a:t>
            </a:r>
            <a:r>
              <a:rPr lang="en-ID" dirty="0">
                <a:solidFill>
                  <a:schemeClr val="bg1"/>
                </a:solidFill>
              </a:rPr>
              <a:t> yang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diakses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tenaga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medis</a:t>
            </a:r>
            <a:r>
              <a:rPr lang="en-ID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ADD34-E954-44F5-B940-DD65DD7A2D5E}"/>
              </a:ext>
            </a:extLst>
          </p:cNvPr>
          <p:cNvSpPr txBox="1"/>
          <p:nvPr/>
        </p:nvSpPr>
        <p:spPr>
          <a:xfrm>
            <a:off x="2286000" y="53555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  <a:latin typeface="Bebas Neue" panose="020B0604020202020204" charset="0"/>
              </a:rPr>
              <a:t>Kerangka</a:t>
            </a:r>
            <a:r>
              <a:rPr lang="en-US" sz="3200" dirty="0">
                <a:solidFill>
                  <a:schemeClr val="bg1"/>
                </a:solidFill>
                <a:latin typeface="Bebas Neue" panose="020B060402020202020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Bebas Neue" panose="020B0604020202020204" charset="0"/>
              </a:rPr>
              <a:t>pikiran</a:t>
            </a:r>
            <a:endParaRPr lang="en-ID" sz="32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4B54FC4-EB59-4539-83D7-7AC05FD08469}"/>
              </a:ext>
            </a:extLst>
          </p:cNvPr>
          <p:cNvPicPr/>
          <p:nvPr/>
        </p:nvPicPr>
        <p:blipFill>
          <a:blip r:embed="rId3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525"/>
                    </a14:imgEffect>
                    <a14:imgEffect>
                      <a14:saturation sat="275000"/>
                    </a14:imgEffect>
                    <a14:imgEffect>
                      <a14:brightnessContrast bright="-100000" contrast="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600" y="1389178"/>
            <a:ext cx="3788627" cy="252737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579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7"/>
          <p:cNvGrpSpPr/>
          <p:nvPr/>
        </p:nvGrpSpPr>
        <p:grpSpPr>
          <a:xfrm>
            <a:off x="2858975" y="-386925"/>
            <a:ext cx="701425" cy="247750"/>
            <a:chOff x="2858975" y="3984400"/>
            <a:chExt cx="701425" cy="247750"/>
          </a:xfrm>
        </p:grpSpPr>
        <p:sp>
          <p:nvSpPr>
            <p:cNvPr id="680" name="Google Shape;680;p37"/>
            <p:cNvSpPr/>
            <p:nvPr/>
          </p:nvSpPr>
          <p:spPr>
            <a:xfrm>
              <a:off x="3279200" y="4182725"/>
              <a:ext cx="49425" cy="49425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1004" y="0"/>
                  </a:moveTo>
                  <a:cubicBezTo>
                    <a:pt x="457" y="0"/>
                    <a:pt x="1" y="456"/>
                    <a:pt x="1" y="973"/>
                  </a:cubicBezTo>
                  <a:cubicBezTo>
                    <a:pt x="1" y="1520"/>
                    <a:pt x="457" y="1976"/>
                    <a:pt x="1004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3395475" y="4182725"/>
              <a:ext cx="49400" cy="49425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973" y="0"/>
                  </a:moveTo>
                  <a:cubicBezTo>
                    <a:pt x="426" y="0"/>
                    <a:pt x="0" y="456"/>
                    <a:pt x="0" y="973"/>
                  </a:cubicBezTo>
                  <a:cubicBezTo>
                    <a:pt x="0" y="1520"/>
                    <a:pt x="426" y="1976"/>
                    <a:pt x="973" y="1976"/>
                  </a:cubicBezTo>
                  <a:cubicBezTo>
                    <a:pt x="1520" y="1976"/>
                    <a:pt x="1976" y="1520"/>
                    <a:pt x="1976" y="973"/>
                  </a:cubicBezTo>
                  <a:cubicBezTo>
                    <a:pt x="197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511725" y="4182725"/>
              <a:ext cx="48675" cy="49425"/>
            </a:xfrm>
            <a:custGeom>
              <a:avLst/>
              <a:gdLst/>
              <a:ahLst/>
              <a:cxnLst/>
              <a:rect l="l" t="t" r="r" b="b"/>
              <a:pathLst>
                <a:path w="1947" h="1977" extrusionOk="0">
                  <a:moveTo>
                    <a:pt x="973" y="0"/>
                  </a:moveTo>
                  <a:cubicBezTo>
                    <a:pt x="426" y="0"/>
                    <a:pt x="1" y="456"/>
                    <a:pt x="1" y="973"/>
                  </a:cubicBezTo>
                  <a:cubicBezTo>
                    <a:pt x="1" y="1520"/>
                    <a:pt x="426" y="1976"/>
                    <a:pt x="973" y="1976"/>
                  </a:cubicBezTo>
                  <a:cubicBezTo>
                    <a:pt x="1520" y="1976"/>
                    <a:pt x="1946" y="1520"/>
                    <a:pt x="1946" y="973"/>
                  </a:cubicBezTo>
                  <a:cubicBezTo>
                    <a:pt x="1946" y="456"/>
                    <a:pt x="1520" y="0"/>
                    <a:pt x="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2858975" y="3984400"/>
              <a:ext cx="121625" cy="121600"/>
            </a:xfrm>
            <a:custGeom>
              <a:avLst/>
              <a:gdLst/>
              <a:ahLst/>
              <a:cxnLst/>
              <a:rect l="l" t="t" r="r" b="b"/>
              <a:pathLst>
                <a:path w="4865" h="4864" extrusionOk="0">
                  <a:moveTo>
                    <a:pt x="4347" y="0"/>
                  </a:moveTo>
                  <a:lnTo>
                    <a:pt x="1" y="4347"/>
                  </a:lnTo>
                  <a:lnTo>
                    <a:pt x="487" y="4863"/>
                  </a:lnTo>
                  <a:lnTo>
                    <a:pt x="4864" y="486"/>
                  </a:lnTo>
                  <a:lnTo>
                    <a:pt x="4347" y="0"/>
                  </a:lnTo>
                  <a:close/>
                </a:path>
              </a:pathLst>
            </a:custGeom>
            <a:solidFill>
              <a:srgbClr val="AB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CAADD34-E954-44F5-B940-DD65DD7A2D5E}"/>
              </a:ext>
            </a:extLst>
          </p:cNvPr>
          <p:cNvSpPr txBox="1"/>
          <p:nvPr/>
        </p:nvSpPr>
        <p:spPr>
          <a:xfrm>
            <a:off x="2047814" y="75929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3200" dirty="0" err="1">
                <a:solidFill>
                  <a:schemeClr val="bg1"/>
                </a:solidFill>
                <a:latin typeface="Bebas Neue" panose="020B0604020202020204" charset="0"/>
              </a:rPr>
              <a:t>metode</a:t>
            </a:r>
            <a:r>
              <a:rPr lang="en-ID" sz="3200" dirty="0">
                <a:solidFill>
                  <a:schemeClr val="bg1"/>
                </a:solidFill>
                <a:latin typeface="Bebas Neue" panose="020B0604020202020204" charset="0"/>
              </a:rPr>
              <a:t> </a:t>
            </a:r>
            <a:r>
              <a:rPr lang="en-ID" sz="3200" dirty="0" err="1">
                <a:solidFill>
                  <a:schemeClr val="bg1"/>
                </a:solidFill>
                <a:latin typeface="Bebas Neue" panose="020B0604020202020204" charset="0"/>
              </a:rPr>
              <a:t>penelitian</a:t>
            </a:r>
            <a:endParaRPr lang="en-ID" sz="3200" dirty="0">
              <a:solidFill>
                <a:schemeClr val="bg1"/>
              </a:solidFill>
              <a:latin typeface="Bebas Neue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D9E12-B4B4-4DD3-8AB0-420368106F0C}"/>
              </a:ext>
            </a:extLst>
          </p:cNvPr>
          <p:cNvSpPr txBox="1"/>
          <p:nvPr/>
        </p:nvSpPr>
        <p:spPr>
          <a:xfrm>
            <a:off x="1984350" y="2320335"/>
            <a:ext cx="4698931" cy="73866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D">
                <a:solidFill>
                  <a:schemeClr val="bg1"/>
                </a:solidFill>
              </a:rPr>
              <a:t>Pengembangan Aplikasi Web: Aplikasi dikembangkan dengan integrasi model prediksi untuk digunakan sebagai alat diagnosa.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50A7E-C487-4C6A-A034-0624BD4D70B7}"/>
              </a:ext>
            </a:extLst>
          </p:cNvPr>
          <p:cNvSpPr txBox="1"/>
          <p:nvPr/>
        </p:nvSpPr>
        <p:spPr>
          <a:xfrm>
            <a:off x="1984349" y="3138901"/>
            <a:ext cx="46989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>
                <a:solidFill>
                  <a:schemeClr val="bg1"/>
                </a:solidFill>
              </a:rPr>
              <a:t>Pengujian dan Evaluasi: Model diuji menggunakan confusion matrix untuk menilai tingkat akurasi dan performanya.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346CB-204B-42C2-9DE1-7DCF4C720899}"/>
              </a:ext>
            </a:extLst>
          </p:cNvPr>
          <p:cNvSpPr txBox="1"/>
          <p:nvPr/>
        </p:nvSpPr>
        <p:spPr>
          <a:xfrm>
            <a:off x="1984349" y="1717213"/>
            <a:ext cx="4698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>
                <a:solidFill>
                  <a:schemeClr val="bg1"/>
                </a:solidFill>
              </a:rPr>
              <a:t>Pengembangan Model: Model Neural Network dibangun menggunakan framework seperti TensorFlow atau Keras.</a:t>
            </a: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98045"/>
      </p:ext>
    </p:extLst>
  </p:cSld>
  <p:clrMapOvr>
    <a:masterClrMapping/>
  </p:clrMapOvr>
</p:sld>
</file>

<file path=ppt/theme/theme1.xml><?xml version="1.0" encoding="utf-8"?>
<a:theme xmlns:a="http://schemas.openxmlformats.org/drawingml/2006/main" name="Geing Thesis Defense by Slidesgo">
  <a:themeElements>
    <a:clrScheme name="Simple Light">
      <a:dk1>
        <a:srgbClr val="1E343F"/>
      </a:dk1>
      <a:lt1>
        <a:srgbClr val="FFFFFF"/>
      </a:lt1>
      <a:dk2>
        <a:srgbClr val="92E0E0"/>
      </a:dk2>
      <a:lt2>
        <a:srgbClr val="01BEC0"/>
      </a:lt2>
      <a:accent1>
        <a:srgbClr val="92E0E0"/>
      </a:accent1>
      <a:accent2>
        <a:srgbClr val="01BEC0"/>
      </a:accent2>
      <a:accent3>
        <a:srgbClr val="1E343F"/>
      </a:accent3>
      <a:accent4>
        <a:srgbClr val="435D74"/>
      </a:accent4>
      <a:accent5>
        <a:srgbClr val="1E343F"/>
      </a:accent5>
      <a:accent6>
        <a:srgbClr val="01BEC0"/>
      </a:accent6>
      <a:hlink>
        <a:srgbClr val="92E0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590</Words>
  <Application>Microsoft Office PowerPoint</Application>
  <PresentationFormat>On-screen Show (16:9)</PresentationFormat>
  <Paragraphs>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Times New Roman</vt:lpstr>
      <vt:lpstr>Roboto Condensed Light</vt:lpstr>
      <vt:lpstr>Livvic</vt:lpstr>
      <vt:lpstr>Bebas Neue</vt:lpstr>
      <vt:lpstr>Nunito</vt:lpstr>
      <vt:lpstr>Wingdings</vt:lpstr>
      <vt:lpstr>Arial</vt:lpstr>
      <vt:lpstr>Geing Thesis Defense by Slidesgo</vt:lpstr>
      <vt:lpstr>skripsi  Implementasi Algoritma Neural Network   untuk Prediksi Penyakit Diabetes</vt:lpstr>
      <vt:lpstr>Perkenalkan saya</vt:lpstr>
      <vt:lpstr>Latar belakang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Hasil dan pembahasan</vt:lpstr>
      <vt:lpstr>Hasil dan pembahasan</vt:lpstr>
      <vt:lpstr>Kesimpulan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 Implementasi Algoritma Neural Network   untuk Prediksi Penyakit Diabetes</dc:title>
  <dc:creator>Lucky_seven</dc:creator>
  <cp:lastModifiedBy>rizky andi</cp:lastModifiedBy>
  <cp:revision>25</cp:revision>
  <dcterms:modified xsi:type="dcterms:W3CDTF">2024-11-12T04:49:11Z</dcterms:modified>
</cp:coreProperties>
</file>