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6c3b7e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6c3b7e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6c3b7e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6c3b7e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3b7e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3b7e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withContext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withContext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 to easily change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withContext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 to easily change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Easily switch between dispatchers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withContext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 to easily change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Easily switch between dispatchers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Very lightweight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withContext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 to easily change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Easily switch between dispatchers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Very lightweight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2226300" y="2932625"/>
            <a:ext cx="4691400" cy="1644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launch(Dispatchers.Default)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default context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withContext(Dispatchers.IO)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// IO context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back to default context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