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5dfa0f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5dfa0f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5dfa0f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5dfa0f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5dfa0fe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5dfa0fe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5dfa0f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5dfa0f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5dfa0fe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5dfa0fe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Exception behaviour depends on the coroutine builder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behaviour depends on the coroutine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Propagates through the parent-child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will be thrown immediately and jobs will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try-catch or an exception handler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behaviour depends on the coroutine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Propagates through the parent-child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will be thrown immediately and jobs will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try-catch or an exception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are deferred until the result is consumed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result is not consumed, the exception is never thrown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try-catch in the coroutine or in the await() call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handler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1940100" y="1229000"/>
            <a:ext cx="5263800" cy="8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myHandler = CoroutineExceptionHandler {coroutineContext, throwable -&gt;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handle exception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handler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1940100" y="2313050"/>
            <a:ext cx="5263800" cy="97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launch(myHandler)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 task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throw IndexOutOfBoundException()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940100" y="1229000"/>
            <a:ext cx="5263800" cy="8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myHandler = CoroutineExceptionHandler {coroutineContext, throwable -&gt;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handle exception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handler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1940100" y="2313050"/>
            <a:ext cx="5263800" cy="97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launch(myHandler)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 task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throw IndexOutOfBoundException()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1940100" y="1229000"/>
            <a:ext cx="5263800" cy="8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myHandler = CoroutineExceptionHandler {coroutineContext, throwable -&gt;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handle exception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940100" y="3439250"/>
            <a:ext cx="5263800" cy="97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launch(Dispatchers.Default + myHandler)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 task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throw IndexOutOfBoundException()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