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5dc5519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5dc5519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5dc5519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5dc5519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5dc55193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5dc55193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5dc551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5dc551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5dc5519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5dc5519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5dc5519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5dc5519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5dc5519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5dc5519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thread is a sequence of execution.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thread is a sequence of execution.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Sequential programming - all instructions are executed in order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thread is a sequence of execution.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Sequential programming - all instructions are executed in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Parallel programming - sets of instructions are executed in parallel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thread is a sequence of execution.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Sequential programming - all instructions are executed in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Parallel programming - sets of instructions are executed in parallel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Tasks like downloading images or running a music player can be executed in the background - don’t need user interaction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Won’t block UI thread - will make programs responsive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2305350" y="1639200"/>
            <a:ext cx="0" cy="316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9"/>
          <p:cNvSpPr txBox="1"/>
          <p:nvPr/>
        </p:nvSpPr>
        <p:spPr>
          <a:xfrm>
            <a:off x="1678500" y="1170125"/>
            <a:ext cx="1253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Single thread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2204850" y="1848150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204850" y="2313975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842675" y="1771650"/>
            <a:ext cx="1362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taps a button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373525" y="2237773"/>
            <a:ext cx="1985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download a large file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2204850" y="2808316"/>
            <a:ext cx="2010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842675" y="2711943"/>
            <a:ext cx="13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interacts with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the UI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450125" y="2727112"/>
            <a:ext cx="1639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system is unresponsive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204850" y="3341716"/>
            <a:ext cx="2010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842675" y="3245343"/>
            <a:ext cx="13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taps a button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450125" y="3260512"/>
            <a:ext cx="1639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system is unresponsive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204850" y="3905550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373525" y="3837973"/>
            <a:ext cx="1985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file has finished downloading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204850" y="4408516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450125" y="4327312"/>
            <a:ext cx="1639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system becomes responsive again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42675" y="4312143"/>
            <a:ext cx="13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taps a button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0"/>
          <p:cNvCxnSpPr/>
          <p:nvPr/>
        </p:nvCxnSpPr>
        <p:spPr>
          <a:xfrm flipH="1">
            <a:off x="6344089" y="3649492"/>
            <a:ext cx="810000" cy="5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7144650" y="2945950"/>
            <a:ext cx="0" cy="73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6344089" y="2402879"/>
            <a:ext cx="810000" cy="5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cxnSp>
        <p:nvCxnSpPr>
          <p:cNvPr id="116" name="Google Shape;116;p20"/>
          <p:cNvCxnSpPr/>
          <p:nvPr/>
        </p:nvCxnSpPr>
        <p:spPr>
          <a:xfrm>
            <a:off x="2305350" y="1639200"/>
            <a:ext cx="0" cy="316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 txBox="1"/>
          <p:nvPr/>
        </p:nvSpPr>
        <p:spPr>
          <a:xfrm>
            <a:off x="1678500" y="1170125"/>
            <a:ext cx="1253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Single thread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2204850" y="1848150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204850" y="2313975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842675" y="1771650"/>
            <a:ext cx="1362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taps a button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373525" y="2237773"/>
            <a:ext cx="1985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download a large file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204850" y="2808316"/>
            <a:ext cx="2010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842675" y="2711943"/>
            <a:ext cx="13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interacts with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the UI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450125" y="2727112"/>
            <a:ext cx="1639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system is unresponsive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204850" y="3341716"/>
            <a:ext cx="201000" cy="20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842675" y="3245343"/>
            <a:ext cx="13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taps a button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450125" y="3260512"/>
            <a:ext cx="1639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system is unresponsive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204850" y="3905550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2373525" y="3837973"/>
            <a:ext cx="1985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file has finished downloading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204850" y="4408516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450125" y="4327312"/>
            <a:ext cx="1639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system becomes responsive again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842675" y="4312143"/>
            <a:ext cx="13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taps a button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6368060" y="1639200"/>
            <a:ext cx="0" cy="316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0"/>
          <p:cNvSpPr txBox="1"/>
          <p:nvPr/>
        </p:nvSpPr>
        <p:spPr>
          <a:xfrm>
            <a:off x="5665000" y="1170125"/>
            <a:ext cx="1765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Multiple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threads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6267560" y="1848150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267560" y="2313975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4905385" y="1771650"/>
            <a:ext cx="1362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taps a button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436235" y="2237773"/>
            <a:ext cx="1985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start a new thread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030735" y="3245350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7231730" y="3160810"/>
            <a:ext cx="1985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download a large file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263388" y="2876166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901213" y="2779793"/>
            <a:ext cx="13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interacts with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the UI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6263388" y="3409566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4901213" y="3313193"/>
            <a:ext cx="13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taps a button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6263410" y="4064375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267560" y="4481725"/>
            <a:ext cx="201000" cy="201000"/>
          </a:xfrm>
          <a:prstGeom prst="ellipse">
            <a:avLst/>
          </a:prstGeom>
          <a:solidFill>
            <a:srgbClr val="67A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436235" y="3960455"/>
            <a:ext cx="1985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download finished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threads are joined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901213" y="4412140"/>
            <a:ext cx="13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user taps a button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parallelisation (better CPU utilisation)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efficiency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parallelisation (better CPU utilisation)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efficiency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Drawbacks: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