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5dc5519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5dc5519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5dc5519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5dc5519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5dc5519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5dc5519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5dc5519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5dc5519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1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1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1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1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1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1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19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19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5dc551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5dc551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5dc551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5dc551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5dc551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5dc551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Dispatcher - manages which thread(s)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Jobs - a handle on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Deferred - a future result of a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Dispatcher - manages which thread(s) the coroutine runs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Threads are resource intensive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are resource intensive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Coroutines are lightweight threads</a:t>
            </a:r>
            <a:br>
              <a:rPr lang="en"/>
            </a:br>
            <a:r>
              <a:rPr lang="en"/>
              <a:t>	Use thread pools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Simplify async code, callbacks and synchronisation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pause and resume at any time, on a number of threads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 - basic concepts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- create and run coroutines, provides lifecycle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 - the Scope provides a context in which the coroutine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Suspending functions - functions that can be run in a coroutine </a:t>
            </a:r>
            <a:br>
              <a:rPr lang="en"/>
            </a:br>
            <a:r>
              <a:rPr lang="en"/>
              <a:t>									(can be suspended)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