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c62d0df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c62d0df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c62d0df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c62d0df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coroutines have an associated context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context is a set of data that relates to the coroutine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coroutines have an associated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Important elements of a context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Dispatcher 	- which thread the coroutine is run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			- handle on the coroutine lifecycle</a:t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