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c5520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c5520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c5520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c5520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5dc552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5dc552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callbacks seamless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callbacks seamless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524500" y="2544500"/>
            <a:ext cx="4095000" cy="79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suspend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fun sayHello()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println(“Hello!”)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callbacks seamless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524500" y="2544500"/>
            <a:ext cx="4095000" cy="79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suspend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fun sayHello()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println(“Hello!”)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524500" y="3492200"/>
            <a:ext cx="4095000" cy="79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sayHello(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