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118e450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118e450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b5dc5520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b5dc5520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b5dc5520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b5dc5520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b5dc5520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b5dc5520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b5dc5520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b5dc5520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5dc5520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5dc5520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b5dc5520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b5dc5520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.launch() call returns a Job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Allows us to manipulate the coroutine lifecycle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6047025" y="10819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Job{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6047025" y="10819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Job{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6046875" y="27241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job1 = 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coroutineScope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val job2 = 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processing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access lifecycle variables and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cancel(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join( )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6047025" y="10819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Job{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046875" y="27241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job1 = 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coroutineScope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val job2 = 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processing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914250" y="1160525"/>
            <a:ext cx="731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.launch() call returns a Job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Allows us to manipulate the coroutine lifecycle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Live in the hierarchy of other Jobs</a:t>
            </a:r>
            <a:br>
              <a:rPr lang="en"/>
            </a:br>
            <a:r>
              <a:rPr lang="en"/>
              <a:t>	both as parents or children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access lifecycle variables and methods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cancel(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join(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a job is cancelled, all its parents and children will be cancelled too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047025" y="10819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Job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Job{ 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046875" y="2724150"/>
            <a:ext cx="2651100" cy="14898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val job1 = GlobalScope.launch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coroutineScope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val job2 = launch {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	// processing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	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}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