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5dc5520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5dc5520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5dc552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5dc552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5dc5520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5dc5520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5dc5520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5dc5520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5dc5520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5dc5520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5dc5520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5dc5520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5dc5520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5dc5520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dispatcher determines which thread or thread pool the coroutine runs 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dispatcher determines which thread or thread pool the coroutine runs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Different dispatchers are available depending on the task specificity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dispatcher determines which thread or thread pool the coroutine runs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Different dispatchers are available depending on the task specificity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226300" y="2700025"/>
            <a:ext cx="4691400" cy="8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launch(Dispatchers.Default)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 CPU intensive processing task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br>
              <a:rPr lang="en"/>
            </a:br>
            <a:r>
              <a:rPr lang="en"/>
              <a:t>	Useful for CPU intensive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br>
              <a:rPr lang="en"/>
            </a:br>
            <a:r>
              <a:rPr lang="en"/>
              <a:t>	Useful for CPU intensive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</a:t>
            </a:r>
            <a:br>
              <a:rPr lang="en"/>
            </a:br>
            <a:r>
              <a:rPr lang="en"/>
              <a:t>	Useful for network communication or reading/writing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br>
              <a:rPr lang="en"/>
            </a:br>
            <a:r>
              <a:rPr lang="en"/>
              <a:t>	Useful for CPU intensive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</a:t>
            </a:r>
            <a:br>
              <a:rPr lang="en"/>
            </a:br>
            <a:r>
              <a:rPr lang="en"/>
              <a:t>	Useful for network communication or reading/writing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Unconfined</a:t>
            </a:r>
            <a:br>
              <a:rPr lang="en"/>
            </a:br>
            <a:r>
              <a:rPr lang="en"/>
              <a:t>	Starts the coroutine in the inherited dispatcher that called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br>
              <a:rPr lang="en"/>
            </a:br>
            <a:r>
              <a:rPr lang="en"/>
              <a:t>	Useful for CPU intensive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</a:t>
            </a:r>
            <a:br>
              <a:rPr lang="en"/>
            </a:br>
            <a:r>
              <a:rPr lang="en"/>
              <a:t>	Useful for network communication or reading/writing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Unconfined</a:t>
            </a:r>
            <a:br>
              <a:rPr lang="en"/>
            </a:br>
            <a:r>
              <a:rPr lang="en"/>
              <a:t>	Starts the coroutine in the inherited dispatcher that called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newSingleThreadContext(“MyThread”)</a:t>
            </a:r>
            <a:br>
              <a:rPr lang="en"/>
            </a:br>
            <a:r>
              <a:rPr lang="en"/>
              <a:t>	Forces creation of a new thread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