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4d64070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4d64070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4d64070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4d64070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93" y="0"/>
            <a:ext cx="8162031" cy="52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357450" y="1387000"/>
            <a:ext cx="17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REQUISIÇÃO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254450" y="2810825"/>
            <a:ext cx="11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200 OK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079750" y="3125075"/>
            <a:ext cx="11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033875" y="3367775"/>
            <a:ext cx="9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047400" y="4743300"/>
            <a:ext cx="7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DNS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377200" y="1879675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RENDERING ENGINE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0900" y="1479475"/>
            <a:ext cx="11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213000" y="1640550"/>
            <a:ext cx="8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108000"/>
            <a:ext cx="9339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017075" y="1108000"/>
            <a:ext cx="11097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 </a:t>
            </a:r>
            <a:r>
              <a:rPr lang="pt-BR">
                <a:solidFill>
                  <a:srgbClr val="0000FF"/>
                </a:solidFill>
              </a:rPr>
              <a:t>(protocolo)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209938" y="1108000"/>
            <a:ext cx="12057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(domínio)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498813" y="1108000"/>
            <a:ext cx="11097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/search </a:t>
            </a:r>
            <a:r>
              <a:rPr lang="pt-BR" sz="1000">
                <a:solidFill>
                  <a:srgbClr val="0000FF"/>
                </a:solidFill>
              </a:rPr>
              <a:t>(sub-diretório)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21775" y="3895350"/>
            <a:ext cx="11097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</a:rPr>
              <a:t>(internet service provider)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076213" y="2345850"/>
            <a:ext cx="11097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STATUS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210100" y="1108000"/>
            <a:ext cx="9339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185400" y="1108000"/>
            <a:ext cx="9339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956538" y="1108000"/>
            <a:ext cx="11097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LOAD BALANCE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185400" y="144575"/>
            <a:ext cx="9339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185400" y="1958125"/>
            <a:ext cx="9339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 rot="-5400000">
            <a:off x="-300525" y="2532900"/>
            <a:ext cx="14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GOOGLE.COM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17775" y="3391125"/>
            <a:ext cx="208200" cy="41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888736" y="3410502"/>
            <a:ext cx="207900" cy="41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 rot="-5400000">
            <a:off x="270275" y="2532900"/>
            <a:ext cx="14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172.1223.32.12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75675" y="381425"/>
            <a:ext cx="242700" cy="3006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45600" y="679100"/>
            <a:ext cx="242700" cy="3006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714150" y="144575"/>
            <a:ext cx="126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RENDERING ENGINE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297150" y="2345850"/>
            <a:ext cx="11097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715663" y="1108000"/>
            <a:ext cx="1109700" cy="7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verbo </a:t>
            </a:r>
            <a:r>
              <a:rPr lang="pt-BR">
                <a:solidFill>
                  <a:srgbClr val="0000FF"/>
                </a:solidFill>
              </a:rPr>
              <a:t>(método)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88575" y="1344850"/>
            <a:ext cx="208200" cy="300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2037750" y="1344850"/>
            <a:ext cx="208200" cy="300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376713" y="1344850"/>
            <a:ext cx="208200" cy="300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581988" y="1344850"/>
            <a:ext cx="208200" cy="300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751263" y="1344850"/>
            <a:ext cx="208200" cy="300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023175" y="1344850"/>
            <a:ext cx="208200" cy="300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2700000">
            <a:off x="6896398" y="1757046"/>
            <a:ext cx="242679" cy="58930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7946711">
            <a:off x="2691434" y="2050647"/>
            <a:ext cx="242708" cy="5892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3236350" y="144575"/>
            <a:ext cx="18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Sala 17 - Turma 17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