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06" r:id="rId5"/>
    <p:sldId id="317" r:id="rId6"/>
    <p:sldId id="331" r:id="rId7"/>
    <p:sldId id="288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C3F5B4-1941-4A98-99CF-DC0DC6FC5FD9}">
          <p14:sldIdLst>
            <p14:sldId id="256"/>
            <p14:sldId id="306"/>
            <p14:sldId id="317"/>
            <p14:sldId id="331"/>
          </p14:sldIdLst>
        </p14:section>
        <p14:section name="无标题节" id="{040EB072-8E5A-438C-A99C-9CFEA7E7F8A3}">
          <p14:sldIdLst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84" y="-258"/>
      </p:cViewPr>
      <p:guideLst>
        <p:guide orient="horz" pos="1678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04086" y="1565580"/>
            <a:ext cx="5340191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安卓大项目答辩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56033" y="3195844"/>
            <a:ext cx="3461808" cy="9918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algn="ctr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16301098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罗沁苏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ctr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16301112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赵燕露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ctr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16301107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姚建荣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ctr" eaLnBrk="0" hangingPunct="0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l" eaLnBrk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4235" y="2501265"/>
            <a:ext cx="416623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 eaLnBrk="0" latin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Jounery APP </a:t>
            </a:r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（基于</a:t>
            </a:r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MVC</a:t>
            </a:r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框架）</a:t>
            </a:r>
            <a:endParaRPr lang="zh-CN" altLang="en-US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99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74953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BMOB</a:t>
            </a:r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云端服务器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6905" y="1188720"/>
            <a:ext cx="3004185" cy="13296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1.bmob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依赖：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cn.bmob.android:bmob-sdk:3.6.6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cn.bmob.android:http-legacy:1.0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2.bmob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云端应用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key: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145acd0f031af11dc00f99b65fad68a3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网络权限，上传下载文件权限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读取手机状态权限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680812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SQLite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906905" y="3105785"/>
            <a:ext cx="3004185" cy="118681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1.SLUser类（用户信息：用户名、密码）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2.DbHelper类继承SQLiteOpenHelper类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（创建表）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3.UserService类对表进行操作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4.登录注册调用UserService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登录注册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37128" y="882891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36493" y="2798347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519431" y="794624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第三方登录</a:t>
            </a:r>
            <a:endParaRPr lang="zh-CN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519420" y="1188720"/>
            <a:ext cx="2854325" cy="13296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 algn="l"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第三方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QQ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登录依赖：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mta-sdk-1.6.2.ja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 ,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open_sdk_r5923_lite.jar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appkey:1108047550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网络权限，获取网络状态权限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519431" y="2688432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本地和云端数据库同步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519420" y="3133090"/>
            <a:ext cx="2651125" cy="107505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1.bmob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云端数据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2.SQLite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获取网络状态权限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联网状态从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bomb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数据库获取所有用户信息，将其写入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SQLite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数据库，实现数据同步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917588" y="907021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911238" y="280152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49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49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49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74953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 err="1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webview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6905" y="1188720"/>
            <a:ext cx="2886075" cy="155003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依赖包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引入目标网站链接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点击按钮即可进入相应网站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680812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瀑布流显示图片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906905" y="3096260"/>
            <a:ext cx="2885440" cy="17106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旅游相关图片从网络获取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点击进入之后有加载时间，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toast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提示正在加载以及浏览图片到底。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以三列瀑布流形式加载图片。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通过重写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ScrollView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来设定布局。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LRUcache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进行缓存图片，若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卡已有则从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卡读入，若没有则从网络连接读入。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瀑布流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+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webview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37128" y="882891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36493" y="2798347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519431" y="794624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 err="1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recyclerview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519420" y="1188720"/>
            <a:ext cx="2644140" cy="13296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recyclerview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中包含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和各项评论。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adapter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中设置变量用于监控此时屏幕处于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recyclerview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519431" y="2688432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各项手势查看图片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513070" y="3195955"/>
            <a:ext cx="2651125" cy="161099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在瀑布流显示图片基础之上可点开任一图片查看详情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通过重写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来设定查看图片布局。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放大缩小等查看操作都有相应计算函数来对图片进行重绘完成。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917588" y="907021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911238" y="280152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74953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BMOB</a:t>
            </a:r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云端数据上传用户动态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783080" y="1384300"/>
            <a:ext cx="2886075" cy="81280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创建用户动态类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获取数据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上传至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BMOB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云端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815465" y="2150745"/>
            <a:ext cx="1995805" cy="6019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百度地图</a:t>
            </a:r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SDK</a:t>
            </a:r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，实现地图定位和路线规划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747520" y="2717165"/>
            <a:ext cx="3295015" cy="20027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library: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BaiduLBS_Android.jar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libBaiduMapSDK_X_vX_X_X.so等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百度应用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申请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网络权限，网络状态权限，定位权限，允许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写入权限，数据统计权限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地图显示功能：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导航功能：引WalkingRouteOverlay等java文件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不同交通方式路线设定，节点导航提示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6.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定位功能：不同定位模式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罗盘、跟随、普通等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导航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+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视频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+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动态上传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37128" y="882891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Text Placeholder 2"/>
          <p:cNvSpPr txBox="1"/>
          <p:nvPr/>
        </p:nvSpPr>
        <p:spPr>
          <a:xfrm>
            <a:off x="5519431" y="794624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BMOB+</a:t>
            </a:r>
            <a:r>
              <a:rPr lang="en-US" altLang="zh-CN" sz="1400" b="1" dirty="0" err="1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recyclerview</a:t>
            </a:r>
            <a:r>
              <a:rPr lang="zh-CN" altLang="en-US" sz="1400" b="1" dirty="0" err="1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实现用户动态展示</a:t>
            </a:r>
            <a:endParaRPr lang="zh-CN" altLang="en-US" sz="1400" b="1" dirty="0" err="1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421630" y="1430655"/>
            <a:ext cx="2644140" cy="7200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bmob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获取所有动态数据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将数据放入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list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设置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adapter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521325" y="2150745"/>
            <a:ext cx="2765425" cy="69024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VidevoView+</a:t>
            </a:r>
            <a:r>
              <a:rPr lang="en-US" altLang="zh-CN" sz="1400" b="1" dirty="0" err="1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recyclerview</a:t>
            </a:r>
            <a:endParaRPr lang="en-US" altLang="zh-CN" sz="1400" b="1" dirty="0" err="1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实现视频播放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521325" y="2840990"/>
            <a:ext cx="2651125" cy="187896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在瀑布流显示图片基础之上可点开任一图片查看详情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通过重写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来设定查看图片布局。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放大缩小等查看操作都有相应计算函数来对图片进行重绘完成。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917588" y="907021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923303" y="2178587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02838" y="219700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11" name="泪滴形 10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49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49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49"/>
                            </p:stCondLst>
                            <p:childTnLst>
                              <p:par>
                                <p:cTn id="5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49"/>
                            </p:stCondLst>
                            <p:childTnLst>
                              <p:par>
                                <p:cTn id="7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感谢大家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演示</Application>
  <PresentationFormat>全屏显示(16:9)</PresentationFormat>
  <Paragraphs>108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Roboto condensed</vt:lpstr>
      <vt:lpstr>Arial Unicode MS</vt:lpstr>
      <vt:lpstr>Calibri</vt:lpstr>
      <vt:lpstr>Roboto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DELL</cp:lastModifiedBy>
  <cp:revision>95</cp:revision>
  <dcterms:created xsi:type="dcterms:W3CDTF">2016-05-20T12:59:00Z</dcterms:created>
  <dcterms:modified xsi:type="dcterms:W3CDTF">2019-01-05T14:59:21Z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8</vt:lpwstr>
  </property>
</Properties>
</file>