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59705" y="1383030"/>
            <a:ext cx="7050405" cy="2407920"/>
          </a:xfrm>
        </p:spPr>
        <p:txBody>
          <a:bodyPr/>
          <a:p>
            <a:r>
              <a:rPr lang="zh-CN" altLang="zh-CN" b="1">
                <a:solidFill>
                  <a:schemeClr val="bg1"/>
                </a:solidFill>
              </a:rPr>
              <a:t>猜猜我是谁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 flipV="1">
            <a:off x="1198880" y="5020310"/>
            <a:ext cx="76200" cy="76200"/>
          </a:xfrm>
        </p:spPr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75760" y="2747645"/>
            <a:ext cx="9288780" cy="1363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600">
                <a:solidFill>
                  <a:schemeClr val="bg1"/>
                </a:solidFill>
              </a:rPr>
              <a:t>进入正题</a:t>
            </a:r>
            <a:endParaRPr lang="zh-CN" altLang="en-US" sz="66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3405" y="718820"/>
            <a:ext cx="6301105" cy="1066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 i="1">
                <a:solidFill>
                  <a:schemeClr val="bg1"/>
                </a:solidFill>
              </a:rPr>
              <a:t>我的优势</a:t>
            </a:r>
            <a:endParaRPr lang="zh-CN" altLang="en-US" sz="4400" b="1" i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37205" y="1889760"/>
            <a:ext cx="6696710" cy="3078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bg1"/>
                </a:solidFill>
              </a:rPr>
              <a:t>高</a:t>
            </a:r>
            <a:r>
              <a:rPr lang="zh-CN" altLang="en-US" sz="4000">
                <a:solidFill>
                  <a:schemeClr val="bg1"/>
                </a:solidFill>
              </a:rPr>
              <a:t>中两年老生活委员，对于查寝，消杀，宿舍管理，物资调配都有一定经验，积极助人，热衷于帮助解决同学们在大学生活中遇到的大大小小的问题。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0030" y="5704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2150" y="706755"/>
            <a:ext cx="5954395" cy="134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 i="1">
                <a:solidFill>
                  <a:schemeClr val="bg1"/>
                </a:solidFill>
              </a:rPr>
              <a:t>我能保证</a:t>
            </a:r>
            <a:endParaRPr lang="zh-CN" altLang="en-US" sz="4400" b="1" i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3160" y="2271395"/>
            <a:ext cx="7537450" cy="332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积极生活，热爱生活，自己会吃饭睡觉穿衣服上厕所，好好活着帮助他人好好活着，履行好自己的义务，随叫随回，有事就上，积极参与班级各项事务，大家如果有事情需要帮忙随时叫我，帮助大家有一个更加美好的校园生活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1960" y="1913890"/>
            <a:ext cx="13058775" cy="440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600" b="1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latin typeface="华文细黑" panose="02010600040101010101" charset="-122"/>
                <a:ea typeface="华文细黑" panose="02010600040101010101" charset="-122"/>
              </a:rPr>
              <a:t>谢谢大家</a:t>
            </a:r>
            <a:endParaRPr lang="zh-CN" altLang="en-US" sz="16600" b="1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NDc3YTY0ZjY4ZWZhYjBiZmYwNDI0ZGJjMjI0MDc0Yz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14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华文琥珀</vt:lpstr>
      <vt:lpstr>华文细黑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此生注定无缘</cp:lastModifiedBy>
  <cp:revision>155</cp:revision>
  <dcterms:created xsi:type="dcterms:W3CDTF">2019-06-19T02:08:00Z</dcterms:created>
  <dcterms:modified xsi:type="dcterms:W3CDTF">2024-10-31T10:33:42Z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0CC51A70184642468142BD582BCE1CD6_11</vt:lpwstr>
  </property>
</Properties>
</file>