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0ABCB-8FEA-44D9-8355-F3C218A1FA8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937600-48B4-49E0-8900-C0060C8FF361}">
      <dgm:prSet phldrT="[Text]" custT="1"/>
      <dgm:spPr/>
      <dgm:t>
        <a:bodyPr/>
        <a:lstStyle/>
        <a:p>
          <a:r>
            <a:rPr lang="en-IN" sz="4400" dirty="0"/>
            <a:t>Topics</a:t>
          </a:r>
          <a:r>
            <a:rPr lang="en-IN" sz="5400" dirty="0"/>
            <a:t> </a:t>
          </a:r>
          <a:r>
            <a:rPr lang="en-IN" sz="4400" dirty="0"/>
            <a:t>cover</a:t>
          </a:r>
          <a:endParaRPr lang="en-IN" sz="5400" dirty="0"/>
        </a:p>
      </dgm:t>
    </dgm:pt>
    <dgm:pt modelId="{A77928C2-D4BE-49FE-A0A9-D589C5A2D208}" type="parTrans" cxnId="{791F967E-D26F-4924-9AA9-AF8486C2951D}">
      <dgm:prSet/>
      <dgm:spPr/>
      <dgm:t>
        <a:bodyPr/>
        <a:lstStyle/>
        <a:p>
          <a:endParaRPr lang="en-IN"/>
        </a:p>
      </dgm:t>
    </dgm:pt>
    <dgm:pt modelId="{1858D619-B216-44F6-9E73-9A6B13AC2021}" type="sibTrans" cxnId="{791F967E-D26F-4924-9AA9-AF8486C2951D}">
      <dgm:prSet/>
      <dgm:spPr/>
      <dgm:t>
        <a:bodyPr/>
        <a:lstStyle/>
        <a:p>
          <a:endParaRPr lang="en-IN"/>
        </a:p>
      </dgm:t>
    </dgm:pt>
    <dgm:pt modelId="{7DD2CC41-912B-417D-8B42-D6E07073B73D}">
      <dgm:prSet phldrT="[Text]" custT="1"/>
      <dgm:spPr/>
      <dgm:t>
        <a:bodyPr/>
        <a:lstStyle/>
        <a:p>
          <a:r>
            <a:rPr lang="en-IN" sz="1800" dirty="0"/>
            <a:t>Aggregators</a:t>
          </a:r>
        </a:p>
      </dgm:t>
    </dgm:pt>
    <dgm:pt modelId="{959DBDFE-F141-4AEC-A7BD-34D456C20F0A}" type="parTrans" cxnId="{626CD930-5C7D-48A5-8793-454425F2356B}">
      <dgm:prSet/>
      <dgm:spPr/>
      <dgm:t>
        <a:bodyPr/>
        <a:lstStyle/>
        <a:p>
          <a:endParaRPr lang="en-IN"/>
        </a:p>
      </dgm:t>
    </dgm:pt>
    <dgm:pt modelId="{1D218514-1817-481C-B048-A59209624BBD}" type="sibTrans" cxnId="{626CD930-5C7D-48A5-8793-454425F2356B}">
      <dgm:prSet/>
      <dgm:spPr/>
      <dgm:t>
        <a:bodyPr/>
        <a:lstStyle/>
        <a:p>
          <a:endParaRPr lang="en-IN"/>
        </a:p>
      </dgm:t>
    </dgm:pt>
    <dgm:pt modelId="{41A6BFAA-9CD0-4377-BBAF-71E143FF626E}">
      <dgm:prSet phldrT="[Text]" custT="1"/>
      <dgm:spPr/>
      <dgm:t>
        <a:bodyPr/>
        <a:lstStyle/>
        <a:p>
          <a:r>
            <a:rPr lang="en-IN" sz="2000" dirty="0"/>
            <a:t>Store Procedure </a:t>
          </a:r>
        </a:p>
      </dgm:t>
    </dgm:pt>
    <dgm:pt modelId="{36FEFE8F-6A19-46EB-B8D0-2CCF6665D50F}" type="parTrans" cxnId="{BE742939-B678-4309-A86B-592731BD2E5C}">
      <dgm:prSet/>
      <dgm:spPr/>
      <dgm:t>
        <a:bodyPr/>
        <a:lstStyle/>
        <a:p>
          <a:endParaRPr lang="en-IN"/>
        </a:p>
      </dgm:t>
    </dgm:pt>
    <dgm:pt modelId="{1E1566E6-6A96-4FFF-B495-A9D5C4A70817}" type="sibTrans" cxnId="{BE742939-B678-4309-A86B-592731BD2E5C}">
      <dgm:prSet/>
      <dgm:spPr/>
      <dgm:t>
        <a:bodyPr/>
        <a:lstStyle/>
        <a:p>
          <a:endParaRPr lang="en-IN"/>
        </a:p>
      </dgm:t>
    </dgm:pt>
    <dgm:pt modelId="{0DBE2043-1CE5-48F8-A7AA-88308580D4BE}">
      <dgm:prSet phldrT="[Text]" custT="1"/>
      <dgm:spPr/>
      <dgm:t>
        <a:bodyPr/>
        <a:lstStyle/>
        <a:p>
          <a:r>
            <a:rPr lang="en-IN" sz="2000" dirty="0"/>
            <a:t>Sub Q</a:t>
          </a:r>
          <a:r>
            <a:rPr lang="en-IN" sz="2400" dirty="0"/>
            <a:t>ueries</a:t>
          </a:r>
          <a:r>
            <a:rPr lang="en-IN" sz="2000" dirty="0"/>
            <a:t> </a:t>
          </a:r>
        </a:p>
      </dgm:t>
    </dgm:pt>
    <dgm:pt modelId="{5EAC505A-FB23-4B2B-AB02-69E8CCE3E40F}" type="parTrans" cxnId="{A96D5BF9-DA3C-4A85-9E49-68DF476B2902}">
      <dgm:prSet/>
      <dgm:spPr/>
      <dgm:t>
        <a:bodyPr/>
        <a:lstStyle/>
        <a:p>
          <a:endParaRPr lang="en-IN"/>
        </a:p>
      </dgm:t>
    </dgm:pt>
    <dgm:pt modelId="{7A4CFFE9-7C83-4CDA-957B-7D4D55D07785}" type="sibTrans" cxnId="{A96D5BF9-DA3C-4A85-9E49-68DF476B2902}">
      <dgm:prSet/>
      <dgm:spPr/>
      <dgm:t>
        <a:bodyPr/>
        <a:lstStyle/>
        <a:p>
          <a:endParaRPr lang="en-IN"/>
        </a:p>
      </dgm:t>
    </dgm:pt>
    <dgm:pt modelId="{7C019AFC-3E51-4AF7-9B20-80A97A9FE874}">
      <dgm:prSet phldrT="[Text]" custT="1"/>
      <dgm:spPr/>
      <dgm:t>
        <a:bodyPr/>
        <a:lstStyle/>
        <a:p>
          <a:r>
            <a:rPr lang="en-IN" sz="2000" dirty="0"/>
            <a:t>Windows Function</a:t>
          </a:r>
        </a:p>
      </dgm:t>
    </dgm:pt>
    <dgm:pt modelId="{EA89E0A4-7A3E-46E0-BA20-025DBD998B73}" type="parTrans" cxnId="{BC5FF8AF-883C-42B0-8FD2-61EB0BE83848}">
      <dgm:prSet/>
      <dgm:spPr/>
      <dgm:t>
        <a:bodyPr/>
        <a:lstStyle/>
        <a:p>
          <a:endParaRPr lang="en-IN"/>
        </a:p>
      </dgm:t>
    </dgm:pt>
    <dgm:pt modelId="{2FEB2A21-AB26-411D-A20B-EFE188D55038}" type="sibTrans" cxnId="{BC5FF8AF-883C-42B0-8FD2-61EB0BE83848}">
      <dgm:prSet/>
      <dgm:spPr/>
      <dgm:t>
        <a:bodyPr/>
        <a:lstStyle/>
        <a:p>
          <a:endParaRPr lang="en-IN"/>
        </a:p>
      </dgm:t>
    </dgm:pt>
    <dgm:pt modelId="{5DF291C9-DBDA-482A-852C-08C1CA909554}" type="pres">
      <dgm:prSet presAssocID="{7CD0ABCB-8FEA-44D9-8355-F3C218A1FA87}" presName="composite" presStyleCnt="0">
        <dgm:presLayoutVars>
          <dgm:chMax val="1"/>
          <dgm:dir/>
          <dgm:resizeHandles val="exact"/>
        </dgm:presLayoutVars>
      </dgm:prSet>
      <dgm:spPr/>
    </dgm:pt>
    <dgm:pt modelId="{3505D84D-D81F-42BF-BCD6-0460416E5230}" type="pres">
      <dgm:prSet presAssocID="{7CD0ABCB-8FEA-44D9-8355-F3C218A1FA87}" presName="radial" presStyleCnt="0">
        <dgm:presLayoutVars>
          <dgm:animLvl val="ctr"/>
        </dgm:presLayoutVars>
      </dgm:prSet>
      <dgm:spPr/>
    </dgm:pt>
    <dgm:pt modelId="{3AAD62E5-7B32-48BE-933F-2F2B0105D63F}" type="pres">
      <dgm:prSet presAssocID="{6F937600-48B4-49E0-8900-C0060C8FF361}" presName="centerShape" presStyleLbl="vennNode1" presStyleIdx="0" presStyleCnt="5"/>
      <dgm:spPr/>
    </dgm:pt>
    <dgm:pt modelId="{13F3D87E-EECE-43D6-ADE8-0FD2A800A7D4}" type="pres">
      <dgm:prSet presAssocID="{7DD2CC41-912B-417D-8B42-D6E07073B73D}" presName="node" presStyleLbl="vennNode1" presStyleIdx="1" presStyleCnt="5" custScaleX="131618" custScaleY="121004">
        <dgm:presLayoutVars>
          <dgm:bulletEnabled val="1"/>
        </dgm:presLayoutVars>
      </dgm:prSet>
      <dgm:spPr/>
    </dgm:pt>
    <dgm:pt modelId="{8DCF1349-EDDF-4A7E-BD3F-5967322495BC}" type="pres">
      <dgm:prSet presAssocID="{41A6BFAA-9CD0-4377-BBAF-71E143FF626E}" presName="node" presStyleLbl="vennNode1" presStyleIdx="2" presStyleCnt="5" custScaleX="125538" custScaleY="123723">
        <dgm:presLayoutVars>
          <dgm:bulletEnabled val="1"/>
        </dgm:presLayoutVars>
      </dgm:prSet>
      <dgm:spPr/>
    </dgm:pt>
    <dgm:pt modelId="{0635C2B6-7818-4A90-9AF9-87019261DD0B}" type="pres">
      <dgm:prSet presAssocID="{0DBE2043-1CE5-48F8-A7AA-88308580D4BE}" presName="node" presStyleLbl="vennNode1" presStyleIdx="3" presStyleCnt="5" custScaleX="135614" custScaleY="120978" custRadScaleRad="99347" custRadScaleInc="-1295">
        <dgm:presLayoutVars>
          <dgm:bulletEnabled val="1"/>
        </dgm:presLayoutVars>
      </dgm:prSet>
      <dgm:spPr/>
    </dgm:pt>
    <dgm:pt modelId="{A3604E27-59A0-4326-968A-1F3F0A14C3FC}" type="pres">
      <dgm:prSet presAssocID="{7C019AFC-3E51-4AF7-9B20-80A97A9FE874}" presName="node" presStyleLbl="vennNode1" presStyleIdx="4" presStyleCnt="5" custScaleX="129777" custScaleY="128961">
        <dgm:presLayoutVars>
          <dgm:bulletEnabled val="1"/>
        </dgm:presLayoutVars>
      </dgm:prSet>
      <dgm:spPr/>
    </dgm:pt>
  </dgm:ptLst>
  <dgm:cxnLst>
    <dgm:cxn modelId="{05859A05-DBFB-44C7-99DB-C55E10520D8E}" type="presOf" srcId="{6F937600-48B4-49E0-8900-C0060C8FF361}" destId="{3AAD62E5-7B32-48BE-933F-2F2B0105D63F}" srcOrd="0" destOrd="0" presId="urn:microsoft.com/office/officeart/2005/8/layout/radial3"/>
    <dgm:cxn modelId="{5FA6B730-5AD5-4774-8478-ABCC871D374A}" type="presOf" srcId="{7DD2CC41-912B-417D-8B42-D6E07073B73D}" destId="{13F3D87E-EECE-43D6-ADE8-0FD2A800A7D4}" srcOrd="0" destOrd="0" presId="urn:microsoft.com/office/officeart/2005/8/layout/radial3"/>
    <dgm:cxn modelId="{626CD930-5C7D-48A5-8793-454425F2356B}" srcId="{6F937600-48B4-49E0-8900-C0060C8FF361}" destId="{7DD2CC41-912B-417D-8B42-D6E07073B73D}" srcOrd="0" destOrd="0" parTransId="{959DBDFE-F141-4AEC-A7BD-34D456C20F0A}" sibTransId="{1D218514-1817-481C-B048-A59209624BBD}"/>
    <dgm:cxn modelId="{BE742939-B678-4309-A86B-592731BD2E5C}" srcId="{6F937600-48B4-49E0-8900-C0060C8FF361}" destId="{41A6BFAA-9CD0-4377-BBAF-71E143FF626E}" srcOrd="1" destOrd="0" parTransId="{36FEFE8F-6A19-46EB-B8D0-2CCF6665D50F}" sibTransId="{1E1566E6-6A96-4FFF-B495-A9D5C4A70817}"/>
    <dgm:cxn modelId="{F456CC75-80CE-4487-8DB0-D3AF16BDAC39}" type="presOf" srcId="{7C019AFC-3E51-4AF7-9B20-80A97A9FE874}" destId="{A3604E27-59A0-4326-968A-1F3F0A14C3FC}" srcOrd="0" destOrd="0" presId="urn:microsoft.com/office/officeart/2005/8/layout/radial3"/>
    <dgm:cxn modelId="{791F967E-D26F-4924-9AA9-AF8486C2951D}" srcId="{7CD0ABCB-8FEA-44D9-8355-F3C218A1FA87}" destId="{6F937600-48B4-49E0-8900-C0060C8FF361}" srcOrd="0" destOrd="0" parTransId="{A77928C2-D4BE-49FE-A0A9-D589C5A2D208}" sibTransId="{1858D619-B216-44F6-9E73-9A6B13AC2021}"/>
    <dgm:cxn modelId="{1CA96D8E-0D73-459C-B0F0-C5607FF29617}" type="presOf" srcId="{41A6BFAA-9CD0-4377-BBAF-71E143FF626E}" destId="{8DCF1349-EDDF-4A7E-BD3F-5967322495BC}" srcOrd="0" destOrd="0" presId="urn:microsoft.com/office/officeart/2005/8/layout/radial3"/>
    <dgm:cxn modelId="{8DBFD7A0-D978-4DDF-8834-693EB9F2464B}" type="presOf" srcId="{0DBE2043-1CE5-48F8-A7AA-88308580D4BE}" destId="{0635C2B6-7818-4A90-9AF9-87019261DD0B}" srcOrd="0" destOrd="0" presId="urn:microsoft.com/office/officeart/2005/8/layout/radial3"/>
    <dgm:cxn modelId="{FF559EA9-1A47-4072-9E5E-1045E00395C3}" type="presOf" srcId="{7CD0ABCB-8FEA-44D9-8355-F3C218A1FA87}" destId="{5DF291C9-DBDA-482A-852C-08C1CA909554}" srcOrd="0" destOrd="0" presId="urn:microsoft.com/office/officeart/2005/8/layout/radial3"/>
    <dgm:cxn modelId="{BC5FF8AF-883C-42B0-8FD2-61EB0BE83848}" srcId="{6F937600-48B4-49E0-8900-C0060C8FF361}" destId="{7C019AFC-3E51-4AF7-9B20-80A97A9FE874}" srcOrd="3" destOrd="0" parTransId="{EA89E0A4-7A3E-46E0-BA20-025DBD998B73}" sibTransId="{2FEB2A21-AB26-411D-A20B-EFE188D55038}"/>
    <dgm:cxn modelId="{A96D5BF9-DA3C-4A85-9E49-68DF476B2902}" srcId="{6F937600-48B4-49E0-8900-C0060C8FF361}" destId="{0DBE2043-1CE5-48F8-A7AA-88308580D4BE}" srcOrd="2" destOrd="0" parTransId="{5EAC505A-FB23-4B2B-AB02-69E8CCE3E40F}" sibTransId="{7A4CFFE9-7C83-4CDA-957B-7D4D55D07785}"/>
    <dgm:cxn modelId="{6D9CBBC9-A840-4ABE-91D8-A92810EB4409}" type="presParOf" srcId="{5DF291C9-DBDA-482A-852C-08C1CA909554}" destId="{3505D84D-D81F-42BF-BCD6-0460416E5230}" srcOrd="0" destOrd="0" presId="urn:microsoft.com/office/officeart/2005/8/layout/radial3"/>
    <dgm:cxn modelId="{478B82C5-2684-43AC-85CA-EB5938D99D4A}" type="presParOf" srcId="{3505D84D-D81F-42BF-BCD6-0460416E5230}" destId="{3AAD62E5-7B32-48BE-933F-2F2B0105D63F}" srcOrd="0" destOrd="0" presId="urn:microsoft.com/office/officeart/2005/8/layout/radial3"/>
    <dgm:cxn modelId="{BB196B41-44A3-426A-BC48-9380471E8B23}" type="presParOf" srcId="{3505D84D-D81F-42BF-BCD6-0460416E5230}" destId="{13F3D87E-EECE-43D6-ADE8-0FD2A800A7D4}" srcOrd="1" destOrd="0" presId="urn:microsoft.com/office/officeart/2005/8/layout/radial3"/>
    <dgm:cxn modelId="{DB0D34A5-ECE4-4D8A-B6E5-518CD78B9F01}" type="presParOf" srcId="{3505D84D-D81F-42BF-BCD6-0460416E5230}" destId="{8DCF1349-EDDF-4A7E-BD3F-5967322495BC}" srcOrd="2" destOrd="0" presId="urn:microsoft.com/office/officeart/2005/8/layout/radial3"/>
    <dgm:cxn modelId="{7CFAF84F-5631-49A9-A34B-AC100B58768B}" type="presParOf" srcId="{3505D84D-D81F-42BF-BCD6-0460416E5230}" destId="{0635C2B6-7818-4A90-9AF9-87019261DD0B}" srcOrd="3" destOrd="0" presId="urn:microsoft.com/office/officeart/2005/8/layout/radial3"/>
    <dgm:cxn modelId="{86B04194-2C49-4F9A-B84B-B5A8CD571A92}" type="presParOf" srcId="{3505D84D-D81F-42BF-BCD6-0460416E5230}" destId="{A3604E27-59A0-4326-968A-1F3F0A14C3F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62E5-7B32-48BE-933F-2F2B0105D63F}">
      <dsp:nvSpPr>
        <dsp:cNvPr id="0" name=""/>
        <dsp:cNvSpPr/>
      </dsp:nvSpPr>
      <dsp:spPr>
        <a:xfrm>
          <a:off x="3445898" y="1267955"/>
          <a:ext cx="3158511" cy="31585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Topics</a:t>
          </a:r>
          <a:r>
            <a:rPr lang="en-IN" sz="5400" kern="1200" dirty="0"/>
            <a:t> </a:t>
          </a:r>
          <a:r>
            <a:rPr lang="en-IN" sz="4400" kern="1200" dirty="0"/>
            <a:t>cover</a:t>
          </a:r>
          <a:endParaRPr lang="en-IN" sz="5400" kern="1200" dirty="0"/>
        </a:p>
      </dsp:txBody>
      <dsp:txXfrm>
        <a:off x="3908451" y="1730508"/>
        <a:ext cx="2233405" cy="2233405"/>
      </dsp:txXfrm>
    </dsp:sp>
    <dsp:sp modelId="{13F3D87E-EECE-43D6-ADE8-0FD2A800A7D4}">
      <dsp:nvSpPr>
        <dsp:cNvPr id="0" name=""/>
        <dsp:cNvSpPr/>
      </dsp:nvSpPr>
      <dsp:spPr>
        <a:xfrm>
          <a:off x="3985862" y="-165187"/>
          <a:ext cx="2078584" cy="19109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Aggregators</a:t>
          </a:r>
        </a:p>
      </dsp:txBody>
      <dsp:txXfrm>
        <a:off x="4290264" y="114667"/>
        <a:ext cx="1469780" cy="1351254"/>
      </dsp:txXfrm>
    </dsp:sp>
    <dsp:sp modelId="{8DCF1349-EDDF-4A7E-BD3F-5967322495BC}">
      <dsp:nvSpPr>
        <dsp:cNvPr id="0" name=""/>
        <dsp:cNvSpPr/>
      </dsp:nvSpPr>
      <dsp:spPr>
        <a:xfrm>
          <a:off x="6090788" y="1870260"/>
          <a:ext cx="1982566" cy="195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Store Procedure </a:t>
          </a:r>
        </a:p>
      </dsp:txBody>
      <dsp:txXfrm>
        <a:off x="6381128" y="2156402"/>
        <a:ext cx="1401886" cy="1381618"/>
      </dsp:txXfrm>
    </dsp:sp>
    <dsp:sp modelId="{0635C2B6-7818-4A90-9AF9-87019261DD0B}">
      <dsp:nvSpPr>
        <dsp:cNvPr id="0" name=""/>
        <dsp:cNvSpPr/>
      </dsp:nvSpPr>
      <dsp:spPr>
        <a:xfrm>
          <a:off x="3995874" y="3934998"/>
          <a:ext cx="2141691" cy="1910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Sub Q</a:t>
          </a:r>
          <a:r>
            <a:rPr lang="en-IN" sz="2400" kern="1200" dirty="0"/>
            <a:t>ueries</a:t>
          </a:r>
          <a:r>
            <a:rPr lang="en-IN" sz="2000" kern="1200" dirty="0"/>
            <a:t> </a:t>
          </a:r>
        </a:p>
      </dsp:txBody>
      <dsp:txXfrm>
        <a:off x="4309517" y="4214792"/>
        <a:ext cx="1514405" cy="1350964"/>
      </dsp:txXfrm>
    </dsp:sp>
    <dsp:sp modelId="{A3604E27-59A0-4326-968A-1F3F0A14C3FC}">
      <dsp:nvSpPr>
        <dsp:cNvPr id="0" name=""/>
        <dsp:cNvSpPr/>
      </dsp:nvSpPr>
      <dsp:spPr>
        <a:xfrm>
          <a:off x="1943481" y="1828899"/>
          <a:ext cx="2049510" cy="20366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Windows Function</a:t>
          </a:r>
        </a:p>
      </dsp:txBody>
      <dsp:txXfrm>
        <a:off x="2243625" y="2127156"/>
        <a:ext cx="1449222" cy="144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42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85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36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3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937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54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7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25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2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81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47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1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24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386" y="1685493"/>
            <a:ext cx="8791575" cy="2387600"/>
          </a:xfrm>
          <a:custGeom>
            <a:avLst/>
            <a:gdLst>
              <a:gd name="connsiteX0" fmla="*/ 0 w 8791575"/>
              <a:gd name="connsiteY0" fmla="*/ 0 h 2387600"/>
              <a:gd name="connsiteX1" fmla="*/ 498189 w 8791575"/>
              <a:gd name="connsiteY1" fmla="*/ 0 h 2387600"/>
              <a:gd name="connsiteX2" fmla="*/ 1084294 w 8791575"/>
              <a:gd name="connsiteY2" fmla="*/ 0 h 2387600"/>
              <a:gd name="connsiteX3" fmla="*/ 1758315 w 8791575"/>
              <a:gd name="connsiteY3" fmla="*/ 0 h 2387600"/>
              <a:gd name="connsiteX4" fmla="*/ 2168589 w 8791575"/>
              <a:gd name="connsiteY4" fmla="*/ 0 h 2387600"/>
              <a:gd name="connsiteX5" fmla="*/ 2754693 w 8791575"/>
              <a:gd name="connsiteY5" fmla="*/ 0 h 2387600"/>
              <a:gd name="connsiteX6" fmla="*/ 3428714 w 8791575"/>
              <a:gd name="connsiteY6" fmla="*/ 0 h 2387600"/>
              <a:gd name="connsiteX7" fmla="*/ 3926903 w 8791575"/>
              <a:gd name="connsiteY7" fmla="*/ 0 h 2387600"/>
              <a:gd name="connsiteX8" fmla="*/ 4688840 w 8791575"/>
              <a:gd name="connsiteY8" fmla="*/ 0 h 2387600"/>
              <a:gd name="connsiteX9" fmla="*/ 5011198 w 8791575"/>
              <a:gd name="connsiteY9" fmla="*/ 0 h 2387600"/>
              <a:gd name="connsiteX10" fmla="*/ 5773134 w 8791575"/>
              <a:gd name="connsiteY10" fmla="*/ 0 h 2387600"/>
              <a:gd name="connsiteX11" fmla="*/ 6271323 w 8791575"/>
              <a:gd name="connsiteY11" fmla="*/ 0 h 2387600"/>
              <a:gd name="connsiteX12" fmla="*/ 7033260 w 8791575"/>
              <a:gd name="connsiteY12" fmla="*/ 0 h 2387600"/>
              <a:gd name="connsiteX13" fmla="*/ 7619365 w 8791575"/>
              <a:gd name="connsiteY13" fmla="*/ 0 h 2387600"/>
              <a:gd name="connsiteX14" fmla="*/ 7941723 w 8791575"/>
              <a:gd name="connsiteY14" fmla="*/ 0 h 2387600"/>
              <a:gd name="connsiteX15" fmla="*/ 8791575 w 8791575"/>
              <a:gd name="connsiteY15" fmla="*/ 0 h 2387600"/>
              <a:gd name="connsiteX16" fmla="*/ 8791575 w 8791575"/>
              <a:gd name="connsiteY16" fmla="*/ 596900 h 2387600"/>
              <a:gd name="connsiteX17" fmla="*/ 8791575 w 8791575"/>
              <a:gd name="connsiteY17" fmla="*/ 1217676 h 2387600"/>
              <a:gd name="connsiteX18" fmla="*/ 8791575 w 8791575"/>
              <a:gd name="connsiteY18" fmla="*/ 1814576 h 2387600"/>
              <a:gd name="connsiteX19" fmla="*/ 8791575 w 8791575"/>
              <a:gd name="connsiteY19" fmla="*/ 2387600 h 2387600"/>
              <a:gd name="connsiteX20" fmla="*/ 8029639 w 8791575"/>
              <a:gd name="connsiteY20" fmla="*/ 2387600 h 2387600"/>
              <a:gd name="connsiteX21" fmla="*/ 7443534 w 8791575"/>
              <a:gd name="connsiteY21" fmla="*/ 2387600 h 2387600"/>
              <a:gd name="connsiteX22" fmla="*/ 6681597 w 8791575"/>
              <a:gd name="connsiteY22" fmla="*/ 2387600 h 2387600"/>
              <a:gd name="connsiteX23" fmla="*/ 6271324 w 8791575"/>
              <a:gd name="connsiteY23" fmla="*/ 2387600 h 2387600"/>
              <a:gd name="connsiteX24" fmla="*/ 5948966 w 8791575"/>
              <a:gd name="connsiteY24" fmla="*/ 2387600 h 2387600"/>
              <a:gd name="connsiteX25" fmla="*/ 5187029 w 8791575"/>
              <a:gd name="connsiteY25" fmla="*/ 2387600 h 2387600"/>
              <a:gd name="connsiteX26" fmla="*/ 4513009 w 8791575"/>
              <a:gd name="connsiteY26" fmla="*/ 2387600 h 2387600"/>
              <a:gd name="connsiteX27" fmla="*/ 4102735 w 8791575"/>
              <a:gd name="connsiteY27" fmla="*/ 2387600 h 2387600"/>
              <a:gd name="connsiteX28" fmla="*/ 3780377 w 8791575"/>
              <a:gd name="connsiteY28" fmla="*/ 2387600 h 2387600"/>
              <a:gd name="connsiteX29" fmla="*/ 3370104 w 8791575"/>
              <a:gd name="connsiteY29" fmla="*/ 2387600 h 2387600"/>
              <a:gd name="connsiteX30" fmla="*/ 2608167 w 8791575"/>
              <a:gd name="connsiteY30" fmla="*/ 2387600 h 2387600"/>
              <a:gd name="connsiteX31" fmla="*/ 1846231 w 8791575"/>
              <a:gd name="connsiteY31" fmla="*/ 2387600 h 2387600"/>
              <a:gd name="connsiteX32" fmla="*/ 1172210 w 8791575"/>
              <a:gd name="connsiteY32" fmla="*/ 2387600 h 2387600"/>
              <a:gd name="connsiteX33" fmla="*/ 849852 w 8791575"/>
              <a:gd name="connsiteY33" fmla="*/ 2387600 h 2387600"/>
              <a:gd name="connsiteX34" fmla="*/ 0 w 8791575"/>
              <a:gd name="connsiteY34" fmla="*/ 2387600 h 2387600"/>
              <a:gd name="connsiteX35" fmla="*/ 0 w 8791575"/>
              <a:gd name="connsiteY35" fmla="*/ 1766824 h 2387600"/>
              <a:gd name="connsiteX36" fmla="*/ 0 w 8791575"/>
              <a:gd name="connsiteY36" fmla="*/ 1122172 h 2387600"/>
              <a:gd name="connsiteX37" fmla="*/ 0 w 8791575"/>
              <a:gd name="connsiteY37" fmla="*/ 549148 h 2387600"/>
              <a:gd name="connsiteX38" fmla="*/ 0 w 8791575"/>
              <a:gd name="connsiteY38" fmla="*/ 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1575" h="2387600" extrusionOk="0">
                <a:moveTo>
                  <a:pt x="0" y="0"/>
                </a:moveTo>
                <a:cubicBezTo>
                  <a:pt x="240783" y="-17680"/>
                  <a:pt x="308753" y="51719"/>
                  <a:pt x="498189" y="0"/>
                </a:cubicBezTo>
                <a:cubicBezTo>
                  <a:pt x="687625" y="-51719"/>
                  <a:pt x="876003" y="29893"/>
                  <a:pt x="1084294" y="0"/>
                </a:cubicBezTo>
                <a:cubicBezTo>
                  <a:pt x="1292585" y="-29893"/>
                  <a:pt x="1496124" y="4657"/>
                  <a:pt x="1758315" y="0"/>
                </a:cubicBezTo>
                <a:cubicBezTo>
                  <a:pt x="2020506" y="-4657"/>
                  <a:pt x="1974465" y="41550"/>
                  <a:pt x="2168589" y="0"/>
                </a:cubicBezTo>
                <a:cubicBezTo>
                  <a:pt x="2362713" y="-41550"/>
                  <a:pt x="2560543" y="20084"/>
                  <a:pt x="2754693" y="0"/>
                </a:cubicBezTo>
                <a:cubicBezTo>
                  <a:pt x="2948843" y="-20084"/>
                  <a:pt x="3278112" y="57525"/>
                  <a:pt x="3428714" y="0"/>
                </a:cubicBezTo>
                <a:cubicBezTo>
                  <a:pt x="3579316" y="-57525"/>
                  <a:pt x="3752837" y="3888"/>
                  <a:pt x="3926903" y="0"/>
                </a:cubicBezTo>
                <a:cubicBezTo>
                  <a:pt x="4100969" y="-3888"/>
                  <a:pt x="4501007" y="59561"/>
                  <a:pt x="4688840" y="0"/>
                </a:cubicBezTo>
                <a:cubicBezTo>
                  <a:pt x="4876673" y="-59561"/>
                  <a:pt x="4891845" y="11189"/>
                  <a:pt x="5011198" y="0"/>
                </a:cubicBezTo>
                <a:cubicBezTo>
                  <a:pt x="5130551" y="-11189"/>
                  <a:pt x="5522125" y="37658"/>
                  <a:pt x="5773134" y="0"/>
                </a:cubicBezTo>
                <a:cubicBezTo>
                  <a:pt x="6024143" y="-37658"/>
                  <a:pt x="6044779" y="12639"/>
                  <a:pt x="6271323" y="0"/>
                </a:cubicBezTo>
                <a:cubicBezTo>
                  <a:pt x="6497867" y="-12639"/>
                  <a:pt x="6732920" y="35074"/>
                  <a:pt x="7033260" y="0"/>
                </a:cubicBezTo>
                <a:cubicBezTo>
                  <a:pt x="7333600" y="-35074"/>
                  <a:pt x="7345503" y="52059"/>
                  <a:pt x="7619365" y="0"/>
                </a:cubicBezTo>
                <a:cubicBezTo>
                  <a:pt x="7893227" y="-52059"/>
                  <a:pt x="7858441" y="11523"/>
                  <a:pt x="7941723" y="0"/>
                </a:cubicBezTo>
                <a:cubicBezTo>
                  <a:pt x="8025005" y="-11523"/>
                  <a:pt x="8608368" y="74866"/>
                  <a:pt x="8791575" y="0"/>
                </a:cubicBezTo>
                <a:cubicBezTo>
                  <a:pt x="8812438" y="183126"/>
                  <a:pt x="8736426" y="357109"/>
                  <a:pt x="8791575" y="596900"/>
                </a:cubicBezTo>
                <a:cubicBezTo>
                  <a:pt x="8846724" y="836691"/>
                  <a:pt x="8736359" y="1016627"/>
                  <a:pt x="8791575" y="1217676"/>
                </a:cubicBezTo>
                <a:cubicBezTo>
                  <a:pt x="8846791" y="1418725"/>
                  <a:pt x="8778176" y="1564005"/>
                  <a:pt x="8791575" y="1814576"/>
                </a:cubicBezTo>
                <a:cubicBezTo>
                  <a:pt x="8804974" y="2065147"/>
                  <a:pt x="8725471" y="2213746"/>
                  <a:pt x="8791575" y="2387600"/>
                </a:cubicBezTo>
                <a:cubicBezTo>
                  <a:pt x="8466937" y="2466311"/>
                  <a:pt x="8400914" y="2367712"/>
                  <a:pt x="8029639" y="2387600"/>
                </a:cubicBezTo>
                <a:cubicBezTo>
                  <a:pt x="7658364" y="2407488"/>
                  <a:pt x="7691617" y="2325263"/>
                  <a:pt x="7443534" y="2387600"/>
                </a:cubicBezTo>
                <a:cubicBezTo>
                  <a:pt x="7195452" y="2449937"/>
                  <a:pt x="7018920" y="2376615"/>
                  <a:pt x="6681597" y="2387600"/>
                </a:cubicBezTo>
                <a:cubicBezTo>
                  <a:pt x="6344274" y="2398585"/>
                  <a:pt x="6400927" y="2370795"/>
                  <a:pt x="6271324" y="2387600"/>
                </a:cubicBezTo>
                <a:cubicBezTo>
                  <a:pt x="6141721" y="2404405"/>
                  <a:pt x="6038822" y="2365786"/>
                  <a:pt x="5948966" y="2387600"/>
                </a:cubicBezTo>
                <a:cubicBezTo>
                  <a:pt x="5859110" y="2409414"/>
                  <a:pt x="5494806" y="2346363"/>
                  <a:pt x="5187029" y="2387600"/>
                </a:cubicBezTo>
                <a:cubicBezTo>
                  <a:pt x="4879252" y="2428837"/>
                  <a:pt x="4798687" y="2308721"/>
                  <a:pt x="4513009" y="2387600"/>
                </a:cubicBezTo>
                <a:cubicBezTo>
                  <a:pt x="4227331" y="2466479"/>
                  <a:pt x="4237039" y="2359300"/>
                  <a:pt x="4102735" y="2387600"/>
                </a:cubicBezTo>
                <a:cubicBezTo>
                  <a:pt x="3968431" y="2415900"/>
                  <a:pt x="3870107" y="2358405"/>
                  <a:pt x="3780377" y="2387600"/>
                </a:cubicBezTo>
                <a:cubicBezTo>
                  <a:pt x="3690647" y="2416795"/>
                  <a:pt x="3558483" y="2356591"/>
                  <a:pt x="3370104" y="2387600"/>
                </a:cubicBezTo>
                <a:cubicBezTo>
                  <a:pt x="3181725" y="2418609"/>
                  <a:pt x="2824274" y="2330368"/>
                  <a:pt x="2608167" y="2387600"/>
                </a:cubicBezTo>
                <a:cubicBezTo>
                  <a:pt x="2392060" y="2444832"/>
                  <a:pt x="2183765" y="2304622"/>
                  <a:pt x="1846231" y="2387600"/>
                </a:cubicBezTo>
                <a:cubicBezTo>
                  <a:pt x="1508697" y="2470578"/>
                  <a:pt x="1424850" y="2338145"/>
                  <a:pt x="1172210" y="2387600"/>
                </a:cubicBezTo>
                <a:cubicBezTo>
                  <a:pt x="919570" y="2437055"/>
                  <a:pt x="967281" y="2360651"/>
                  <a:pt x="849852" y="2387600"/>
                </a:cubicBezTo>
                <a:cubicBezTo>
                  <a:pt x="732423" y="2414549"/>
                  <a:pt x="171546" y="2376296"/>
                  <a:pt x="0" y="2387600"/>
                </a:cubicBezTo>
                <a:cubicBezTo>
                  <a:pt x="-18327" y="2142878"/>
                  <a:pt x="3234" y="1997981"/>
                  <a:pt x="0" y="1766824"/>
                </a:cubicBezTo>
                <a:cubicBezTo>
                  <a:pt x="-3234" y="1535667"/>
                  <a:pt x="73237" y="1382556"/>
                  <a:pt x="0" y="1122172"/>
                </a:cubicBezTo>
                <a:cubicBezTo>
                  <a:pt x="-73237" y="861788"/>
                  <a:pt x="32233" y="801826"/>
                  <a:pt x="0" y="549148"/>
                </a:cubicBezTo>
                <a:cubicBezTo>
                  <a:pt x="-32233" y="296470"/>
                  <a:pt x="21245" y="12501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864449804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Segoe Script" panose="030B0504020000000003" pitchFamily="66" charset="0"/>
              </a:rPr>
              <a:t>Game Analysis</a:t>
            </a:r>
            <a:br>
              <a:rPr lang="en-US" sz="5400" dirty="0">
                <a:latin typeface="Segoe Script" panose="030B0504020000000003" pitchFamily="66" charset="0"/>
              </a:rPr>
            </a:br>
            <a:r>
              <a:rPr lang="en-US" sz="5400" dirty="0">
                <a:latin typeface="Segoe Script" panose="030B0504020000000003" pitchFamily="66" charset="0"/>
              </a:rPr>
              <a:t> With </a:t>
            </a:r>
            <a:br>
              <a:rPr lang="en-US" sz="5400" dirty="0">
                <a:latin typeface="Segoe Script" panose="030B0504020000000003" pitchFamily="66" charset="0"/>
              </a:rPr>
            </a:br>
            <a:r>
              <a:rPr lang="en-US" sz="5400" dirty="0">
                <a:latin typeface="Segoe Script" panose="030B0504020000000003" pitchFamily="66" charset="0"/>
              </a:rPr>
              <a:t>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1344" y="4307175"/>
            <a:ext cx="3560617" cy="49414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~ Sumit Mishra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50FA-00F4-5A05-9C92-7BB2E63056C5}"/>
              </a:ext>
            </a:extLst>
          </p:cNvPr>
          <p:cNvSpPr txBox="1"/>
          <p:nvPr/>
        </p:nvSpPr>
        <p:spPr>
          <a:xfrm>
            <a:off x="2064330" y="755795"/>
            <a:ext cx="4031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Agency FB" panose="020B0503020202020204" pitchFamily="34" charset="0"/>
              </a:rPr>
              <a:t> Task Given by </a:t>
            </a:r>
            <a:r>
              <a:rPr lang="en-US" sz="3600" u="sng" dirty="0" err="1">
                <a:latin typeface="Agency FB" panose="020B0503020202020204" pitchFamily="34" charset="0"/>
              </a:rPr>
              <a:t>Mentorness</a:t>
            </a:r>
            <a:endParaRPr lang="en-US" sz="2000" u="sng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7" y="624110"/>
            <a:ext cx="9822873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Q6)  Find Level and its corresponding Level code wise sum of lives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  earned excluding level 0. Arrange in </a:t>
            </a:r>
            <a:r>
              <a:rPr lang="en-US" sz="2400" dirty="0" err="1">
                <a:latin typeface="Rockwell" panose="02060603020205020403" pitchFamily="18" charset="0"/>
              </a:rPr>
              <a:t>asecending</a:t>
            </a:r>
            <a:r>
              <a:rPr lang="en-US" sz="2400" dirty="0">
                <a:latin typeface="Rockwell" panose="02060603020205020403" pitchFamily="18" charset="0"/>
              </a:rPr>
              <a:t> order of level.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1154" y="1634837"/>
            <a:ext cx="4005552" cy="3214255"/>
          </a:xfrm>
          <a:custGeom>
            <a:avLst/>
            <a:gdLst>
              <a:gd name="connsiteX0" fmla="*/ 0 w 4005552"/>
              <a:gd name="connsiteY0" fmla="*/ 0 h 3214255"/>
              <a:gd name="connsiteX1" fmla="*/ 612277 w 4005552"/>
              <a:gd name="connsiteY1" fmla="*/ 0 h 3214255"/>
              <a:gd name="connsiteX2" fmla="*/ 1224554 w 4005552"/>
              <a:gd name="connsiteY2" fmla="*/ 0 h 3214255"/>
              <a:gd name="connsiteX3" fmla="*/ 1836832 w 4005552"/>
              <a:gd name="connsiteY3" fmla="*/ 0 h 3214255"/>
              <a:gd name="connsiteX4" fmla="*/ 2489164 w 4005552"/>
              <a:gd name="connsiteY4" fmla="*/ 0 h 3214255"/>
              <a:gd name="connsiteX5" fmla="*/ 2941220 w 4005552"/>
              <a:gd name="connsiteY5" fmla="*/ 0 h 3214255"/>
              <a:gd name="connsiteX6" fmla="*/ 3473386 w 4005552"/>
              <a:gd name="connsiteY6" fmla="*/ 0 h 3214255"/>
              <a:gd name="connsiteX7" fmla="*/ 4005552 w 4005552"/>
              <a:gd name="connsiteY7" fmla="*/ 0 h 3214255"/>
              <a:gd name="connsiteX8" fmla="*/ 4005552 w 4005552"/>
              <a:gd name="connsiteY8" fmla="*/ 471424 h 3214255"/>
              <a:gd name="connsiteX9" fmla="*/ 4005552 w 4005552"/>
              <a:gd name="connsiteY9" fmla="*/ 974991 h 3214255"/>
              <a:gd name="connsiteX10" fmla="*/ 4005552 w 4005552"/>
              <a:gd name="connsiteY10" fmla="*/ 1446415 h 3214255"/>
              <a:gd name="connsiteX11" fmla="*/ 4005552 w 4005552"/>
              <a:gd name="connsiteY11" fmla="*/ 1917839 h 3214255"/>
              <a:gd name="connsiteX12" fmla="*/ 4005552 w 4005552"/>
              <a:gd name="connsiteY12" fmla="*/ 2357120 h 3214255"/>
              <a:gd name="connsiteX13" fmla="*/ 4005552 w 4005552"/>
              <a:gd name="connsiteY13" fmla="*/ 3214255 h 3214255"/>
              <a:gd name="connsiteX14" fmla="*/ 3353219 w 4005552"/>
              <a:gd name="connsiteY14" fmla="*/ 3214255 h 3214255"/>
              <a:gd name="connsiteX15" fmla="*/ 2861109 w 4005552"/>
              <a:gd name="connsiteY15" fmla="*/ 3214255 h 3214255"/>
              <a:gd name="connsiteX16" fmla="*/ 2328942 w 4005552"/>
              <a:gd name="connsiteY16" fmla="*/ 3214255 h 3214255"/>
              <a:gd name="connsiteX17" fmla="*/ 1836832 w 4005552"/>
              <a:gd name="connsiteY17" fmla="*/ 3214255 h 3214255"/>
              <a:gd name="connsiteX18" fmla="*/ 1224554 w 4005552"/>
              <a:gd name="connsiteY18" fmla="*/ 3214255 h 3214255"/>
              <a:gd name="connsiteX19" fmla="*/ 572222 w 4005552"/>
              <a:gd name="connsiteY19" fmla="*/ 3214255 h 3214255"/>
              <a:gd name="connsiteX20" fmla="*/ 0 w 4005552"/>
              <a:gd name="connsiteY20" fmla="*/ 3214255 h 3214255"/>
              <a:gd name="connsiteX21" fmla="*/ 0 w 4005552"/>
              <a:gd name="connsiteY21" fmla="*/ 2710688 h 3214255"/>
              <a:gd name="connsiteX22" fmla="*/ 0 w 4005552"/>
              <a:gd name="connsiteY22" fmla="*/ 2110694 h 3214255"/>
              <a:gd name="connsiteX23" fmla="*/ 0 w 4005552"/>
              <a:gd name="connsiteY23" fmla="*/ 1607128 h 3214255"/>
              <a:gd name="connsiteX24" fmla="*/ 0 w 4005552"/>
              <a:gd name="connsiteY24" fmla="*/ 1167846 h 3214255"/>
              <a:gd name="connsiteX25" fmla="*/ 0 w 4005552"/>
              <a:gd name="connsiteY25" fmla="*/ 728564 h 3214255"/>
              <a:gd name="connsiteX26" fmla="*/ 0 w 4005552"/>
              <a:gd name="connsiteY26" fmla="*/ 0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05552" h="3214255" fill="none" extrusionOk="0">
                <a:moveTo>
                  <a:pt x="0" y="0"/>
                </a:moveTo>
                <a:cubicBezTo>
                  <a:pt x="303337" y="-43094"/>
                  <a:pt x="344410" y="19959"/>
                  <a:pt x="612277" y="0"/>
                </a:cubicBezTo>
                <a:cubicBezTo>
                  <a:pt x="880144" y="-19959"/>
                  <a:pt x="990778" y="49816"/>
                  <a:pt x="1224554" y="0"/>
                </a:cubicBezTo>
                <a:cubicBezTo>
                  <a:pt x="1458330" y="-49816"/>
                  <a:pt x="1624475" y="56502"/>
                  <a:pt x="1836832" y="0"/>
                </a:cubicBezTo>
                <a:cubicBezTo>
                  <a:pt x="2049189" y="-56502"/>
                  <a:pt x="2358348" y="3765"/>
                  <a:pt x="2489164" y="0"/>
                </a:cubicBezTo>
                <a:cubicBezTo>
                  <a:pt x="2619980" y="-3765"/>
                  <a:pt x="2800721" y="18027"/>
                  <a:pt x="2941220" y="0"/>
                </a:cubicBezTo>
                <a:cubicBezTo>
                  <a:pt x="3081719" y="-18027"/>
                  <a:pt x="3215167" y="19852"/>
                  <a:pt x="3473386" y="0"/>
                </a:cubicBezTo>
                <a:cubicBezTo>
                  <a:pt x="3731605" y="-19852"/>
                  <a:pt x="3742129" y="47346"/>
                  <a:pt x="4005552" y="0"/>
                </a:cubicBezTo>
                <a:cubicBezTo>
                  <a:pt x="4014321" y="162397"/>
                  <a:pt x="3952350" y="328502"/>
                  <a:pt x="4005552" y="471424"/>
                </a:cubicBezTo>
                <a:cubicBezTo>
                  <a:pt x="4058754" y="614346"/>
                  <a:pt x="3970834" y="793571"/>
                  <a:pt x="4005552" y="974991"/>
                </a:cubicBezTo>
                <a:cubicBezTo>
                  <a:pt x="4040270" y="1156411"/>
                  <a:pt x="3967571" y="1218686"/>
                  <a:pt x="4005552" y="1446415"/>
                </a:cubicBezTo>
                <a:cubicBezTo>
                  <a:pt x="4043533" y="1674144"/>
                  <a:pt x="3994463" y="1756212"/>
                  <a:pt x="4005552" y="1917839"/>
                </a:cubicBezTo>
                <a:cubicBezTo>
                  <a:pt x="4016641" y="2079466"/>
                  <a:pt x="3979683" y="2184281"/>
                  <a:pt x="4005552" y="2357120"/>
                </a:cubicBezTo>
                <a:cubicBezTo>
                  <a:pt x="4031421" y="2529959"/>
                  <a:pt x="3981283" y="3000450"/>
                  <a:pt x="4005552" y="3214255"/>
                </a:cubicBezTo>
                <a:cubicBezTo>
                  <a:pt x="3684363" y="3235827"/>
                  <a:pt x="3568082" y="3201566"/>
                  <a:pt x="3353219" y="3214255"/>
                </a:cubicBezTo>
                <a:cubicBezTo>
                  <a:pt x="3138356" y="3226944"/>
                  <a:pt x="3086788" y="3180903"/>
                  <a:pt x="2861109" y="3214255"/>
                </a:cubicBezTo>
                <a:cubicBezTo>
                  <a:pt x="2635430" y="3247607"/>
                  <a:pt x="2563027" y="3195321"/>
                  <a:pt x="2328942" y="3214255"/>
                </a:cubicBezTo>
                <a:cubicBezTo>
                  <a:pt x="2094857" y="3233189"/>
                  <a:pt x="1978225" y="3196227"/>
                  <a:pt x="1836832" y="3214255"/>
                </a:cubicBezTo>
                <a:cubicBezTo>
                  <a:pt x="1695439" y="3232283"/>
                  <a:pt x="1530531" y="3172948"/>
                  <a:pt x="1224554" y="3214255"/>
                </a:cubicBezTo>
                <a:cubicBezTo>
                  <a:pt x="918577" y="3255562"/>
                  <a:pt x="759011" y="3211392"/>
                  <a:pt x="572222" y="3214255"/>
                </a:cubicBezTo>
                <a:cubicBezTo>
                  <a:pt x="385433" y="3217118"/>
                  <a:pt x="142105" y="3197262"/>
                  <a:pt x="0" y="3214255"/>
                </a:cubicBezTo>
                <a:cubicBezTo>
                  <a:pt x="-25056" y="3100732"/>
                  <a:pt x="11932" y="2949779"/>
                  <a:pt x="0" y="2710688"/>
                </a:cubicBezTo>
                <a:cubicBezTo>
                  <a:pt x="-11932" y="2471597"/>
                  <a:pt x="63931" y="2389202"/>
                  <a:pt x="0" y="2110694"/>
                </a:cubicBezTo>
                <a:cubicBezTo>
                  <a:pt x="-63931" y="1832186"/>
                  <a:pt x="8029" y="1806269"/>
                  <a:pt x="0" y="1607128"/>
                </a:cubicBezTo>
                <a:cubicBezTo>
                  <a:pt x="-8029" y="1407987"/>
                  <a:pt x="5387" y="1284394"/>
                  <a:pt x="0" y="1167846"/>
                </a:cubicBezTo>
                <a:cubicBezTo>
                  <a:pt x="-5387" y="1051298"/>
                  <a:pt x="43430" y="877375"/>
                  <a:pt x="0" y="728564"/>
                </a:cubicBezTo>
                <a:cubicBezTo>
                  <a:pt x="-43430" y="579753"/>
                  <a:pt x="35055" y="326483"/>
                  <a:pt x="0" y="0"/>
                </a:cubicBezTo>
                <a:close/>
              </a:path>
              <a:path w="4005552" h="3214255" stroke="0" extrusionOk="0">
                <a:moveTo>
                  <a:pt x="0" y="0"/>
                </a:moveTo>
                <a:cubicBezTo>
                  <a:pt x="175708" y="-70660"/>
                  <a:pt x="440445" y="72334"/>
                  <a:pt x="652333" y="0"/>
                </a:cubicBezTo>
                <a:cubicBezTo>
                  <a:pt x="864221" y="-72334"/>
                  <a:pt x="956223" y="12208"/>
                  <a:pt x="1104388" y="0"/>
                </a:cubicBezTo>
                <a:cubicBezTo>
                  <a:pt x="1252553" y="-12208"/>
                  <a:pt x="1478577" y="52125"/>
                  <a:pt x="1716665" y="0"/>
                </a:cubicBezTo>
                <a:cubicBezTo>
                  <a:pt x="1954753" y="-52125"/>
                  <a:pt x="2187407" y="5905"/>
                  <a:pt x="2368998" y="0"/>
                </a:cubicBezTo>
                <a:cubicBezTo>
                  <a:pt x="2550589" y="-5905"/>
                  <a:pt x="2879944" y="36826"/>
                  <a:pt x="3021331" y="0"/>
                </a:cubicBezTo>
                <a:cubicBezTo>
                  <a:pt x="3162718" y="-36826"/>
                  <a:pt x="3556121" y="25517"/>
                  <a:pt x="4005552" y="0"/>
                </a:cubicBezTo>
                <a:cubicBezTo>
                  <a:pt x="4022200" y="149187"/>
                  <a:pt x="3953174" y="352934"/>
                  <a:pt x="4005552" y="471424"/>
                </a:cubicBezTo>
                <a:cubicBezTo>
                  <a:pt x="4057930" y="589914"/>
                  <a:pt x="3966236" y="724116"/>
                  <a:pt x="4005552" y="942848"/>
                </a:cubicBezTo>
                <a:cubicBezTo>
                  <a:pt x="4044868" y="1161580"/>
                  <a:pt x="3970269" y="1288519"/>
                  <a:pt x="4005552" y="1446415"/>
                </a:cubicBezTo>
                <a:cubicBezTo>
                  <a:pt x="4040835" y="1604311"/>
                  <a:pt x="3984796" y="1711396"/>
                  <a:pt x="4005552" y="1917839"/>
                </a:cubicBezTo>
                <a:cubicBezTo>
                  <a:pt x="4026308" y="2124282"/>
                  <a:pt x="3958717" y="2236195"/>
                  <a:pt x="4005552" y="2357120"/>
                </a:cubicBezTo>
                <a:cubicBezTo>
                  <a:pt x="4052387" y="2478045"/>
                  <a:pt x="3964518" y="2785748"/>
                  <a:pt x="4005552" y="3214255"/>
                </a:cubicBezTo>
                <a:cubicBezTo>
                  <a:pt x="3809493" y="3250098"/>
                  <a:pt x="3602546" y="3184476"/>
                  <a:pt x="3473386" y="3214255"/>
                </a:cubicBezTo>
                <a:cubicBezTo>
                  <a:pt x="3344226" y="3244034"/>
                  <a:pt x="3197585" y="3160244"/>
                  <a:pt x="3021331" y="3214255"/>
                </a:cubicBezTo>
                <a:cubicBezTo>
                  <a:pt x="2845078" y="3268266"/>
                  <a:pt x="2566940" y="3189461"/>
                  <a:pt x="2409053" y="3214255"/>
                </a:cubicBezTo>
                <a:cubicBezTo>
                  <a:pt x="2251166" y="3239049"/>
                  <a:pt x="1977945" y="3202152"/>
                  <a:pt x="1796776" y="3214255"/>
                </a:cubicBezTo>
                <a:cubicBezTo>
                  <a:pt x="1615607" y="3226358"/>
                  <a:pt x="1486759" y="3167017"/>
                  <a:pt x="1264610" y="3214255"/>
                </a:cubicBezTo>
                <a:cubicBezTo>
                  <a:pt x="1042461" y="3261493"/>
                  <a:pt x="918931" y="3161646"/>
                  <a:pt x="612277" y="3214255"/>
                </a:cubicBezTo>
                <a:cubicBezTo>
                  <a:pt x="305623" y="3266864"/>
                  <a:pt x="266034" y="3147763"/>
                  <a:pt x="0" y="3214255"/>
                </a:cubicBezTo>
                <a:cubicBezTo>
                  <a:pt x="-50967" y="3036420"/>
                  <a:pt x="30511" y="2977307"/>
                  <a:pt x="0" y="2774973"/>
                </a:cubicBezTo>
                <a:cubicBezTo>
                  <a:pt x="-30511" y="2572639"/>
                  <a:pt x="54988" y="2337678"/>
                  <a:pt x="0" y="2207122"/>
                </a:cubicBezTo>
                <a:cubicBezTo>
                  <a:pt x="-54988" y="2076566"/>
                  <a:pt x="28548" y="1838164"/>
                  <a:pt x="0" y="1607128"/>
                </a:cubicBezTo>
                <a:cubicBezTo>
                  <a:pt x="-28548" y="1376092"/>
                  <a:pt x="26354" y="1378745"/>
                  <a:pt x="0" y="1167846"/>
                </a:cubicBezTo>
                <a:cubicBezTo>
                  <a:pt x="-26354" y="956947"/>
                  <a:pt x="37712" y="880542"/>
                  <a:pt x="0" y="728564"/>
                </a:cubicBezTo>
                <a:cubicBezTo>
                  <a:pt x="-37712" y="576586"/>
                  <a:pt x="32187" y="31624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13564623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level, P.L1_Code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Level_code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P.L2_code as level2_code,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LD.Lives_Earned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Total_lives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level_details2 as LD on LD.P_ID = P.P_ID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&gt;= 0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P.L1_code, P.L2_code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45FB2-E932-F61C-66AD-DC65AAB0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06" y="1634837"/>
            <a:ext cx="4184849" cy="33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98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Q7) Find Top 3 score based on each </a:t>
            </a:r>
            <a:r>
              <a:rPr lang="en-US" sz="2400" dirty="0" err="1">
                <a:latin typeface="Rockwell" panose="02060603020205020403" pitchFamily="18" charset="0"/>
              </a:rPr>
              <a:t>dev_id</a:t>
            </a:r>
            <a:r>
              <a:rPr lang="en-US" sz="2400" dirty="0">
                <a:latin typeface="Rockwell" panose="02060603020205020403" pitchFamily="18" charset="0"/>
              </a:rPr>
              <a:t> and Rank them in  	  	 	  increasing order using </a:t>
            </a:r>
            <a:r>
              <a:rPr lang="en-US" sz="2400" dirty="0" err="1">
                <a:latin typeface="Rockwell" panose="02060603020205020403" pitchFamily="18" charset="0"/>
              </a:rPr>
              <a:t>Row_Number</a:t>
            </a:r>
            <a:r>
              <a:rPr lang="en-US" sz="2400" dirty="0">
                <a:latin typeface="Rockwell" panose="02060603020205020403" pitchFamily="18" charset="0"/>
              </a:rPr>
              <a:t>. Display difficulty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0085" y="1748480"/>
            <a:ext cx="4005552" cy="3117273"/>
          </a:xfrm>
          <a:custGeom>
            <a:avLst/>
            <a:gdLst>
              <a:gd name="connsiteX0" fmla="*/ 0 w 4005552"/>
              <a:gd name="connsiteY0" fmla="*/ 0 h 3117273"/>
              <a:gd name="connsiteX1" fmla="*/ 532166 w 4005552"/>
              <a:gd name="connsiteY1" fmla="*/ 0 h 3117273"/>
              <a:gd name="connsiteX2" fmla="*/ 1184499 w 4005552"/>
              <a:gd name="connsiteY2" fmla="*/ 0 h 3117273"/>
              <a:gd name="connsiteX3" fmla="*/ 1836832 w 4005552"/>
              <a:gd name="connsiteY3" fmla="*/ 0 h 3117273"/>
              <a:gd name="connsiteX4" fmla="*/ 2449109 w 4005552"/>
              <a:gd name="connsiteY4" fmla="*/ 0 h 3117273"/>
              <a:gd name="connsiteX5" fmla="*/ 2941220 w 4005552"/>
              <a:gd name="connsiteY5" fmla="*/ 0 h 3117273"/>
              <a:gd name="connsiteX6" fmla="*/ 4005552 w 4005552"/>
              <a:gd name="connsiteY6" fmla="*/ 0 h 3117273"/>
              <a:gd name="connsiteX7" fmla="*/ 4005552 w 4005552"/>
              <a:gd name="connsiteY7" fmla="*/ 519546 h 3117273"/>
              <a:gd name="connsiteX8" fmla="*/ 4005552 w 4005552"/>
              <a:gd name="connsiteY8" fmla="*/ 1070264 h 3117273"/>
              <a:gd name="connsiteX9" fmla="*/ 4005552 w 4005552"/>
              <a:gd name="connsiteY9" fmla="*/ 1652155 h 3117273"/>
              <a:gd name="connsiteX10" fmla="*/ 4005552 w 4005552"/>
              <a:gd name="connsiteY10" fmla="*/ 2109355 h 3117273"/>
              <a:gd name="connsiteX11" fmla="*/ 4005552 w 4005552"/>
              <a:gd name="connsiteY11" fmla="*/ 2566555 h 3117273"/>
              <a:gd name="connsiteX12" fmla="*/ 4005552 w 4005552"/>
              <a:gd name="connsiteY12" fmla="*/ 3117273 h 3117273"/>
              <a:gd name="connsiteX13" fmla="*/ 3353219 w 4005552"/>
              <a:gd name="connsiteY13" fmla="*/ 3117273 h 3117273"/>
              <a:gd name="connsiteX14" fmla="*/ 2780998 w 4005552"/>
              <a:gd name="connsiteY14" fmla="*/ 3117273 h 3117273"/>
              <a:gd name="connsiteX15" fmla="*/ 2288887 w 4005552"/>
              <a:gd name="connsiteY15" fmla="*/ 3117273 h 3117273"/>
              <a:gd name="connsiteX16" fmla="*/ 1716665 w 4005552"/>
              <a:gd name="connsiteY16" fmla="*/ 3117273 h 3117273"/>
              <a:gd name="connsiteX17" fmla="*/ 1144443 w 4005552"/>
              <a:gd name="connsiteY17" fmla="*/ 3117273 h 3117273"/>
              <a:gd name="connsiteX18" fmla="*/ 652333 w 4005552"/>
              <a:gd name="connsiteY18" fmla="*/ 3117273 h 3117273"/>
              <a:gd name="connsiteX19" fmla="*/ 0 w 4005552"/>
              <a:gd name="connsiteY19" fmla="*/ 3117273 h 3117273"/>
              <a:gd name="connsiteX20" fmla="*/ 0 w 4005552"/>
              <a:gd name="connsiteY20" fmla="*/ 2535382 h 3117273"/>
              <a:gd name="connsiteX21" fmla="*/ 0 w 4005552"/>
              <a:gd name="connsiteY21" fmla="*/ 2047009 h 3117273"/>
              <a:gd name="connsiteX22" fmla="*/ 0 w 4005552"/>
              <a:gd name="connsiteY22" fmla="*/ 1496291 h 3117273"/>
              <a:gd name="connsiteX23" fmla="*/ 0 w 4005552"/>
              <a:gd name="connsiteY23" fmla="*/ 1007918 h 3117273"/>
              <a:gd name="connsiteX24" fmla="*/ 0 w 4005552"/>
              <a:gd name="connsiteY24" fmla="*/ 519546 h 3117273"/>
              <a:gd name="connsiteX25" fmla="*/ 0 w 4005552"/>
              <a:gd name="connsiteY25" fmla="*/ 0 h 311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05552" h="3117273" fill="none" extrusionOk="0">
                <a:moveTo>
                  <a:pt x="0" y="0"/>
                </a:moveTo>
                <a:cubicBezTo>
                  <a:pt x="218709" y="-3846"/>
                  <a:pt x="312534" y="7379"/>
                  <a:pt x="532166" y="0"/>
                </a:cubicBezTo>
                <a:cubicBezTo>
                  <a:pt x="751798" y="-7379"/>
                  <a:pt x="876606" y="70430"/>
                  <a:pt x="1184499" y="0"/>
                </a:cubicBezTo>
                <a:cubicBezTo>
                  <a:pt x="1492392" y="-70430"/>
                  <a:pt x="1665225" y="63111"/>
                  <a:pt x="1836832" y="0"/>
                </a:cubicBezTo>
                <a:cubicBezTo>
                  <a:pt x="2008439" y="-63111"/>
                  <a:pt x="2218089" y="53934"/>
                  <a:pt x="2449109" y="0"/>
                </a:cubicBezTo>
                <a:cubicBezTo>
                  <a:pt x="2680129" y="-53934"/>
                  <a:pt x="2736607" y="20820"/>
                  <a:pt x="2941220" y="0"/>
                </a:cubicBezTo>
                <a:cubicBezTo>
                  <a:pt x="3145833" y="-20820"/>
                  <a:pt x="3771039" y="40616"/>
                  <a:pt x="4005552" y="0"/>
                </a:cubicBezTo>
                <a:cubicBezTo>
                  <a:pt x="4036488" y="249013"/>
                  <a:pt x="3998591" y="264188"/>
                  <a:pt x="4005552" y="519546"/>
                </a:cubicBezTo>
                <a:cubicBezTo>
                  <a:pt x="4012513" y="774904"/>
                  <a:pt x="3953278" y="824980"/>
                  <a:pt x="4005552" y="1070264"/>
                </a:cubicBezTo>
                <a:cubicBezTo>
                  <a:pt x="4057826" y="1315548"/>
                  <a:pt x="3939695" y="1454093"/>
                  <a:pt x="4005552" y="1652155"/>
                </a:cubicBezTo>
                <a:cubicBezTo>
                  <a:pt x="4071409" y="1850217"/>
                  <a:pt x="4004575" y="1906162"/>
                  <a:pt x="4005552" y="2109355"/>
                </a:cubicBezTo>
                <a:cubicBezTo>
                  <a:pt x="4006529" y="2312548"/>
                  <a:pt x="3963366" y="2343028"/>
                  <a:pt x="4005552" y="2566555"/>
                </a:cubicBezTo>
                <a:cubicBezTo>
                  <a:pt x="4047738" y="2790082"/>
                  <a:pt x="4005208" y="2887941"/>
                  <a:pt x="4005552" y="3117273"/>
                </a:cubicBezTo>
                <a:cubicBezTo>
                  <a:pt x="3819912" y="3186931"/>
                  <a:pt x="3561211" y="3052809"/>
                  <a:pt x="3353219" y="3117273"/>
                </a:cubicBezTo>
                <a:cubicBezTo>
                  <a:pt x="3145227" y="3181737"/>
                  <a:pt x="2974087" y="3060363"/>
                  <a:pt x="2780998" y="3117273"/>
                </a:cubicBezTo>
                <a:cubicBezTo>
                  <a:pt x="2587909" y="3174183"/>
                  <a:pt x="2486417" y="3112203"/>
                  <a:pt x="2288887" y="3117273"/>
                </a:cubicBezTo>
                <a:cubicBezTo>
                  <a:pt x="2091357" y="3122343"/>
                  <a:pt x="2001749" y="3100197"/>
                  <a:pt x="1716665" y="3117273"/>
                </a:cubicBezTo>
                <a:cubicBezTo>
                  <a:pt x="1431581" y="3134349"/>
                  <a:pt x="1305032" y="3060525"/>
                  <a:pt x="1144443" y="3117273"/>
                </a:cubicBezTo>
                <a:cubicBezTo>
                  <a:pt x="983854" y="3174021"/>
                  <a:pt x="791408" y="3073418"/>
                  <a:pt x="652333" y="3117273"/>
                </a:cubicBezTo>
                <a:cubicBezTo>
                  <a:pt x="513258" y="3161128"/>
                  <a:pt x="305333" y="3088755"/>
                  <a:pt x="0" y="3117273"/>
                </a:cubicBezTo>
                <a:cubicBezTo>
                  <a:pt x="-30719" y="2949438"/>
                  <a:pt x="67041" y="2767908"/>
                  <a:pt x="0" y="2535382"/>
                </a:cubicBezTo>
                <a:cubicBezTo>
                  <a:pt x="-67041" y="2302856"/>
                  <a:pt x="9556" y="2277718"/>
                  <a:pt x="0" y="2047009"/>
                </a:cubicBezTo>
                <a:cubicBezTo>
                  <a:pt x="-9556" y="1816300"/>
                  <a:pt x="25243" y="1653500"/>
                  <a:pt x="0" y="1496291"/>
                </a:cubicBezTo>
                <a:cubicBezTo>
                  <a:pt x="-25243" y="1339082"/>
                  <a:pt x="17949" y="1125317"/>
                  <a:pt x="0" y="1007918"/>
                </a:cubicBezTo>
                <a:cubicBezTo>
                  <a:pt x="-17949" y="890519"/>
                  <a:pt x="13400" y="637593"/>
                  <a:pt x="0" y="519546"/>
                </a:cubicBezTo>
                <a:cubicBezTo>
                  <a:pt x="-13400" y="401499"/>
                  <a:pt x="44523" y="197912"/>
                  <a:pt x="0" y="0"/>
                </a:cubicBezTo>
                <a:close/>
              </a:path>
              <a:path w="4005552" h="3117273" stroke="0" extrusionOk="0">
                <a:moveTo>
                  <a:pt x="0" y="0"/>
                </a:moveTo>
                <a:cubicBezTo>
                  <a:pt x="183934" y="-42584"/>
                  <a:pt x="409565" y="66142"/>
                  <a:pt x="572222" y="0"/>
                </a:cubicBezTo>
                <a:cubicBezTo>
                  <a:pt x="734879" y="-66142"/>
                  <a:pt x="928629" y="48728"/>
                  <a:pt x="1144443" y="0"/>
                </a:cubicBezTo>
                <a:cubicBezTo>
                  <a:pt x="1360257" y="-48728"/>
                  <a:pt x="1444315" y="52716"/>
                  <a:pt x="1676610" y="0"/>
                </a:cubicBezTo>
                <a:cubicBezTo>
                  <a:pt x="1908905" y="-52716"/>
                  <a:pt x="1997651" y="2531"/>
                  <a:pt x="2248831" y="0"/>
                </a:cubicBezTo>
                <a:cubicBezTo>
                  <a:pt x="2500011" y="-2531"/>
                  <a:pt x="2522603" y="1021"/>
                  <a:pt x="2700886" y="0"/>
                </a:cubicBezTo>
                <a:cubicBezTo>
                  <a:pt x="2879170" y="-1021"/>
                  <a:pt x="2951262" y="14201"/>
                  <a:pt x="3152942" y="0"/>
                </a:cubicBezTo>
                <a:cubicBezTo>
                  <a:pt x="3354622" y="-14201"/>
                  <a:pt x="3831530" y="43648"/>
                  <a:pt x="4005552" y="0"/>
                </a:cubicBezTo>
                <a:cubicBezTo>
                  <a:pt x="4067543" y="171242"/>
                  <a:pt x="3962409" y="432656"/>
                  <a:pt x="4005552" y="550718"/>
                </a:cubicBezTo>
                <a:cubicBezTo>
                  <a:pt x="4048695" y="668780"/>
                  <a:pt x="3992548" y="825696"/>
                  <a:pt x="4005552" y="1007918"/>
                </a:cubicBezTo>
                <a:cubicBezTo>
                  <a:pt x="4018556" y="1190140"/>
                  <a:pt x="3955027" y="1284389"/>
                  <a:pt x="4005552" y="1527464"/>
                </a:cubicBezTo>
                <a:cubicBezTo>
                  <a:pt x="4056077" y="1770539"/>
                  <a:pt x="3973736" y="1826190"/>
                  <a:pt x="4005552" y="2047009"/>
                </a:cubicBezTo>
                <a:cubicBezTo>
                  <a:pt x="4037368" y="2267828"/>
                  <a:pt x="3973802" y="2282077"/>
                  <a:pt x="4005552" y="2504209"/>
                </a:cubicBezTo>
                <a:cubicBezTo>
                  <a:pt x="4037302" y="2726341"/>
                  <a:pt x="3965903" y="2879617"/>
                  <a:pt x="4005552" y="3117273"/>
                </a:cubicBezTo>
                <a:cubicBezTo>
                  <a:pt x="3825934" y="3122548"/>
                  <a:pt x="3691527" y="3106332"/>
                  <a:pt x="3553497" y="3117273"/>
                </a:cubicBezTo>
                <a:cubicBezTo>
                  <a:pt x="3415468" y="3128214"/>
                  <a:pt x="3194488" y="3043904"/>
                  <a:pt x="2941220" y="3117273"/>
                </a:cubicBezTo>
                <a:cubicBezTo>
                  <a:pt x="2687952" y="3190642"/>
                  <a:pt x="2595376" y="3062108"/>
                  <a:pt x="2288887" y="3117273"/>
                </a:cubicBezTo>
                <a:cubicBezTo>
                  <a:pt x="1982398" y="3172438"/>
                  <a:pt x="1782375" y="3055239"/>
                  <a:pt x="1636554" y="3117273"/>
                </a:cubicBezTo>
                <a:cubicBezTo>
                  <a:pt x="1490733" y="3179307"/>
                  <a:pt x="1199550" y="3061742"/>
                  <a:pt x="984221" y="3117273"/>
                </a:cubicBezTo>
                <a:cubicBezTo>
                  <a:pt x="768892" y="3172804"/>
                  <a:pt x="638975" y="3114197"/>
                  <a:pt x="492111" y="3117273"/>
                </a:cubicBezTo>
                <a:cubicBezTo>
                  <a:pt x="345247" y="3120349"/>
                  <a:pt x="171552" y="3090194"/>
                  <a:pt x="0" y="3117273"/>
                </a:cubicBezTo>
                <a:cubicBezTo>
                  <a:pt x="-132" y="2945065"/>
                  <a:pt x="40860" y="2774501"/>
                  <a:pt x="0" y="2597728"/>
                </a:cubicBezTo>
                <a:cubicBezTo>
                  <a:pt x="-40860" y="2420956"/>
                  <a:pt x="57086" y="2335772"/>
                  <a:pt x="0" y="2078182"/>
                </a:cubicBezTo>
                <a:cubicBezTo>
                  <a:pt x="-57086" y="1820592"/>
                  <a:pt x="4792" y="1798199"/>
                  <a:pt x="0" y="1558637"/>
                </a:cubicBezTo>
                <a:cubicBezTo>
                  <a:pt x="-4792" y="1319075"/>
                  <a:pt x="34171" y="1194153"/>
                  <a:pt x="0" y="976746"/>
                </a:cubicBezTo>
                <a:cubicBezTo>
                  <a:pt x="-34171" y="759339"/>
                  <a:pt x="54785" y="704124"/>
                  <a:pt x="0" y="519546"/>
                </a:cubicBezTo>
                <a:cubicBezTo>
                  <a:pt x="-54785" y="334968"/>
                  <a:pt x="55384" y="24843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7643963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Score, Difficulty, ranking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(select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Score, Difficulty,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row_number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over(partition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order by Score desc) as ranking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not null and Score is not null and Difficulty is not null)as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rank_score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ranking &lt;=3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Difficulty;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74B94-1B0C-5662-4DB8-86CDAC22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958" y="1733222"/>
            <a:ext cx="2964603" cy="32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Q8) Find </a:t>
            </a:r>
            <a:r>
              <a:rPr lang="en-US" sz="2400" dirty="0" err="1">
                <a:latin typeface="Rockwell" panose="02060603020205020403" pitchFamily="18" charset="0"/>
              </a:rPr>
              <a:t>first_login</a:t>
            </a:r>
            <a:r>
              <a:rPr lang="en-US" sz="2400" dirty="0">
                <a:latin typeface="Rockwell" panose="02060603020205020403" pitchFamily="18" charset="0"/>
              </a:rPr>
              <a:t> datetime for each device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3794" y="1482437"/>
            <a:ext cx="4005552" cy="2064327"/>
          </a:xfrm>
          <a:custGeom>
            <a:avLst/>
            <a:gdLst>
              <a:gd name="connsiteX0" fmla="*/ 0 w 4005552"/>
              <a:gd name="connsiteY0" fmla="*/ 0 h 2064327"/>
              <a:gd name="connsiteX1" fmla="*/ 652333 w 4005552"/>
              <a:gd name="connsiteY1" fmla="*/ 0 h 2064327"/>
              <a:gd name="connsiteX2" fmla="*/ 1104388 w 4005552"/>
              <a:gd name="connsiteY2" fmla="*/ 0 h 2064327"/>
              <a:gd name="connsiteX3" fmla="*/ 1756721 w 4005552"/>
              <a:gd name="connsiteY3" fmla="*/ 0 h 2064327"/>
              <a:gd name="connsiteX4" fmla="*/ 2288887 w 4005552"/>
              <a:gd name="connsiteY4" fmla="*/ 0 h 2064327"/>
              <a:gd name="connsiteX5" fmla="*/ 2821053 w 4005552"/>
              <a:gd name="connsiteY5" fmla="*/ 0 h 2064327"/>
              <a:gd name="connsiteX6" fmla="*/ 3273108 w 4005552"/>
              <a:gd name="connsiteY6" fmla="*/ 0 h 2064327"/>
              <a:gd name="connsiteX7" fmla="*/ 4005552 w 4005552"/>
              <a:gd name="connsiteY7" fmla="*/ 0 h 2064327"/>
              <a:gd name="connsiteX8" fmla="*/ 4005552 w 4005552"/>
              <a:gd name="connsiteY8" fmla="*/ 557368 h 2064327"/>
              <a:gd name="connsiteX9" fmla="*/ 4005552 w 4005552"/>
              <a:gd name="connsiteY9" fmla="*/ 1032164 h 2064327"/>
              <a:gd name="connsiteX10" fmla="*/ 4005552 w 4005552"/>
              <a:gd name="connsiteY10" fmla="*/ 1486315 h 2064327"/>
              <a:gd name="connsiteX11" fmla="*/ 4005552 w 4005552"/>
              <a:gd name="connsiteY11" fmla="*/ 2064327 h 2064327"/>
              <a:gd name="connsiteX12" fmla="*/ 3553497 w 4005552"/>
              <a:gd name="connsiteY12" fmla="*/ 2064327 h 2064327"/>
              <a:gd name="connsiteX13" fmla="*/ 2901164 w 4005552"/>
              <a:gd name="connsiteY13" fmla="*/ 2064327 h 2064327"/>
              <a:gd name="connsiteX14" fmla="*/ 2248831 w 4005552"/>
              <a:gd name="connsiteY14" fmla="*/ 2064327 h 2064327"/>
              <a:gd name="connsiteX15" fmla="*/ 1636554 w 4005552"/>
              <a:gd name="connsiteY15" fmla="*/ 2064327 h 2064327"/>
              <a:gd name="connsiteX16" fmla="*/ 1144443 w 4005552"/>
              <a:gd name="connsiteY16" fmla="*/ 2064327 h 2064327"/>
              <a:gd name="connsiteX17" fmla="*/ 492111 w 4005552"/>
              <a:gd name="connsiteY17" fmla="*/ 2064327 h 2064327"/>
              <a:gd name="connsiteX18" fmla="*/ 0 w 4005552"/>
              <a:gd name="connsiteY18" fmla="*/ 2064327 h 2064327"/>
              <a:gd name="connsiteX19" fmla="*/ 0 w 4005552"/>
              <a:gd name="connsiteY19" fmla="*/ 1568889 h 2064327"/>
              <a:gd name="connsiteX20" fmla="*/ 0 w 4005552"/>
              <a:gd name="connsiteY20" fmla="*/ 1073450 h 2064327"/>
              <a:gd name="connsiteX21" fmla="*/ 0 w 4005552"/>
              <a:gd name="connsiteY21" fmla="*/ 536725 h 2064327"/>
              <a:gd name="connsiteX22" fmla="*/ 0 w 4005552"/>
              <a:gd name="connsiteY22" fmla="*/ 0 h 206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05552" h="2064327" fill="none" extrusionOk="0">
                <a:moveTo>
                  <a:pt x="0" y="0"/>
                </a:moveTo>
                <a:cubicBezTo>
                  <a:pt x="186705" y="-11076"/>
                  <a:pt x="411268" y="33031"/>
                  <a:pt x="652333" y="0"/>
                </a:cubicBezTo>
                <a:cubicBezTo>
                  <a:pt x="893398" y="-33031"/>
                  <a:pt x="958614" y="20158"/>
                  <a:pt x="1104388" y="0"/>
                </a:cubicBezTo>
                <a:cubicBezTo>
                  <a:pt x="1250162" y="-20158"/>
                  <a:pt x="1484089" y="68733"/>
                  <a:pt x="1756721" y="0"/>
                </a:cubicBezTo>
                <a:cubicBezTo>
                  <a:pt x="2029353" y="-68733"/>
                  <a:pt x="2059240" y="9802"/>
                  <a:pt x="2288887" y="0"/>
                </a:cubicBezTo>
                <a:cubicBezTo>
                  <a:pt x="2518534" y="-9802"/>
                  <a:pt x="2596455" y="24372"/>
                  <a:pt x="2821053" y="0"/>
                </a:cubicBezTo>
                <a:cubicBezTo>
                  <a:pt x="3045651" y="-24372"/>
                  <a:pt x="3123460" y="51549"/>
                  <a:pt x="3273108" y="0"/>
                </a:cubicBezTo>
                <a:cubicBezTo>
                  <a:pt x="3422757" y="-51549"/>
                  <a:pt x="3828279" y="66728"/>
                  <a:pt x="4005552" y="0"/>
                </a:cubicBezTo>
                <a:cubicBezTo>
                  <a:pt x="4030164" y="234424"/>
                  <a:pt x="3959488" y="346706"/>
                  <a:pt x="4005552" y="557368"/>
                </a:cubicBezTo>
                <a:cubicBezTo>
                  <a:pt x="4051616" y="768030"/>
                  <a:pt x="4002560" y="827480"/>
                  <a:pt x="4005552" y="1032164"/>
                </a:cubicBezTo>
                <a:cubicBezTo>
                  <a:pt x="4008544" y="1236848"/>
                  <a:pt x="3965264" y="1311535"/>
                  <a:pt x="4005552" y="1486315"/>
                </a:cubicBezTo>
                <a:cubicBezTo>
                  <a:pt x="4045840" y="1661095"/>
                  <a:pt x="3949407" y="1804043"/>
                  <a:pt x="4005552" y="2064327"/>
                </a:cubicBezTo>
                <a:cubicBezTo>
                  <a:pt x="3789334" y="2104745"/>
                  <a:pt x="3745944" y="2044160"/>
                  <a:pt x="3553497" y="2064327"/>
                </a:cubicBezTo>
                <a:cubicBezTo>
                  <a:pt x="3361051" y="2084494"/>
                  <a:pt x="3112173" y="2003571"/>
                  <a:pt x="2901164" y="2064327"/>
                </a:cubicBezTo>
                <a:cubicBezTo>
                  <a:pt x="2690155" y="2125083"/>
                  <a:pt x="2566318" y="2024738"/>
                  <a:pt x="2248831" y="2064327"/>
                </a:cubicBezTo>
                <a:cubicBezTo>
                  <a:pt x="1931344" y="2103916"/>
                  <a:pt x="1815527" y="2019959"/>
                  <a:pt x="1636554" y="2064327"/>
                </a:cubicBezTo>
                <a:cubicBezTo>
                  <a:pt x="1457581" y="2108695"/>
                  <a:pt x="1387296" y="2055196"/>
                  <a:pt x="1144443" y="2064327"/>
                </a:cubicBezTo>
                <a:cubicBezTo>
                  <a:pt x="901590" y="2073458"/>
                  <a:pt x="680417" y="1997055"/>
                  <a:pt x="492111" y="2064327"/>
                </a:cubicBezTo>
                <a:cubicBezTo>
                  <a:pt x="303805" y="2131599"/>
                  <a:pt x="194803" y="2064307"/>
                  <a:pt x="0" y="2064327"/>
                </a:cubicBezTo>
                <a:cubicBezTo>
                  <a:pt x="-34116" y="1818065"/>
                  <a:pt x="35354" y="1752635"/>
                  <a:pt x="0" y="1568889"/>
                </a:cubicBezTo>
                <a:cubicBezTo>
                  <a:pt x="-35354" y="1385143"/>
                  <a:pt x="28658" y="1203108"/>
                  <a:pt x="0" y="1073450"/>
                </a:cubicBezTo>
                <a:cubicBezTo>
                  <a:pt x="-28658" y="943792"/>
                  <a:pt x="27547" y="709027"/>
                  <a:pt x="0" y="536725"/>
                </a:cubicBezTo>
                <a:cubicBezTo>
                  <a:pt x="-27547" y="364424"/>
                  <a:pt x="32742" y="119758"/>
                  <a:pt x="0" y="0"/>
                </a:cubicBezTo>
                <a:close/>
              </a:path>
              <a:path w="4005552" h="2064327" stroke="0" extrusionOk="0">
                <a:moveTo>
                  <a:pt x="0" y="0"/>
                </a:moveTo>
                <a:cubicBezTo>
                  <a:pt x="239057" y="-8377"/>
                  <a:pt x="482867" y="11475"/>
                  <a:pt x="652333" y="0"/>
                </a:cubicBezTo>
                <a:cubicBezTo>
                  <a:pt x="821799" y="-11475"/>
                  <a:pt x="926356" y="57490"/>
                  <a:pt x="1184499" y="0"/>
                </a:cubicBezTo>
                <a:cubicBezTo>
                  <a:pt x="1442642" y="-57490"/>
                  <a:pt x="1629863" y="45881"/>
                  <a:pt x="1796776" y="0"/>
                </a:cubicBezTo>
                <a:cubicBezTo>
                  <a:pt x="1963689" y="-45881"/>
                  <a:pt x="2087596" y="34249"/>
                  <a:pt x="2368998" y="0"/>
                </a:cubicBezTo>
                <a:cubicBezTo>
                  <a:pt x="2650400" y="-34249"/>
                  <a:pt x="2841170" y="56121"/>
                  <a:pt x="3021331" y="0"/>
                </a:cubicBezTo>
                <a:cubicBezTo>
                  <a:pt x="3201492" y="-56121"/>
                  <a:pt x="3405317" y="22183"/>
                  <a:pt x="3513441" y="0"/>
                </a:cubicBezTo>
                <a:cubicBezTo>
                  <a:pt x="3621565" y="-22183"/>
                  <a:pt x="3834075" y="11884"/>
                  <a:pt x="4005552" y="0"/>
                </a:cubicBezTo>
                <a:cubicBezTo>
                  <a:pt x="4031688" y="129723"/>
                  <a:pt x="4004931" y="245433"/>
                  <a:pt x="4005552" y="454152"/>
                </a:cubicBezTo>
                <a:cubicBezTo>
                  <a:pt x="4006173" y="662871"/>
                  <a:pt x="3959435" y="861619"/>
                  <a:pt x="4005552" y="1011520"/>
                </a:cubicBezTo>
                <a:cubicBezTo>
                  <a:pt x="4051669" y="1161421"/>
                  <a:pt x="3973558" y="1271277"/>
                  <a:pt x="4005552" y="1527602"/>
                </a:cubicBezTo>
                <a:cubicBezTo>
                  <a:pt x="4037546" y="1783927"/>
                  <a:pt x="4000015" y="1804314"/>
                  <a:pt x="4005552" y="2064327"/>
                </a:cubicBezTo>
                <a:cubicBezTo>
                  <a:pt x="3828296" y="2111549"/>
                  <a:pt x="3610239" y="2051361"/>
                  <a:pt x="3433330" y="2064327"/>
                </a:cubicBezTo>
                <a:cubicBezTo>
                  <a:pt x="3256421" y="2077293"/>
                  <a:pt x="3047439" y="2054241"/>
                  <a:pt x="2780998" y="2064327"/>
                </a:cubicBezTo>
                <a:cubicBezTo>
                  <a:pt x="2514557" y="2074413"/>
                  <a:pt x="2448783" y="2026102"/>
                  <a:pt x="2288887" y="2064327"/>
                </a:cubicBezTo>
                <a:cubicBezTo>
                  <a:pt x="2128991" y="2102552"/>
                  <a:pt x="1883293" y="1999881"/>
                  <a:pt x="1716665" y="2064327"/>
                </a:cubicBezTo>
                <a:cubicBezTo>
                  <a:pt x="1550037" y="2128773"/>
                  <a:pt x="1249661" y="2039382"/>
                  <a:pt x="1064332" y="2064327"/>
                </a:cubicBezTo>
                <a:cubicBezTo>
                  <a:pt x="879003" y="2089272"/>
                  <a:pt x="628323" y="2059341"/>
                  <a:pt x="492111" y="2064327"/>
                </a:cubicBezTo>
                <a:cubicBezTo>
                  <a:pt x="355899" y="2069313"/>
                  <a:pt x="157229" y="2057467"/>
                  <a:pt x="0" y="2064327"/>
                </a:cubicBezTo>
                <a:cubicBezTo>
                  <a:pt x="-38908" y="1927092"/>
                  <a:pt x="38752" y="1785150"/>
                  <a:pt x="0" y="1527602"/>
                </a:cubicBezTo>
                <a:cubicBezTo>
                  <a:pt x="-38752" y="1270055"/>
                  <a:pt x="30803" y="1279074"/>
                  <a:pt x="0" y="1073450"/>
                </a:cubicBezTo>
                <a:cubicBezTo>
                  <a:pt x="-30803" y="867826"/>
                  <a:pt x="8471" y="757204"/>
                  <a:pt x="0" y="557368"/>
                </a:cubicBezTo>
                <a:cubicBezTo>
                  <a:pt x="-8471" y="357532"/>
                  <a:pt x="38994" y="14358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80281947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min(Timestamp)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first_login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49A5C-9C81-20D9-27AC-CE4F3C85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18" y="1482436"/>
            <a:ext cx="3186546" cy="28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15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Q9) Find Top 5 score based on each difficulty level and Rank them 	  in increasing order using Rank. Display </a:t>
            </a:r>
            <a:r>
              <a:rPr lang="en-US" sz="2400" dirty="0" err="1">
                <a:latin typeface="Rockwell" panose="02060603020205020403" pitchFamily="18" charset="0"/>
              </a:rPr>
              <a:t>dev_id</a:t>
            </a:r>
            <a:r>
              <a:rPr lang="en-US" sz="2400" dirty="0">
                <a:latin typeface="Rockwell" panose="02060603020205020403" pitchFamily="18" charset="0"/>
              </a:rPr>
              <a:t>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7648" y="1620981"/>
            <a:ext cx="4005552" cy="3332019"/>
          </a:xfrm>
          <a:custGeom>
            <a:avLst/>
            <a:gdLst>
              <a:gd name="connsiteX0" fmla="*/ 0 w 4005552"/>
              <a:gd name="connsiteY0" fmla="*/ 0 h 3332019"/>
              <a:gd name="connsiteX1" fmla="*/ 532166 w 4005552"/>
              <a:gd name="connsiteY1" fmla="*/ 0 h 3332019"/>
              <a:gd name="connsiteX2" fmla="*/ 1144443 w 4005552"/>
              <a:gd name="connsiteY2" fmla="*/ 0 h 3332019"/>
              <a:gd name="connsiteX3" fmla="*/ 1596499 w 4005552"/>
              <a:gd name="connsiteY3" fmla="*/ 0 h 3332019"/>
              <a:gd name="connsiteX4" fmla="*/ 2048554 w 4005552"/>
              <a:gd name="connsiteY4" fmla="*/ 0 h 3332019"/>
              <a:gd name="connsiteX5" fmla="*/ 2660831 w 4005552"/>
              <a:gd name="connsiteY5" fmla="*/ 0 h 3332019"/>
              <a:gd name="connsiteX6" fmla="*/ 3112886 w 4005552"/>
              <a:gd name="connsiteY6" fmla="*/ 0 h 3332019"/>
              <a:gd name="connsiteX7" fmla="*/ 4005552 w 4005552"/>
              <a:gd name="connsiteY7" fmla="*/ 0 h 3332019"/>
              <a:gd name="connsiteX8" fmla="*/ 4005552 w 4005552"/>
              <a:gd name="connsiteY8" fmla="*/ 588657 h 3332019"/>
              <a:gd name="connsiteX9" fmla="*/ 4005552 w 4005552"/>
              <a:gd name="connsiteY9" fmla="*/ 1044033 h 3332019"/>
              <a:gd name="connsiteX10" fmla="*/ 4005552 w 4005552"/>
              <a:gd name="connsiteY10" fmla="*/ 1532729 h 3332019"/>
              <a:gd name="connsiteX11" fmla="*/ 4005552 w 4005552"/>
              <a:gd name="connsiteY11" fmla="*/ 2054745 h 3332019"/>
              <a:gd name="connsiteX12" fmla="*/ 4005552 w 4005552"/>
              <a:gd name="connsiteY12" fmla="*/ 2676722 h 3332019"/>
              <a:gd name="connsiteX13" fmla="*/ 4005552 w 4005552"/>
              <a:gd name="connsiteY13" fmla="*/ 3332019 h 3332019"/>
              <a:gd name="connsiteX14" fmla="*/ 3553497 w 4005552"/>
              <a:gd name="connsiteY14" fmla="*/ 3332019 h 3332019"/>
              <a:gd name="connsiteX15" fmla="*/ 3101442 w 4005552"/>
              <a:gd name="connsiteY15" fmla="*/ 3332019 h 3332019"/>
              <a:gd name="connsiteX16" fmla="*/ 2529220 w 4005552"/>
              <a:gd name="connsiteY16" fmla="*/ 3332019 h 3332019"/>
              <a:gd name="connsiteX17" fmla="*/ 1916943 w 4005552"/>
              <a:gd name="connsiteY17" fmla="*/ 3332019 h 3332019"/>
              <a:gd name="connsiteX18" fmla="*/ 1264610 w 4005552"/>
              <a:gd name="connsiteY18" fmla="*/ 3332019 h 3332019"/>
              <a:gd name="connsiteX19" fmla="*/ 732444 w 4005552"/>
              <a:gd name="connsiteY19" fmla="*/ 3332019 h 3332019"/>
              <a:gd name="connsiteX20" fmla="*/ 0 w 4005552"/>
              <a:gd name="connsiteY20" fmla="*/ 3332019 h 3332019"/>
              <a:gd name="connsiteX21" fmla="*/ 0 w 4005552"/>
              <a:gd name="connsiteY21" fmla="*/ 2743362 h 3332019"/>
              <a:gd name="connsiteX22" fmla="*/ 0 w 4005552"/>
              <a:gd name="connsiteY22" fmla="*/ 2254666 h 3332019"/>
              <a:gd name="connsiteX23" fmla="*/ 0 w 4005552"/>
              <a:gd name="connsiteY23" fmla="*/ 1765970 h 3332019"/>
              <a:gd name="connsiteX24" fmla="*/ 0 w 4005552"/>
              <a:gd name="connsiteY24" fmla="*/ 1277274 h 3332019"/>
              <a:gd name="connsiteX25" fmla="*/ 0 w 4005552"/>
              <a:gd name="connsiteY25" fmla="*/ 788578 h 3332019"/>
              <a:gd name="connsiteX26" fmla="*/ 0 w 4005552"/>
              <a:gd name="connsiteY26" fmla="*/ 0 h 333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05552" h="3332019" fill="none" extrusionOk="0">
                <a:moveTo>
                  <a:pt x="0" y="0"/>
                </a:moveTo>
                <a:cubicBezTo>
                  <a:pt x="110548" y="-46519"/>
                  <a:pt x="343106" y="30153"/>
                  <a:pt x="532166" y="0"/>
                </a:cubicBezTo>
                <a:cubicBezTo>
                  <a:pt x="721226" y="-30153"/>
                  <a:pt x="932089" y="31352"/>
                  <a:pt x="1144443" y="0"/>
                </a:cubicBezTo>
                <a:cubicBezTo>
                  <a:pt x="1356797" y="-31352"/>
                  <a:pt x="1424597" y="15203"/>
                  <a:pt x="1596499" y="0"/>
                </a:cubicBezTo>
                <a:cubicBezTo>
                  <a:pt x="1768401" y="-15203"/>
                  <a:pt x="1830973" y="3249"/>
                  <a:pt x="2048554" y="0"/>
                </a:cubicBezTo>
                <a:cubicBezTo>
                  <a:pt x="2266135" y="-3249"/>
                  <a:pt x="2414550" y="432"/>
                  <a:pt x="2660831" y="0"/>
                </a:cubicBezTo>
                <a:cubicBezTo>
                  <a:pt x="2907112" y="-432"/>
                  <a:pt x="2925282" y="12920"/>
                  <a:pt x="3112886" y="0"/>
                </a:cubicBezTo>
                <a:cubicBezTo>
                  <a:pt x="3300490" y="-12920"/>
                  <a:pt x="3807363" y="84069"/>
                  <a:pt x="4005552" y="0"/>
                </a:cubicBezTo>
                <a:cubicBezTo>
                  <a:pt x="4028346" y="220195"/>
                  <a:pt x="3994704" y="427517"/>
                  <a:pt x="4005552" y="588657"/>
                </a:cubicBezTo>
                <a:cubicBezTo>
                  <a:pt x="4016400" y="749797"/>
                  <a:pt x="3969990" y="846353"/>
                  <a:pt x="4005552" y="1044033"/>
                </a:cubicBezTo>
                <a:cubicBezTo>
                  <a:pt x="4041114" y="1241713"/>
                  <a:pt x="3964265" y="1401077"/>
                  <a:pt x="4005552" y="1532729"/>
                </a:cubicBezTo>
                <a:cubicBezTo>
                  <a:pt x="4046839" y="1664381"/>
                  <a:pt x="3991692" y="1869628"/>
                  <a:pt x="4005552" y="2054745"/>
                </a:cubicBezTo>
                <a:cubicBezTo>
                  <a:pt x="4019412" y="2239862"/>
                  <a:pt x="3937015" y="2509293"/>
                  <a:pt x="4005552" y="2676722"/>
                </a:cubicBezTo>
                <a:cubicBezTo>
                  <a:pt x="4074089" y="2844151"/>
                  <a:pt x="3983800" y="3099843"/>
                  <a:pt x="4005552" y="3332019"/>
                </a:cubicBezTo>
                <a:cubicBezTo>
                  <a:pt x="3876875" y="3377801"/>
                  <a:pt x="3682452" y="3284881"/>
                  <a:pt x="3553497" y="3332019"/>
                </a:cubicBezTo>
                <a:cubicBezTo>
                  <a:pt x="3424542" y="3379157"/>
                  <a:pt x="3264569" y="3326835"/>
                  <a:pt x="3101442" y="3332019"/>
                </a:cubicBezTo>
                <a:cubicBezTo>
                  <a:pt x="2938315" y="3337203"/>
                  <a:pt x="2750754" y="3264375"/>
                  <a:pt x="2529220" y="3332019"/>
                </a:cubicBezTo>
                <a:cubicBezTo>
                  <a:pt x="2307686" y="3399663"/>
                  <a:pt x="2060335" y="3315425"/>
                  <a:pt x="1916943" y="3332019"/>
                </a:cubicBezTo>
                <a:cubicBezTo>
                  <a:pt x="1773551" y="3348613"/>
                  <a:pt x="1579318" y="3329295"/>
                  <a:pt x="1264610" y="3332019"/>
                </a:cubicBezTo>
                <a:cubicBezTo>
                  <a:pt x="949902" y="3334743"/>
                  <a:pt x="860112" y="3287282"/>
                  <a:pt x="732444" y="3332019"/>
                </a:cubicBezTo>
                <a:cubicBezTo>
                  <a:pt x="604776" y="3376756"/>
                  <a:pt x="352249" y="3318952"/>
                  <a:pt x="0" y="3332019"/>
                </a:cubicBezTo>
                <a:cubicBezTo>
                  <a:pt x="-35294" y="3198552"/>
                  <a:pt x="21426" y="2862096"/>
                  <a:pt x="0" y="2743362"/>
                </a:cubicBezTo>
                <a:cubicBezTo>
                  <a:pt x="-21426" y="2624628"/>
                  <a:pt x="43234" y="2468983"/>
                  <a:pt x="0" y="2254666"/>
                </a:cubicBezTo>
                <a:cubicBezTo>
                  <a:pt x="-43234" y="2040349"/>
                  <a:pt x="7293" y="1974361"/>
                  <a:pt x="0" y="1765970"/>
                </a:cubicBezTo>
                <a:cubicBezTo>
                  <a:pt x="-7293" y="1557579"/>
                  <a:pt x="32066" y="1424400"/>
                  <a:pt x="0" y="1277274"/>
                </a:cubicBezTo>
                <a:cubicBezTo>
                  <a:pt x="-32066" y="1130148"/>
                  <a:pt x="19382" y="888347"/>
                  <a:pt x="0" y="788578"/>
                </a:cubicBezTo>
                <a:cubicBezTo>
                  <a:pt x="-19382" y="688809"/>
                  <a:pt x="73980" y="249909"/>
                  <a:pt x="0" y="0"/>
                </a:cubicBezTo>
                <a:close/>
              </a:path>
              <a:path w="4005552" h="3332019" stroke="0" extrusionOk="0">
                <a:moveTo>
                  <a:pt x="0" y="0"/>
                </a:moveTo>
                <a:cubicBezTo>
                  <a:pt x="103684" y="-26190"/>
                  <a:pt x="233160" y="52179"/>
                  <a:pt x="452055" y="0"/>
                </a:cubicBezTo>
                <a:cubicBezTo>
                  <a:pt x="670951" y="-52179"/>
                  <a:pt x="901484" y="62637"/>
                  <a:pt x="1064332" y="0"/>
                </a:cubicBezTo>
                <a:cubicBezTo>
                  <a:pt x="1227180" y="-62637"/>
                  <a:pt x="1354453" y="9080"/>
                  <a:pt x="1636554" y="0"/>
                </a:cubicBezTo>
                <a:cubicBezTo>
                  <a:pt x="1918655" y="-9080"/>
                  <a:pt x="2087959" y="62073"/>
                  <a:pt x="2288887" y="0"/>
                </a:cubicBezTo>
                <a:cubicBezTo>
                  <a:pt x="2489815" y="-62073"/>
                  <a:pt x="2720917" y="73942"/>
                  <a:pt x="2941220" y="0"/>
                </a:cubicBezTo>
                <a:cubicBezTo>
                  <a:pt x="3161523" y="-73942"/>
                  <a:pt x="3225860" y="2560"/>
                  <a:pt x="3473386" y="0"/>
                </a:cubicBezTo>
                <a:cubicBezTo>
                  <a:pt x="3720912" y="-2560"/>
                  <a:pt x="3812471" y="39577"/>
                  <a:pt x="4005552" y="0"/>
                </a:cubicBezTo>
                <a:cubicBezTo>
                  <a:pt x="4011067" y="128543"/>
                  <a:pt x="3978924" y="356199"/>
                  <a:pt x="4005552" y="455376"/>
                </a:cubicBezTo>
                <a:cubicBezTo>
                  <a:pt x="4032180" y="554553"/>
                  <a:pt x="3953240" y="798079"/>
                  <a:pt x="4005552" y="1010712"/>
                </a:cubicBezTo>
                <a:cubicBezTo>
                  <a:pt x="4057864" y="1223345"/>
                  <a:pt x="3960307" y="1310589"/>
                  <a:pt x="4005552" y="1599369"/>
                </a:cubicBezTo>
                <a:cubicBezTo>
                  <a:pt x="4050797" y="1888149"/>
                  <a:pt x="3991727" y="1960005"/>
                  <a:pt x="4005552" y="2121385"/>
                </a:cubicBezTo>
                <a:cubicBezTo>
                  <a:pt x="4019377" y="2282765"/>
                  <a:pt x="4003272" y="2409712"/>
                  <a:pt x="4005552" y="2676722"/>
                </a:cubicBezTo>
                <a:cubicBezTo>
                  <a:pt x="4007832" y="2943732"/>
                  <a:pt x="3976367" y="3166064"/>
                  <a:pt x="4005552" y="3332019"/>
                </a:cubicBezTo>
                <a:cubicBezTo>
                  <a:pt x="3897900" y="3339667"/>
                  <a:pt x="3701705" y="3290112"/>
                  <a:pt x="3473386" y="3332019"/>
                </a:cubicBezTo>
                <a:cubicBezTo>
                  <a:pt x="3245067" y="3373926"/>
                  <a:pt x="3087057" y="3313821"/>
                  <a:pt x="2821053" y="3332019"/>
                </a:cubicBezTo>
                <a:cubicBezTo>
                  <a:pt x="2555049" y="3350217"/>
                  <a:pt x="2447871" y="3326759"/>
                  <a:pt x="2328942" y="3332019"/>
                </a:cubicBezTo>
                <a:cubicBezTo>
                  <a:pt x="2210013" y="3337279"/>
                  <a:pt x="1875983" y="3297137"/>
                  <a:pt x="1756721" y="3332019"/>
                </a:cubicBezTo>
                <a:cubicBezTo>
                  <a:pt x="1637459" y="3366901"/>
                  <a:pt x="1492457" y="3279586"/>
                  <a:pt x="1304666" y="3332019"/>
                </a:cubicBezTo>
                <a:cubicBezTo>
                  <a:pt x="1116876" y="3384452"/>
                  <a:pt x="945507" y="3276019"/>
                  <a:pt x="732444" y="3332019"/>
                </a:cubicBezTo>
                <a:cubicBezTo>
                  <a:pt x="519381" y="3388019"/>
                  <a:pt x="220530" y="3258954"/>
                  <a:pt x="0" y="3332019"/>
                </a:cubicBezTo>
                <a:cubicBezTo>
                  <a:pt x="-14654" y="3172199"/>
                  <a:pt x="2029" y="3033429"/>
                  <a:pt x="0" y="2776683"/>
                </a:cubicBezTo>
                <a:cubicBezTo>
                  <a:pt x="-2029" y="2519937"/>
                  <a:pt x="39504" y="2414061"/>
                  <a:pt x="0" y="2188026"/>
                </a:cubicBezTo>
                <a:cubicBezTo>
                  <a:pt x="-39504" y="1961991"/>
                  <a:pt x="33636" y="1799027"/>
                  <a:pt x="0" y="1599369"/>
                </a:cubicBezTo>
                <a:cubicBezTo>
                  <a:pt x="-33636" y="1399711"/>
                  <a:pt x="13865" y="1222343"/>
                  <a:pt x="0" y="1010712"/>
                </a:cubicBezTo>
                <a:cubicBezTo>
                  <a:pt x="-13865" y="799081"/>
                  <a:pt x="64837" y="25956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5987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Score, Difficulty, ranking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(select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Score, Difficulty, rank() over(partition by Difficulty order by Score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ranking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not null and Score is not null and Difficulty is not null)as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rank_score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ranking &gt;= 5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Difficulty;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33EB8-DC6C-440E-6B58-E543AE01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6" y="1620983"/>
            <a:ext cx="2949936" cy="30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Q10) Find the device ID that is first logged in(based on </a:t>
            </a:r>
            <a:r>
              <a:rPr lang="en-US" sz="2400" dirty="0" err="1">
                <a:latin typeface="Rockwell" panose="02060603020205020403" pitchFamily="18" charset="0"/>
              </a:rPr>
              <a:t>start_datetime</a:t>
            </a:r>
            <a:r>
              <a:rPr lang="en-US" sz="2400" dirty="0">
                <a:latin typeface="Rockwell" panose="02060603020205020403" pitchFamily="18" charset="0"/>
              </a:rPr>
              <a:t>) for each player(</a:t>
            </a:r>
            <a:r>
              <a:rPr lang="en-US" sz="2400" dirty="0" err="1">
                <a:latin typeface="Rockwell" panose="02060603020205020403" pitchFamily="18" charset="0"/>
              </a:rPr>
              <a:t>p_id</a:t>
            </a:r>
            <a:r>
              <a:rPr lang="en-US" sz="2400" dirty="0">
                <a:latin typeface="Rockwell" panose="02060603020205020403" pitchFamily="18" charset="0"/>
              </a:rPr>
              <a:t>). Output should contain player id, device id and first login datetime.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0448" y="2019299"/>
            <a:ext cx="4005552" cy="3383974"/>
          </a:xfrm>
          <a:custGeom>
            <a:avLst/>
            <a:gdLst>
              <a:gd name="connsiteX0" fmla="*/ 0 w 4005552"/>
              <a:gd name="connsiteY0" fmla="*/ 0 h 3383974"/>
              <a:gd name="connsiteX1" fmla="*/ 492111 w 4005552"/>
              <a:gd name="connsiteY1" fmla="*/ 0 h 3383974"/>
              <a:gd name="connsiteX2" fmla="*/ 944166 w 4005552"/>
              <a:gd name="connsiteY2" fmla="*/ 0 h 3383974"/>
              <a:gd name="connsiteX3" fmla="*/ 1476332 w 4005552"/>
              <a:gd name="connsiteY3" fmla="*/ 0 h 3383974"/>
              <a:gd name="connsiteX4" fmla="*/ 2088609 w 4005552"/>
              <a:gd name="connsiteY4" fmla="*/ 0 h 3383974"/>
              <a:gd name="connsiteX5" fmla="*/ 2660831 w 4005552"/>
              <a:gd name="connsiteY5" fmla="*/ 0 h 3383974"/>
              <a:gd name="connsiteX6" fmla="*/ 3233053 w 4005552"/>
              <a:gd name="connsiteY6" fmla="*/ 0 h 3383974"/>
              <a:gd name="connsiteX7" fmla="*/ 4005552 w 4005552"/>
              <a:gd name="connsiteY7" fmla="*/ 0 h 3383974"/>
              <a:gd name="connsiteX8" fmla="*/ 4005552 w 4005552"/>
              <a:gd name="connsiteY8" fmla="*/ 530156 h 3383974"/>
              <a:gd name="connsiteX9" fmla="*/ 4005552 w 4005552"/>
              <a:gd name="connsiteY9" fmla="*/ 1161831 h 3383974"/>
              <a:gd name="connsiteX10" fmla="*/ 4005552 w 4005552"/>
              <a:gd name="connsiteY10" fmla="*/ 1624308 h 3383974"/>
              <a:gd name="connsiteX11" fmla="*/ 4005552 w 4005552"/>
              <a:gd name="connsiteY11" fmla="*/ 2188303 h 3383974"/>
              <a:gd name="connsiteX12" fmla="*/ 4005552 w 4005552"/>
              <a:gd name="connsiteY12" fmla="*/ 2650780 h 3383974"/>
              <a:gd name="connsiteX13" fmla="*/ 4005552 w 4005552"/>
              <a:gd name="connsiteY13" fmla="*/ 3383974 h 3383974"/>
              <a:gd name="connsiteX14" fmla="*/ 3473386 w 4005552"/>
              <a:gd name="connsiteY14" fmla="*/ 3383974 h 3383974"/>
              <a:gd name="connsiteX15" fmla="*/ 2981275 w 4005552"/>
              <a:gd name="connsiteY15" fmla="*/ 3383974 h 3383974"/>
              <a:gd name="connsiteX16" fmla="*/ 2529220 w 4005552"/>
              <a:gd name="connsiteY16" fmla="*/ 3383974 h 3383974"/>
              <a:gd name="connsiteX17" fmla="*/ 2077165 w 4005552"/>
              <a:gd name="connsiteY17" fmla="*/ 3383974 h 3383974"/>
              <a:gd name="connsiteX18" fmla="*/ 1544999 w 4005552"/>
              <a:gd name="connsiteY18" fmla="*/ 3383974 h 3383974"/>
              <a:gd name="connsiteX19" fmla="*/ 1052888 w 4005552"/>
              <a:gd name="connsiteY19" fmla="*/ 3383974 h 3383974"/>
              <a:gd name="connsiteX20" fmla="*/ 0 w 4005552"/>
              <a:gd name="connsiteY20" fmla="*/ 3383974 h 3383974"/>
              <a:gd name="connsiteX21" fmla="*/ 0 w 4005552"/>
              <a:gd name="connsiteY21" fmla="*/ 2853818 h 3383974"/>
              <a:gd name="connsiteX22" fmla="*/ 0 w 4005552"/>
              <a:gd name="connsiteY22" fmla="*/ 2255983 h 3383974"/>
              <a:gd name="connsiteX23" fmla="*/ 0 w 4005552"/>
              <a:gd name="connsiteY23" fmla="*/ 1624308 h 3383974"/>
              <a:gd name="connsiteX24" fmla="*/ 0 w 4005552"/>
              <a:gd name="connsiteY24" fmla="*/ 1026472 h 3383974"/>
              <a:gd name="connsiteX25" fmla="*/ 0 w 4005552"/>
              <a:gd name="connsiteY25" fmla="*/ 563996 h 3383974"/>
              <a:gd name="connsiteX26" fmla="*/ 0 w 4005552"/>
              <a:gd name="connsiteY26" fmla="*/ 0 h 338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05552" h="3383974" fill="none" extrusionOk="0">
                <a:moveTo>
                  <a:pt x="0" y="0"/>
                </a:moveTo>
                <a:cubicBezTo>
                  <a:pt x="241363" y="-56022"/>
                  <a:pt x="261605" y="43297"/>
                  <a:pt x="492111" y="0"/>
                </a:cubicBezTo>
                <a:cubicBezTo>
                  <a:pt x="722617" y="-43297"/>
                  <a:pt x="760039" y="17565"/>
                  <a:pt x="944166" y="0"/>
                </a:cubicBezTo>
                <a:cubicBezTo>
                  <a:pt x="1128293" y="-17565"/>
                  <a:pt x="1335388" y="14573"/>
                  <a:pt x="1476332" y="0"/>
                </a:cubicBezTo>
                <a:cubicBezTo>
                  <a:pt x="1617276" y="-14573"/>
                  <a:pt x="1959002" y="18849"/>
                  <a:pt x="2088609" y="0"/>
                </a:cubicBezTo>
                <a:cubicBezTo>
                  <a:pt x="2218216" y="-18849"/>
                  <a:pt x="2486449" y="64630"/>
                  <a:pt x="2660831" y="0"/>
                </a:cubicBezTo>
                <a:cubicBezTo>
                  <a:pt x="2835213" y="-64630"/>
                  <a:pt x="2951560" y="45582"/>
                  <a:pt x="3233053" y="0"/>
                </a:cubicBezTo>
                <a:cubicBezTo>
                  <a:pt x="3514546" y="-45582"/>
                  <a:pt x="3670384" y="23770"/>
                  <a:pt x="4005552" y="0"/>
                </a:cubicBezTo>
                <a:cubicBezTo>
                  <a:pt x="4020691" y="132810"/>
                  <a:pt x="3964214" y="404754"/>
                  <a:pt x="4005552" y="530156"/>
                </a:cubicBezTo>
                <a:cubicBezTo>
                  <a:pt x="4046890" y="655558"/>
                  <a:pt x="3940464" y="951845"/>
                  <a:pt x="4005552" y="1161831"/>
                </a:cubicBezTo>
                <a:cubicBezTo>
                  <a:pt x="4070640" y="1371818"/>
                  <a:pt x="3981766" y="1487622"/>
                  <a:pt x="4005552" y="1624308"/>
                </a:cubicBezTo>
                <a:cubicBezTo>
                  <a:pt x="4029338" y="1760994"/>
                  <a:pt x="3953045" y="1998648"/>
                  <a:pt x="4005552" y="2188303"/>
                </a:cubicBezTo>
                <a:cubicBezTo>
                  <a:pt x="4058059" y="2377959"/>
                  <a:pt x="3967313" y="2557616"/>
                  <a:pt x="4005552" y="2650780"/>
                </a:cubicBezTo>
                <a:cubicBezTo>
                  <a:pt x="4043791" y="2743944"/>
                  <a:pt x="3919504" y="3063698"/>
                  <a:pt x="4005552" y="3383974"/>
                </a:cubicBezTo>
                <a:cubicBezTo>
                  <a:pt x="3805709" y="3404108"/>
                  <a:pt x="3631215" y="3342770"/>
                  <a:pt x="3473386" y="3383974"/>
                </a:cubicBezTo>
                <a:cubicBezTo>
                  <a:pt x="3315557" y="3425178"/>
                  <a:pt x="3124869" y="3345116"/>
                  <a:pt x="2981275" y="3383974"/>
                </a:cubicBezTo>
                <a:cubicBezTo>
                  <a:pt x="2837681" y="3422832"/>
                  <a:pt x="2705960" y="3348905"/>
                  <a:pt x="2529220" y="3383974"/>
                </a:cubicBezTo>
                <a:cubicBezTo>
                  <a:pt x="2352481" y="3419043"/>
                  <a:pt x="2183784" y="3335100"/>
                  <a:pt x="2077165" y="3383974"/>
                </a:cubicBezTo>
                <a:cubicBezTo>
                  <a:pt x="1970546" y="3432848"/>
                  <a:pt x="1780816" y="3373159"/>
                  <a:pt x="1544999" y="3383974"/>
                </a:cubicBezTo>
                <a:cubicBezTo>
                  <a:pt x="1309182" y="3394789"/>
                  <a:pt x="1192740" y="3335573"/>
                  <a:pt x="1052888" y="3383974"/>
                </a:cubicBezTo>
                <a:cubicBezTo>
                  <a:pt x="913036" y="3432375"/>
                  <a:pt x="513141" y="3360583"/>
                  <a:pt x="0" y="3383974"/>
                </a:cubicBezTo>
                <a:cubicBezTo>
                  <a:pt x="-44246" y="3129644"/>
                  <a:pt x="2960" y="2965977"/>
                  <a:pt x="0" y="2853818"/>
                </a:cubicBezTo>
                <a:cubicBezTo>
                  <a:pt x="-2960" y="2741659"/>
                  <a:pt x="65143" y="2455522"/>
                  <a:pt x="0" y="2255983"/>
                </a:cubicBezTo>
                <a:cubicBezTo>
                  <a:pt x="-65143" y="2056444"/>
                  <a:pt x="59013" y="1783707"/>
                  <a:pt x="0" y="1624308"/>
                </a:cubicBezTo>
                <a:cubicBezTo>
                  <a:pt x="-59013" y="1464909"/>
                  <a:pt x="60156" y="1174875"/>
                  <a:pt x="0" y="1026472"/>
                </a:cubicBezTo>
                <a:cubicBezTo>
                  <a:pt x="-60156" y="878069"/>
                  <a:pt x="18859" y="777031"/>
                  <a:pt x="0" y="563996"/>
                </a:cubicBezTo>
                <a:cubicBezTo>
                  <a:pt x="-18859" y="350961"/>
                  <a:pt x="21858" y="217137"/>
                  <a:pt x="0" y="0"/>
                </a:cubicBezTo>
                <a:close/>
              </a:path>
              <a:path w="4005552" h="3383974" stroke="0" extrusionOk="0">
                <a:moveTo>
                  <a:pt x="0" y="0"/>
                </a:moveTo>
                <a:cubicBezTo>
                  <a:pt x="156549" y="-56404"/>
                  <a:pt x="330156" y="49521"/>
                  <a:pt x="492111" y="0"/>
                </a:cubicBezTo>
                <a:cubicBezTo>
                  <a:pt x="654066" y="-49521"/>
                  <a:pt x="878156" y="66291"/>
                  <a:pt x="1064332" y="0"/>
                </a:cubicBezTo>
                <a:cubicBezTo>
                  <a:pt x="1250508" y="-66291"/>
                  <a:pt x="1345764" y="32042"/>
                  <a:pt x="1516388" y="0"/>
                </a:cubicBezTo>
                <a:cubicBezTo>
                  <a:pt x="1687012" y="-32042"/>
                  <a:pt x="1858288" y="33071"/>
                  <a:pt x="2168720" y="0"/>
                </a:cubicBezTo>
                <a:cubicBezTo>
                  <a:pt x="2479152" y="-33071"/>
                  <a:pt x="2492871" y="61308"/>
                  <a:pt x="2740942" y="0"/>
                </a:cubicBezTo>
                <a:cubicBezTo>
                  <a:pt x="2989013" y="-61308"/>
                  <a:pt x="2974666" y="21938"/>
                  <a:pt x="3192997" y="0"/>
                </a:cubicBezTo>
                <a:cubicBezTo>
                  <a:pt x="3411328" y="-21938"/>
                  <a:pt x="3619134" y="14355"/>
                  <a:pt x="4005552" y="0"/>
                </a:cubicBezTo>
                <a:cubicBezTo>
                  <a:pt x="4014060" y="237886"/>
                  <a:pt x="3998143" y="422283"/>
                  <a:pt x="4005552" y="631675"/>
                </a:cubicBezTo>
                <a:cubicBezTo>
                  <a:pt x="4012961" y="841067"/>
                  <a:pt x="3953396" y="967724"/>
                  <a:pt x="4005552" y="1094152"/>
                </a:cubicBezTo>
                <a:cubicBezTo>
                  <a:pt x="4057708" y="1220580"/>
                  <a:pt x="3979155" y="1422712"/>
                  <a:pt x="4005552" y="1556628"/>
                </a:cubicBezTo>
                <a:cubicBezTo>
                  <a:pt x="4031949" y="1690544"/>
                  <a:pt x="3976076" y="1843985"/>
                  <a:pt x="4005552" y="2120624"/>
                </a:cubicBezTo>
                <a:cubicBezTo>
                  <a:pt x="4035028" y="2397263"/>
                  <a:pt x="4002451" y="2533575"/>
                  <a:pt x="4005552" y="2718459"/>
                </a:cubicBezTo>
                <a:cubicBezTo>
                  <a:pt x="4008653" y="2903343"/>
                  <a:pt x="3927248" y="3113665"/>
                  <a:pt x="4005552" y="3383974"/>
                </a:cubicBezTo>
                <a:cubicBezTo>
                  <a:pt x="3770900" y="3434024"/>
                  <a:pt x="3668968" y="3316522"/>
                  <a:pt x="3393275" y="3383974"/>
                </a:cubicBezTo>
                <a:cubicBezTo>
                  <a:pt x="3117582" y="3451426"/>
                  <a:pt x="3044016" y="3347504"/>
                  <a:pt x="2941220" y="3383974"/>
                </a:cubicBezTo>
                <a:cubicBezTo>
                  <a:pt x="2838425" y="3420444"/>
                  <a:pt x="2544109" y="3334636"/>
                  <a:pt x="2409053" y="3383974"/>
                </a:cubicBezTo>
                <a:cubicBezTo>
                  <a:pt x="2273997" y="3433312"/>
                  <a:pt x="2105328" y="3347922"/>
                  <a:pt x="1876887" y="3383974"/>
                </a:cubicBezTo>
                <a:cubicBezTo>
                  <a:pt x="1648446" y="3420026"/>
                  <a:pt x="1494494" y="3374011"/>
                  <a:pt x="1344721" y="3383974"/>
                </a:cubicBezTo>
                <a:cubicBezTo>
                  <a:pt x="1194948" y="3393937"/>
                  <a:pt x="915356" y="3365735"/>
                  <a:pt x="732444" y="3383974"/>
                </a:cubicBezTo>
                <a:cubicBezTo>
                  <a:pt x="549532" y="3402213"/>
                  <a:pt x="150828" y="3354662"/>
                  <a:pt x="0" y="3383974"/>
                </a:cubicBezTo>
                <a:cubicBezTo>
                  <a:pt x="-31100" y="3274137"/>
                  <a:pt x="29175" y="2985855"/>
                  <a:pt x="0" y="2853818"/>
                </a:cubicBezTo>
                <a:cubicBezTo>
                  <a:pt x="-29175" y="2721781"/>
                  <a:pt x="14353" y="2518670"/>
                  <a:pt x="0" y="2323662"/>
                </a:cubicBezTo>
                <a:cubicBezTo>
                  <a:pt x="-14353" y="2128654"/>
                  <a:pt x="29300" y="1918357"/>
                  <a:pt x="0" y="1691987"/>
                </a:cubicBezTo>
                <a:cubicBezTo>
                  <a:pt x="-29300" y="1465617"/>
                  <a:pt x="50248" y="1373364"/>
                  <a:pt x="0" y="1161831"/>
                </a:cubicBezTo>
                <a:cubicBezTo>
                  <a:pt x="-50248" y="950298"/>
                  <a:pt x="39971" y="727724"/>
                  <a:pt x="0" y="530156"/>
                </a:cubicBezTo>
                <a:cubicBezTo>
                  <a:pt x="-39971" y="332589"/>
                  <a:pt x="51678" y="15625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1442107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LD.P_ID,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first_login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join(select P_ID, min(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f_login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P_ID)as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f_login_per_player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LD.P_ID =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f_login_per_player.P_IDand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f_login_per_player.f_login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first_login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2781A-A1C6-40A4-CFB9-92F25BDA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5" y="1905000"/>
            <a:ext cx="3164076" cy="33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4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7" y="624110"/>
            <a:ext cx="10366113" cy="110085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Q11) For each player and date, how many </a:t>
            </a:r>
            <a:r>
              <a:rPr lang="en-US" sz="2400" dirty="0" err="1">
                <a:latin typeface="Rockwell" panose="02060603020205020403" pitchFamily="18" charset="0"/>
              </a:rPr>
              <a:t>kill_count</a:t>
            </a:r>
            <a:r>
              <a:rPr lang="en-US" sz="2400" dirty="0">
                <a:latin typeface="Rockwell" panose="02060603020205020403" pitchFamily="18" charset="0"/>
              </a:rPr>
              <a:t> played so far by the player. That is, the total number of games played by the player until that date.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4217" y="1792255"/>
            <a:ext cx="4316040" cy="2026220"/>
          </a:xfrm>
          <a:custGeom>
            <a:avLst/>
            <a:gdLst>
              <a:gd name="connsiteX0" fmla="*/ 0 w 4316040"/>
              <a:gd name="connsiteY0" fmla="*/ 0 h 2026220"/>
              <a:gd name="connsiteX1" fmla="*/ 410024 w 4316040"/>
              <a:gd name="connsiteY1" fmla="*/ 0 h 2026220"/>
              <a:gd name="connsiteX2" fmla="*/ 992689 w 4316040"/>
              <a:gd name="connsiteY2" fmla="*/ 0 h 2026220"/>
              <a:gd name="connsiteX3" fmla="*/ 1489034 w 4316040"/>
              <a:gd name="connsiteY3" fmla="*/ 0 h 2026220"/>
              <a:gd name="connsiteX4" fmla="*/ 1942218 w 4316040"/>
              <a:gd name="connsiteY4" fmla="*/ 0 h 2026220"/>
              <a:gd name="connsiteX5" fmla="*/ 2481723 w 4316040"/>
              <a:gd name="connsiteY5" fmla="*/ 0 h 2026220"/>
              <a:gd name="connsiteX6" fmla="*/ 2934907 w 4316040"/>
              <a:gd name="connsiteY6" fmla="*/ 0 h 2026220"/>
              <a:gd name="connsiteX7" fmla="*/ 3431252 w 4316040"/>
              <a:gd name="connsiteY7" fmla="*/ 0 h 2026220"/>
              <a:gd name="connsiteX8" fmla="*/ 4316040 w 4316040"/>
              <a:gd name="connsiteY8" fmla="*/ 0 h 2026220"/>
              <a:gd name="connsiteX9" fmla="*/ 4316040 w 4316040"/>
              <a:gd name="connsiteY9" fmla="*/ 466031 h 2026220"/>
              <a:gd name="connsiteX10" fmla="*/ 4316040 w 4316040"/>
              <a:gd name="connsiteY10" fmla="*/ 992848 h 2026220"/>
              <a:gd name="connsiteX11" fmla="*/ 4316040 w 4316040"/>
              <a:gd name="connsiteY11" fmla="*/ 1499403 h 2026220"/>
              <a:gd name="connsiteX12" fmla="*/ 4316040 w 4316040"/>
              <a:gd name="connsiteY12" fmla="*/ 2026220 h 2026220"/>
              <a:gd name="connsiteX13" fmla="*/ 3862856 w 4316040"/>
              <a:gd name="connsiteY13" fmla="*/ 2026220 h 2026220"/>
              <a:gd name="connsiteX14" fmla="*/ 3280190 w 4316040"/>
              <a:gd name="connsiteY14" fmla="*/ 2026220 h 2026220"/>
              <a:gd name="connsiteX15" fmla="*/ 2654365 w 4316040"/>
              <a:gd name="connsiteY15" fmla="*/ 2026220 h 2026220"/>
              <a:gd name="connsiteX16" fmla="*/ 2158020 w 4316040"/>
              <a:gd name="connsiteY16" fmla="*/ 2026220 h 2026220"/>
              <a:gd name="connsiteX17" fmla="*/ 1704836 w 4316040"/>
              <a:gd name="connsiteY17" fmla="*/ 2026220 h 2026220"/>
              <a:gd name="connsiteX18" fmla="*/ 1165331 w 4316040"/>
              <a:gd name="connsiteY18" fmla="*/ 2026220 h 2026220"/>
              <a:gd name="connsiteX19" fmla="*/ 755307 w 4316040"/>
              <a:gd name="connsiteY19" fmla="*/ 2026220 h 2026220"/>
              <a:gd name="connsiteX20" fmla="*/ 0 w 4316040"/>
              <a:gd name="connsiteY20" fmla="*/ 2026220 h 2026220"/>
              <a:gd name="connsiteX21" fmla="*/ 0 w 4316040"/>
              <a:gd name="connsiteY21" fmla="*/ 1479141 h 2026220"/>
              <a:gd name="connsiteX22" fmla="*/ 0 w 4316040"/>
              <a:gd name="connsiteY22" fmla="*/ 952323 h 2026220"/>
              <a:gd name="connsiteX23" fmla="*/ 0 w 4316040"/>
              <a:gd name="connsiteY23" fmla="*/ 466031 h 2026220"/>
              <a:gd name="connsiteX24" fmla="*/ 0 w 4316040"/>
              <a:gd name="connsiteY24" fmla="*/ 0 h 202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16040" h="2026220" fill="none" extrusionOk="0">
                <a:moveTo>
                  <a:pt x="0" y="0"/>
                </a:moveTo>
                <a:cubicBezTo>
                  <a:pt x="165872" y="-43440"/>
                  <a:pt x="309701" y="26670"/>
                  <a:pt x="410024" y="0"/>
                </a:cubicBezTo>
                <a:cubicBezTo>
                  <a:pt x="510347" y="-26670"/>
                  <a:pt x="753003" y="15083"/>
                  <a:pt x="992689" y="0"/>
                </a:cubicBezTo>
                <a:cubicBezTo>
                  <a:pt x="1232375" y="-15083"/>
                  <a:pt x="1263268" y="38107"/>
                  <a:pt x="1489034" y="0"/>
                </a:cubicBezTo>
                <a:cubicBezTo>
                  <a:pt x="1714800" y="-38107"/>
                  <a:pt x="1725618" y="40098"/>
                  <a:pt x="1942218" y="0"/>
                </a:cubicBezTo>
                <a:cubicBezTo>
                  <a:pt x="2158818" y="-40098"/>
                  <a:pt x="2236898" y="1579"/>
                  <a:pt x="2481723" y="0"/>
                </a:cubicBezTo>
                <a:cubicBezTo>
                  <a:pt x="2726548" y="-1579"/>
                  <a:pt x="2840595" y="21201"/>
                  <a:pt x="2934907" y="0"/>
                </a:cubicBezTo>
                <a:cubicBezTo>
                  <a:pt x="3029219" y="-21201"/>
                  <a:pt x="3249912" y="15540"/>
                  <a:pt x="3431252" y="0"/>
                </a:cubicBezTo>
                <a:cubicBezTo>
                  <a:pt x="3612592" y="-15540"/>
                  <a:pt x="3958755" y="23171"/>
                  <a:pt x="4316040" y="0"/>
                </a:cubicBezTo>
                <a:cubicBezTo>
                  <a:pt x="4318640" y="110584"/>
                  <a:pt x="4303944" y="257748"/>
                  <a:pt x="4316040" y="466031"/>
                </a:cubicBezTo>
                <a:cubicBezTo>
                  <a:pt x="4328136" y="674314"/>
                  <a:pt x="4302116" y="798667"/>
                  <a:pt x="4316040" y="992848"/>
                </a:cubicBezTo>
                <a:cubicBezTo>
                  <a:pt x="4329964" y="1187029"/>
                  <a:pt x="4309474" y="1376371"/>
                  <a:pt x="4316040" y="1499403"/>
                </a:cubicBezTo>
                <a:cubicBezTo>
                  <a:pt x="4322606" y="1622436"/>
                  <a:pt x="4310569" y="1790146"/>
                  <a:pt x="4316040" y="2026220"/>
                </a:cubicBezTo>
                <a:cubicBezTo>
                  <a:pt x="4177963" y="2030334"/>
                  <a:pt x="4045398" y="1992030"/>
                  <a:pt x="3862856" y="2026220"/>
                </a:cubicBezTo>
                <a:cubicBezTo>
                  <a:pt x="3680314" y="2060410"/>
                  <a:pt x="3551360" y="1998320"/>
                  <a:pt x="3280190" y="2026220"/>
                </a:cubicBezTo>
                <a:cubicBezTo>
                  <a:pt x="3009020" y="2054120"/>
                  <a:pt x="2888662" y="2000388"/>
                  <a:pt x="2654365" y="2026220"/>
                </a:cubicBezTo>
                <a:cubicBezTo>
                  <a:pt x="2420068" y="2052052"/>
                  <a:pt x="2400879" y="2011019"/>
                  <a:pt x="2158020" y="2026220"/>
                </a:cubicBezTo>
                <a:cubicBezTo>
                  <a:pt x="1915161" y="2041421"/>
                  <a:pt x="1801091" y="1997341"/>
                  <a:pt x="1704836" y="2026220"/>
                </a:cubicBezTo>
                <a:cubicBezTo>
                  <a:pt x="1608581" y="2055099"/>
                  <a:pt x="1345916" y="1993271"/>
                  <a:pt x="1165331" y="2026220"/>
                </a:cubicBezTo>
                <a:cubicBezTo>
                  <a:pt x="984746" y="2059169"/>
                  <a:pt x="887919" y="2006584"/>
                  <a:pt x="755307" y="2026220"/>
                </a:cubicBezTo>
                <a:cubicBezTo>
                  <a:pt x="622695" y="2045856"/>
                  <a:pt x="373912" y="1994483"/>
                  <a:pt x="0" y="2026220"/>
                </a:cubicBezTo>
                <a:cubicBezTo>
                  <a:pt x="-40910" y="1907619"/>
                  <a:pt x="19799" y="1736931"/>
                  <a:pt x="0" y="1479141"/>
                </a:cubicBezTo>
                <a:cubicBezTo>
                  <a:pt x="-19799" y="1221351"/>
                  <a:pt x="61821" y="1116120"/>
                  <a:pt x="0" y="952323"/>
                </a:cubicBezTo>
                <a:cubicBezTo>
                  <a:pt x="-61821" y="788526"/>
                  <a:pt x="12203" y="566996"/>
                  <a:pt x="0" y="466031"/>
                </a:cubicBezTo>
                <a:cubicBezTo>
                  <a:pt x="-12203" y="365066"/>
                  <a:pt x="54107" y="195545"/>
                  <a:pt x="0" y="0"/>
                </a:cubicBezTo>
                <a:close/>
              </a:path>
              <a:path w="4316040" h="2026220" stroke="0" extrusionOk="0">
                <a:moveTo>
                  <a:pt x="0" y="0"/>
                </a:moveTo>
                <a:cubicBezTo>
                  <a:pt x="172018" y="-20322"/>
                  <a:pt x="254102" y="7091"/>
                  <a:pt x="453184" y="0"/>
                </a:cubicBezTo>
                <a:cubicBezTo>
                  <a:pt x="652266" y="-7091"/>
                  <a:pt x="764719" y="23944"/>
                  <a:pt x="863208" y="0"/>
                </a:cubicBezTo>
                <a:cubicBezTo>
                  <a:pt x="961697" y="-23944"/>
                  <a:pt x="1277074" y="35694"/>
                  <a:pt x="1402713" y="0"/>
                </a:cubicBezTo>
                <a:cubicBezTo>
                  <a:pt x="1528353" y="-35694"/>
                  <a:pt x="1896096" y="5116"/>
                  <a:pt x="2028539" y="0"/>
                </a:cubicBezTo>
                <a:cubicBezTo>
                  <a:pt x="2160982" y="-5116"/>
                  <a:pt x="2373506" y="74978"/>
                  <a:pt x="2654365" y="0"/>
                </a:cubicBezTo>
                <a:cubicBezTo>
                  <a:pt x="2935224" y="-74978"/>
                  <a:pt x="3002594" y="28601"/>
                  <a:pt x="3107549" y="0"/>
                </a:cubicBezTo>
                <a:cubicBezTo>
                  <a:pt x="3212504" y="-28601"/>
                  <a:pt x="3370060" y="6299"/>
                  <a:pt x="3517573" y="0"/>
                </a:cubicBezTo>
                <a:cubicBezTo>
                  <a:pt x="3665086" y="-6299"/>
                  <a:pt x="4120405" y="40077"/>
                  <a:pt x="4316040" y="0"/>
                </a:cubicBezTo>
                <a:cubicBezTo>
                  <a:pt x="4350315" y="155578"/>
                  <a:pt x="4292142" y="381399"/>
                  <a:pt x="4316040" y="486293"/>
                </a:cubicBezTo>
                <a:cubicBezTo>
                  <a:pt x="4339938" y="591187"/>
                  <a:pt x="4274995" y="845580"/>
                  <a:pt x="4316040" y="1013110"/>
                </a:cubicBezTo>
                <a:cubicBezTo>
                  <a:pt x="4357085" y="1180640"/>
                  <a:pt x="4267408" y="1402240"/>
                  <a:pt x="4316040" y="1560189"/>
                </a:cubicBezTo>
                <a:cubicBezTo>
                  <a:pt x="4364672" y="1718138"/>
                  <a:pt x="4298479" y="1810520"/>
                  <a:pt x="4316040" y="2026220"/>
                </a:cubicBezTo>
                <a:cubicBezTo>
                  <a:pt x="4203031" y="2044114"/>
                  <a:pt x="4038766" y="1997582"/>
                  <a:pt x="3819695" y="2026220"/>
                </a:cubicBezTo>
                <a:cubicBezTo>
                  <a:pt x="3600625" y="2054858"/>
                  <a:pt x="3501273" y="1977449"/>
                  <a:pt x="3280190" y="2026220"/>
                </a:cubicBezTo>
                <a:cubicBezTo>
                  <a:pt x="3059108" y="2074991"/>
                  <a:pt x="3049658" y="1977986"/>
                  <a:pt x="2870167" y="2026220"/>
                </a:cubicBezTo>
                <a:cubicBezTo>
                  <a:pt x="2690676" y="2074454"/>
                  <a:pt x="2620469" y="2019966"/>
                  <a:pt x="2373822" y="2026220"/>
                </a:cubicBezTo>
                <a:cubicBezTo>
                  <a:pt x="2127176" y="2032474"/>
                  <a:pt x="1910428" y="1985726"/>
                  <a:pt x="1747996" y="2026220"/>
                </a:cubicBezTo>
                <a:cubicBezTo>
                  <a:pt x="1585564" y="2066714"/>
                  <a:pt x="1447096" y="1985365"/>
                  <a:pt x="1251652" y="2026220"/>
                </a:cubicBezTo>
                <a:cubicBezTo>
                  <a:pt x="1056208" y="2067075"/>
                  <a:pt x="997534" y="2025905"/>
                  <a:pt x="798467" y="2026220"/>
                </a:cubicBezTo>
                <a:cubicBezTo>
                  <a:pt x="599401" y="2026535"/>
                  <a:pt x="206327" y="1943257"/>
                  <a:pt x="0" y="2026220"/>
                </a:cubicBezTo>
                <a:cubicBezTo>
                  <a:pt x="-49506" y="1854934"/>
                  <a:pt x="24837" y="1693713"/>
                  <a:pt x="0" y="1580452"/>
                </a:cubicBezTo>
                <a:cubicBezTo>
                  <a:pt x="-24837" y="1467191"/>
                  <a:pt x="30348" y="1210847"/>
                  <a:pt x="0" y="1094159"/>
                </a:cubicBezTo>
                <a:cubicBezTo>
                  <a:pt x="-30348" y="977471"/>
                  <a:pt x="45711" y="786511"/>
                  <a:pt x="0" y="567342"/>
                </a:cubicBezTo>
                <a:cubicBezTo>
                  <a:pt x="-45711" y="348173"/>
                  <a:pt x="66174" y="20495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0851090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b="1" u="sng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window function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P.P_ID,P.PNAME,TimeStamp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over(partition by PNAME 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Total_kill_count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Level_details2 as LD on P.P_ID = LD.P_ID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0DA6BF-45FF-35F1-B795-95BDA12D6F62}"/>
              </a:ext>
            </a:extLst>
          </p:cNvPr>
          <p:cNvSpPr txBox="1">
            <a:spLocks/>
          </p:cNvSpPr>
          <p:nvPr/>
        </p:nvSpPr>
        <p:spPr>
          <a:xfrm>
            <a:off x="6302232" y="1792256"/>
            <a:ext cx="5465529" cy="2026219"/>
          </a:xfrm>
          <a:custGeom>
            <a:avLst/>
            <a:gdLst>
              <a:gd name="connsiteX0" fmla="*/ 0 w 5465529"/>
              <a:gd name="connsiteY0" fmla="*/ 0 h 2026219"/>
              <a:gd name="connsiteX1" fmla="*/ 655863 w 5465529"/>
              <a:gd name="connsiteY1" fmla="*/ 0 h 2026219"/>
              <a:gd name="connsiteX2" fmla="*/ 1093106 w 5465529"/>
              <a:gd name="connsiteY2" fmla="*/ 0 h 2026219"/>
              <a:gd name="connsiteX3" fmla="*/ 1694314 w 5465529"/>
              <a:gd name="connsiteY3" fmla="*/ 0 h 2026219"/>
              <a:gd name="connsiteX4" fmla="*/ 2295522 w 5465529"/>
              <a:gd name="connsiteY4" fmla="*/ 0 h 2026219"/>
              <a:gd name="connsiteX5" fmla="*/ 2678109 w 5465529"/>
              <a:gd name="connsiteY5" fmla="*/ 0 h 2026219"/>
              <a:gd name="connsiteX6" fmla="*/ 3224662 w 5465529"/>
              <a:gd name="connsiteY6" fmla="*/ 0 h 2026219"/>
              <a:gd name="connsiteX7" fmla="*/ 3880526 w 5465529"/>
              <a:gd name="connsiteY7" fmla="*/ 0 h 2026219"/>
              <a:gd name="connsiteX8" fmla="*/ 4427078 w 5465529"/>
              <a:gd name="connsiteY8" fmla="*/ 0 h 2026219"/>
              <a:gd name="connsiteX9" fmla="*/ 4973631 w 5465529"/>
              <a:gd name="connsiteY9" fmla="*/ 0 h 2026219"/>
              <a:gd name="connsiteX10" fmla="*/ 5465529 w 5465529"/>
              <a:gd name="connsiteY10" fmla="*/ 0 h 2026219"/>
              <a:gd name="connsiteX11" fmla="*/ 5465529 w 5465529"/>
              <a:gd name="connsiteY11" fmla="*/ 486293 h 2026219"/>
              <a:gd name="connsiteX12" fmla="*/ 5465529 w 5465529"/>
              <a:gd name="connsiteY12" fmla="*/ 932061 h 2026219"/>
              <a:gd name="connsiteX13" fmla="*/ 5465529 w 5465529"/>
              <a:gd name="connsiteY13" fmla="*/ 1458878 h 2026219"/>
              <a:gd name="connsiteX14" fmla="*/ 5465529 w 5465529"/>
              <a:gd name="connsiteY14" fmla="*/ 2026219 h 2026219"/>
              <a:gd name="connsiteX15" fmla="*/ 5028287 w 5465529"/>
              <a:gd name="connsiteY15" fmla="*/ 2026219 h 2026219"/>
              <a:gd name="connsiteX16" fmla="*/ 4536389 w 5465529"/>
              <a:gd name="connsiteY16" fmla="*/ 2026219 h 2026219"/>
              <a:gd name="connsiteX17" fmla="*/ 4099147 w 5465529"/>
              <a:gd name="connsiteY17" fmla="*/ 2026219 h 2026219"/>
              <a:gd name="connsiteX18" fmla="*/ 3552594 w 5465529"/>
              <a:gd name="connsiteY18" fmla="*/ 2026219 h 2026219"/>
              <a:gd name="connsiteX19" fmla="*/ 3115352 w 5465529"/>
              <a:gd name="connsiteY19" fmla="*/ 2026219 h 2026219"/>
              <a:gd name="connsiteX20" fmla="*/ 2623454 w 5465529"/>
              <a:gd name="connsiteY20" fmla="*/ 2026219 h 2026219"/>
              <a:gd name="connsiteX21" fmla="*/ 2076901 w 5465529"/>
              <a:gd name="connsiteY21" fmla="*/ 2026219 h 2026219"/>
              <a:gd name="connsiteX22" fmla="*/ 1530348 w 5465529"/>
              <a:gd name="connsiteY22" fmla="*/ 2026219 h 2026219"/>
              <a:gd name="connsiteX23" fmla="*/ 1147761 w 5465529"/>
              <a:gd name="connsiteY23" fmla="*/ 2026219 h 2026219"/>
              <a:gd name="connsiteX24" fmla="*/ 546553 w 5465529"/>
              <a:gd name="connsiteY24" fmla="*/ 2026219 h 2026219"/>
              <a:gd name="connsiteX25" fmla="*/ 0 w 5465529"/>
              <a:gd name="connsiteY25" fmla="*/ 2026219 h 2026219"/>
              <a:gd name="connsiteX26" fmla="*/ 0 w 5465529"/>
              <a:gd name="connsiteY26" fmla="*/ 1499402 h 2026219"/>
              <a:gd name="connsiteX27" fmla="*/ 0 w 5465529"/>
              <a:gd name="connsiteY27" fmla="*/ 1013110 h 2026219"/>
              <a:gd name="connsiteX28" fmla="*/ 0 w 5465529"/>
              <a:gd name="connsiteY28" fmla="*/ 567341 h 2026219"/>
              <a:gd name="connsiteX29" fmla="*/ 0 w 5465529"/>
              <a:gd name="connsiteY29" fmla="*/ 0 h 202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465529" h="2026219" fill="none" extrusionOk="0">
                <a:moveTo>
                  <a:pt x="0" y="0"/>
                </a:moveTo>
                <a:cubicBezTo>
                  <a:pt x="175437" y="-71368"/>
                  <a:pt x="345632" y="1279"/>
                  <a:pt x="655863" y="0"/>
                </a:cubicBezTo>
                <a:cubicBezTo>
                  <a:pt x="966094" y="-1279"/>
                  <a:pt x="949032" y="51166"/>
                  <a:pt x="1093106" y="0"/>
                </a:cubicBezTo>
                <a:cubicBezTo>
                  <a:pt x="1237180" y="-51166"/>
                  <a:pt x="1560558" y="20537"/>
                  <a:pt x="1694314" y="0"/>
                </a:cubicBezTo>
                <a:cubicBezTo>
                  <a:pt x="1828070" y="-20537"/>
                  <a:pt x="2078097" y="16456"/>
                  <a:pt x="2295522" y="0"/>
                </a:cubicBezTo>
                <a:cubicBezTo>
                  <a:pt x="2512947" y="-16456"/>
                  <a:pt x="2574846" y="34532"/>
                  <a:pt x="2678109" y="0"/>
                </a:cubicBezTo>
                <a:cubicBezTo>
                  <a:pt x="2781372" y="-34532"/>
                  <a:pt x="2959305" y="36546"/>
                  <a:pt x="3224662" y="0"/>
                </a:cubicBezTo>
                <a:cubicBezTo>
                  <a:pt x="3490019" y="-36546"/>
                  <a:pt x="3640816" y="45176"/>
                  <a:pt x="3880526" y="0"/>
                </a:cubicBezTo>
                <a:cubicBezTo>
                  <a:pt x="4120236" y="-45176"/>
                  <a:pt x="4183777" y="52537"/>
                  <a:pt x="4427078" y="0"/>
                </a:cubicBezTo>
                <a:cubicBezTo>
                  <a:pt x="4670379" y="-52537"/>
                  <a:pt x="4795060" y="2346"/>
                  <a:pt x="4973631" y="0"/>
                </a:cubicBezTo>
                <a:cubicBezTo>
                  <a:pt x="5152202" y="-2346"/>
                  <a:pt x="5275436" y="14953"/>
                  <a:pt x="5465529" y="0"/>
                </a:cubicBezTo>
                <a:cubicBezTo>
                  <a:pt x="5493419" y="207600"/>
                  <a:pt x="5446403" y="381966"/>
                  <a:pt x="5465529" y="486293"/>
                </a:cubicBezTo>
                <a:cubicBezTo>
                  <a:pt x="5484655" y="590620"/>
                  <a:pt x="5430035" y="775251"/>
                  <a:pt x="5465529" y="932061"/>
                </a:cubicBezTo>
                <a:cubicBezTo>
                  <a:pt x="5501023" y="1088871"/>
                  <a:pt x="5421514" y="1284541"/>
                  <a:pt x="5465529" y="1458878"/>
                </a:cubicBezTo>
                <a:cubicBezTo>
                  <a:pt x="5509544" y="1633215"/>
                  <a:pt x="5463129" y="1783377"/>
                  <a:pt x="5465529" y="2026219"/>
                </a:cubicBezTo>
                <a:cubicBezTo>
                  <a:pt x="5254381" y="2074530"/>
                  <a:pt x="5145917" y="1980371"/>
                  <a:pt x="5028287" y="2026219"/>
                </a:cubicBezTo>
                <a:cubicBezTo>
                  <a:pt x="4910657" y="2072067"/>
                  <a:pt x="4714648" y="1976181"/>
                  <a:pt x="4536389" y="2026219"/>
                </a:cubicBezTo>
                <a:cubicBezTo>
                  <a:pt x="4358130" y="2076257"/>
                  <a:pt x="4230312" y="1986146"/>
                  <a:pt x="4099147" y="2026219"/>
                </a:cubicBezTo>
                <a:cubicBezTo>
                  <a:pt x="3967982" y="2066292"/>
                  <a:pt x="3797693" y="2023255"/>
                  <a:pt x="3552594" y="2026219"/>
                </a:cubicBezTo>
                <a:cubicBezTo>
                  <a:pt x="3307495" y="2029183"/>
                  <a:pt x="3246985" y="1978246"/>
                  <a:pt x="3115352" y="2026219"/>
                </a:cubicBezTo>
                <a:cubicBezTo>
                  <a:pt x="2983719" y="2074192"/>
                  <a:pt x="2834176" y="2008085"/>
                  <a:pt x="2623454" y="2026219"/>
                </a:cubicBezTo>
                <a:cubicBezTo>
                  <a:pt x="2412732" y="2044353"/>
                  <a:pt x="2346094" y="2026023"/>
                  <a:pt x="2076901" y="2026219"/>
                </a:cubicBezTo>
                <a:cubicBezTo>
                  <a:pt x="1807708" y="2026415"/>
                  <a:pt x="1799509" y="1984568"/>
                  <a:pt x="1530348" y="2026219"/>
                </a:cubicBezTo>
                <a:cubicBezTo>
                  <a:pt x="1261187" y="2067870"/>
                  <a:pt x="1246097" y="2023627"/>
                  <a:pt x="1147761" y="2026219"/>
                </a:cubicBezTo>
                <a:cubicBezTo>
                  <a:pt x="1049425" y="2028811"/>
                  <a:pt x="734013" y="1964178"/>
                  <a:pt x="546553" y="2026219"/>
                </a:cubicBezTo>
                <a:cubicBezTo>
                  <a:pt x="359093" y="2088260"/>
                  <a:pt x="166438" y="2003296"/>
                  <a:pt x="0" y="2026219"/>
                </a:cubicBezTo>
                <a:cubicBezTo>
                  <a:pt x="-31889" y="1780575"/>
                  <a:pt x="40257" y="1631264"/>
                  <a:pt x="0" y="1499402"/>
                </a:cubicBezTo>
                <a:cubicBezTo>
                  <a:pt x="-40257" y="1367540"/>
                  <a:pt x="593" y="1181940"/>
                  <a:pt x="0" y="1013110"/>
                </a:cubicBezTo>
                <a:cubicBezTo>
                  <a:pt x="-593" y="844280"/>
                  <a:pt x="4149" y="691941"/>
                  <a:pt x="0" y="567341"/>
                </a:cubicBezTo>
                <a:cubicBezTo>
                  <a:pt x="-4149" y="442741"/>
                  <a:pt x="63352" y="217663"/>
                  <a:pt x="0" y="0"/>
                </a:cubicBezTo>
                <a:close/>
              </a:path>
              <a:path w="5465529" h="2026219" stroke="0" extrusionOk="0">
                <a:moveTo>
                  <a:pt x="0" y="0"/>
                </a:moveTo>
                <a:cubicBezTo>
                  <a:pt x="108948" y="-39089"/>
                  <a:pt x="248557" y="38526"/>
                  <a:pt x="382587" y="0"/>
                </a:cubicBezTo>
                <a:cubicBezTo>
                  <a:pt x="516617" y="-38526"/>
                  <a:pt x="776078" y="4198"/>
                  <a:pt x="874485" y="0"/>
                </a:cubicBezTo>
                <a:cubicBezTo>
                  <a:pt x="972892" y="-4198"/>
                  <a:pt x="1182136" y="48825"/>
                  <a:pt x="1311727" y="0"/>
                </a:cubicBezTo>
                <a:cubicBezTo>
                  <a:pt x="1441318" y="-48825"/>
                  <a:pt x="1593952" y="41401"/>
                  <a:pt x="1858280" y="0"/>
                </a:cubicBezTo>
                <a:cubicBezTo>
                  <a:pt x="2122608" y="-41401"/>
                  <a:pt x="2211270" y="35906"/>
                  <a:pt x="2459488" y="0"/>
                </a:cubicBezTo>
                <a:cubicBezTo>
                  <a:pt x="2707706" y="-35906"/>
                  <a:pt x="2781673" y="44518"/>
                  <a:pt x="3006041" y="0"/>
                </a:cubicBezTo>
                <a:cubicBezTo>
                  <a:pt x="3230409" y="-44518"/>
                  <a:pt x="3354153" y="23182"/>
                  <a:pt x="3552594" y="0"/>
                </a:cubicBezTo>
                <a:cubicBezTo>
                  <a:pt x="3751035" y="-23182"/>
                  <a:pt x="3891158" y="66367"/>
                  <a:pt x="4153802" y="0"/>
                </a:cubicBezTo>
                <a:cubicBezTo>
                  <a:pt x="4416446" y="-66367"/>
                  <a:pt x="4611680" y="9123"/>
                  <a:pt x="4755010" y="0"/>
                </a:cubicBezTo>
                <a:cubicBezTo>
                  <a:pt x="4898340" y="-9123"/>
                  <a:pt x="5285138" y="45765"/>
                  <a:pt x="5465529" y="0"/>
                </a:cubicBezTo>
                <a:cubicBezTo>
                  <a:pt x="5517764" y="128333"/>
                  <a:pt x="5412993" y="316161"/>
                  <a:pt x="5465529" y="526817"/>
                </a:cubicBezTo>
                <a:cubicBezTo>
                  <a:pt x="5518065" y="737473"/>
                  <a:pt x="5436290" y="925975"/>
                  <a:pt x="5465529" y="1073896"/>
                </a:cubicBezTo>
                <a:cubicBezTo>
                  <a:pt x="5494768" y="1221817"/>
                  <a:pt x="5458790" y="1384439"/>
                  <a:pt x="5465529" y="1539926"/>
                </a:cubicBezTo>
                <a:cubicBezTo>
                  <a:pt x="5472268" y="1695413"/>
                  <a:pt x="5439357" y="1896289"/>
                  <a:pt x="5465529" y="2026219"/>
                </a:cubicBezTo>
                <a:cubicBezTo>
                  <a:pt x="5204148" y="2089217"/>
                  <a:pt x="5031624" y="1967338"/>
                  <a:pt x="4918976" y="2026219"/>
                </a:cubicBezTo>
                <a:cubicBezTo>
                  <a:pt x="4806328" y="2085100"/>
                  <a:pt x="4602482" y="2016341"/>
                  <a:pt x="4481734" y="2026219"/>
                </a:cubicBezTo>
                <a:cubicBezTo>
                  <a:pt x="4360986" y="2036097"/>
                  <a:pt x="4104907" y="2005759"/>
                  <a:pt x="3880526" y="2026219"/>
                </a:cubicBezTo>
                <a:cubicBezTo>
                  <a:pt x="3656145" y="2046679"/>
                  <a:pt x="3664559" y="2010216"/>
                  <a:pt x="3497939" y="2026219"/>
                </a:cubicBezTo>
                <a:cubicBezTo>
                  <a:pt x="3331319" y="2042222"/>
                  <a:pt x="3300427" y="1993588"/>
                  <a:pt x="3115352" y="2026219"/>
                </a:cubicBezTo>
                <a:cubicBezTo>
                  <a:pt x="2930277" y="2058850"/>
                  <a:pt x="2906781" y="1992754"/>
                  <a:pt x="2732765" y="2026219"/>
                </a:cubicBezTo>
                <a:cubicBezTo>
                  <a:pt x="2558749" y="2059684"/>
                  <a:pt x="2495391" y="1992337"/>
                  <a:pt x="2295522" y="2026219"/>
                </a:cubicBezTo>
                <a:cubicBezTo>
                  <a:pt x="2095653" y="2060101"/>
                  <a:pt x="1965200" y="2005702"/>
                  <a:pt x="1748969" y="2026219"/>
                </a:cubicBezTo>
                <a:cubicBezTo>
                  <a:pt x="1532738" y="2046736"/>
                  <a:pt x="1370679" y="2021606"/>
                  <a:pt x="1147761" y="2026219"/>
                </a:cubicBezTo>
                <a:cubicBezTo>
                  <a:pt x="924843" y="2030832"/>
                  <a:pt x="807575" y="1997650"/>
                  <a:pt x="546553" y="2026219"/>
                </a:cubicBezTo>
                <a:cubicBezTo>
                  <a:pt x="285531" y="2054788"/>
                  <a:pt x="213261" y="1995378"/>
                  <a:pt x="0" y="2026219"/>
                </a:cubicBezTo>
                <a:cubicBezTo>
                  <a:pt x="-7417" y="1820256"/>
                  <a:pt x="24469" y="1616919"/>
                  <a:pt x="0" y="1479140"/>
                </a:cubicBezTo>
                <a:cubicBezTo>
                  <a:pt x="-24469" y="1341361"/>
                  <a:pt x="46991" y="1125294"/>
                  <a:pt x="0" y="972585"/>
                </a:cubicBezTo>
                <a:cubicBezTo>
                  <a:pt x="-46991" y="819877"/>
                  <a:pt x="3415" y="700847"/>
                  <a:pt x="0" y="526817"/>
                </a:cubicBezTo>
                <a:cubicBezTo>
                  <a:pt x="-3415" y="352787"/>
                  <a:pt x="9273" y="2185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8528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600" b="1" u="sng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without window function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P.P_ID, P.PNAME,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LD.TimeStamp</a:t>
            </a: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 sum(LD2.Kill_count)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LD2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LD2.P_ID = P.P_ID and LD2.TimeStamp &gt;=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LD.TimeStamp</a:t>
            </a: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 as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endParaRPr lang="en-US" sz="1200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level_details2 as LD on P.P_ID = LD.P_ID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55CD0-2CEE-B5C3-780F-5FBD1D50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6" y="4017819"/>
            <a:ext cx="4316040" cy="2493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0A626-D5F9-6EFB-D4E7-6AC9781A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42" y="4017819"/>
            <a:ext cx="4462750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88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 Q12) Find the cumulative sum of stages crossed over a 			  	   	     </a:t>
            </a:r>
            <a:r>
              <a:rPr lang="en-US" sz="2400" dirty="0" err="1">
                <a:latin typeface="Rockwell" panose="02060603020205020403" pitchFamily="18" charset="0"/>
              </a:rPr>
              <a:t>start_datetime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8863" y="1634837"/>
            <a:ext cx="4005552" cy="2064327"/>
          </a:xfrm>
          <a:custGeom>
            <a:avLst/>
            <a:gdLst>
              <a:gd name="connsiteX0" fmla="*/ 0 w 4005552"/>
              <a:gd name="connsiteY0" fmla="*/ 0 h 2064327"/>
              <a:gd name="connsiteX1" fmla="*/ 612277 w 4005552"/>
              <a:gd name="connsiteY1" fmla="*/ 0 h 2064327"/>
              <a:gd name="connsiteX2" fmla="*/ 1224554 w 4005552"/>
              <a:gd name="connsiteY2" fmla="*/ 0 h 2064327"/>
              <a:gd name="connsiteX3" fmla="*/ 1676610 w 4005552"/>
              <a:gd name="connsiteY3" fmla="*/ 0 h 2064327"/>
              <a:gd name="connsiteX4" fmla="*/ 2248831 w 4005552"/>
              <a:gd name="connsiteY4" fmla="*/ 0 h 2064327"/>
              <a:gd name="connsiteX5" fmla="*/ 2740942 w 4005552"/>
              <a:gd name="connsiteY5" fmla="*/ 0 h 2064327"/>
              <a:gd name="connsiteX6" fmla="*/ 3393275 w 4005552"/>
              <a:gd name="connsiteY6" fmla="*/ 0 h 2064327"/>
              <a:gd name="connsiteX7" fmla="*/ 4005552 w 4005552"/>
              <a:gd name="connsiteY7" fmla="*/ 0 h 2064327"/>
              <a:gd name="connsiteX8" fmla="*/ 4005552 w 4005552"/>
              <a:gd name="connsiteY8" fmla="*/ 474795 h 2064327"/>
              <a:gd name="connsiteX9" fmla="*/ 4005552 w 4005552"/>
              <a:gd name="connsiteY9" fmla="*/ 970234 h 2064327"/>
              <a:gd name="connsiteX10" fmla="*/ 4005552 w 4005552"/>
              <a:gd name="connsiteY10" fmla="*/ 1424386 h 2064327"/>
              <a:gd name="connsiteX11" fmla="*/ 4005552 w 4005552"/>
              <a:gd name="connsiteY11" fmla="*/ 2064327 h 2064327"/>
              <a:gd name="connsiteX12" fmla="*/ 3553497 w 4005552"/>
              <a:gd name="connsiteY12" fmla="*/ 2064327 h 2064327"/>
              <a:gd name="connsiteX13" fmla="*/ 2981275 w 4005552"/>
              <a:gd name="connsiteY13" fmla="*/ 2064327 h 2064327"/>
              <a:gd name="connsiteX14" fmla="*/ 2489164 w 4005552"/>
              <a:gd name="connsiteY14" fmla="*/ 2064327 h 2064327"/>
              <a:gd name="connsiteX15" fmla="*/ 2037109 w 4005552"/>
              <a:gd name="connsiteY15" fmla="*/ 2064327 h 2064327"/>
              <a:gd name="connsiteX16" fmla="*/ 1544999 w 4005552"/>
              <a:gd name="connsiteY16" fmla="*/ 2064327 h 2064327"/>
              <a:gd name="connsiteX17" fmla="*/ 1012832 w 4005552"/>
              <a:gd name="connsiteY17" fmla="*/ 2064327 h 2064327"/>
              <a:gd name="connsiteX18" fmla="*/ 520722 w 4005552"/>
              <a:gd name="connsiteY18" fmla="*/ 2064327 h 2064327"/>
              <a:gd name="connsiteX19" fmla="*/ 0 w 4005552"/>
              <a:gd name="connsiteY19" fmla="*/ 2064327 h 2064327"/>
              <a:gd name="connsiteX20" fmla="*/ 0 w 4005552"/>
              <a:gd name="connsiteY20" fmla="*/ 1610175 h 2064327"/>
              <a:gd name="connsiteX21" fmla="*/ 0 w 4005552"/>
              <a:gd name="connsiteY21" fmla="*/ 1156023 h 2064327"/>
              <a:gd name="connsiteX22" fmla="*/ 0 w 4005552"/>
              <a:gd name="connsiteY22" fmla="*/ 639941 h 2064327"/>
              <a:gd name="connsiteX23" fmla="*/ 0 w 4005552"/>
              <a:gd name="connsiteY23" fmla="*/ 0 h 206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05552" h="2064327" fill="none" extrusionOk="0">
                <a:moveTo>
                  <a:pt x="0" y="0"/>
                </a:moveTo>
                <a:cubicBezTo>
                  <a:pt x="179505" y="-35820"/>
                  <a:pt x="422167" y="22083"/>
                  <a:pt x="612277" y="0"/>
                </a:cubicBezTo>
                <a:cubicBezTo>
                  <a:pt x="802387" y="-22083"/>
                  <a:pt x="937052" y="44641"/>
                  <a:pt x="1224554" y="0"/>
                </a:cubicBezTo>
                <a:cubicBezTo>
                  <a:pt x="1512056" y="-44641"/>
                  <a:pt x="1477718" y="13629"/>
                  <a:pt x="1676610" y="0"/>
                </a:cubicBezTo>
                <a:cubicBezTo>
                  <a:pt x="1875502" y="-13629"/>
                  <a:pt x="1982585" y="14215"/>
                  <a:pt x="2248831" y="0"/>
                </a:cubicBezTo>
                <a:cubicBezTo>
                  <a:pt x="2515077" y="-14215"/>
                  <a:pt x="2547157" y="15318"/>
                  <a:pt x="2740942" y="0"/>
                </a:cubicBezTo>
                <a:cubicBezTo>
                  <a:pt x="2934727" y="-15318"/>
                  <a:pt x="3221531" y="48084"/>
                  <a:pt x="3393275" y="0"/>
                </a:cubicBezTo>
                <a:cubicBezTo>
                  <a:pt x="3565019" y="-48084"/>
                  <a:pt x="3743849" y="63974"/>
                  <a:pt x="4005552" y="0"/>
                </a:cubicBezTo>
                <a:cubicBezTo>
                  <a:pt x="4010243" y="232161"/>
                  <a:pt x="3949176" y="283854"/>
                  <a:pt x="4005552" y="474795"/>
                </a:cubicBezTo>
                <a:cubicBezTo>
                  <a:pt x="4061928" y="665736"/>
                  <a:pt x="3963751" y="739436"/>
                  <a:pt x="4005552" y="970234"/>
                </a:cubicBezTo>
                <a:cubicBezTo>
                  <a:pt x="4047353" y="1201032"/>
                  <a:pt x="3982347" y="1229727"/>
                  <a:pt x="4005552" y="1424386"/>
                </a:cubicBezTo>
                <a:cubicBezTo>
                  <a:pt x="4028757" y="1619045"/>
                  <a:pt x="4002739" y="1921042"/>
                  <a:pt x="4005552" y="2064327"/>
                </a:cubicBezTo>
                <a:cubicBezTo>
                  <a:pt x="3782911" y="2071203"/>
                  <a:pt x="3778472" y="2062464"/>
                  <a:pt x="3553497" y="2064327"/>
                </a:cubicBezTo>
                <a:cubicBezTo>
                  <a:pt x="3328523" y="2066190"/>
                  <a:pt x="3253092" y="2052164"/>
                  <a:pt x="2981275" y="2064327"/>
                </a:cubicBezTo>
                <a:cubicBezTo>
                  <a:pt x="2709458" y="2076490"/>
                  <a:pt x="2729538" y="2040604"/>
                  <a:pt x="2489164" y="2064327"/>
                </a:cubicBezTo>
                <a:cubicBezTo>
                  <a:pt x="2248790" y="2088050"/>
                  <a:pt x="2143412" y="2062254"/>
                  <a:pt x="2037109" y="2064327"/>
                </a:cubicBezTo>
                <a:cubicBezTo>
                  <a:pt x="1930806" y="2066400"/>
                  <a:pt x="1687561" y="2061795"/>
                  <a:pt x="1544999" y="2064327"/>
                </a:cubicBezTo>
                <a:cubicBezTo>
                  <a:pt x="1402437" y="2066859"/>
                  <a:pt x="1233176" y="2041345"/>
                  <a:pt x="1012832" y="2064327"/>
                </a:cubicBezTo>
                <a:cubicBezTo>
                  <a:pt x="792488" y="2087309"/>
                  <a:pt x="715241" y="2052645"/>
                  <a:pt x="520722" y="2064327"/>
                </a:cubicBezTo>
                <a:cubicBezTo>
                  <a:pt x="326203" y="2076009"/>
                  <a:pt x="168671" y="2060750"/>
                  <a:pt x="0" y="2064327"/>
                </a:cubicBezTo>
                <a:cubicBezTo>
                  <a:pt x="-42188" y="1890184"/>
                  <a:pt x="36034" y="1808687"/>
                  <a:pt x="0" y="1610175"/>
                </a:cubicBezTo>
                <a:cubicBezTo>
                  <a:pt x="-36034" y="1411663"/>
                  <a:pt x="41268" y="1307525"/>
                  <a:pt x="0" y="1156023"/>
                </a:cubicBezTo>
                <a:cubicBezTo>
                  <a:pt x="-41268" y="1004521"/>
                  <a:pt x="59161" y="794287"/>
                  <a:pt x="0" y="639941"/>
                </a:cubicBezTo>
                <a:cubicBezTo>
                  <a:pt x="-59161" y="485595"/>
                  <a:pt x="68336" y="160448"/>
                  <a:pt x="0" y="0"/>
                </a:cubicBezTo>
                <a:close/>
              </a:path>
              <a:path w="4005552" h="2064327" stroke="0" extrusionOk="0">
                <a:moveTo>
                  <a:pt x="0" y="0"/>
                </a:moveTo>
                <a:cubicBezTo>
                  <a:pt x="207385" y="-35945"/>
                  <a:pt x="418439" y="5058"/>
                  <a:pt x="572222" y="0"/>
                </a:cubicBezTo>
                <a:cubicBezTo>
                  <a:pt x="726005" y="-5058"/>
                  <a:pt x="915301" y="63644"/>
                  <a:pt x="1104388" y="0"/>
                </a:cubicBezTo>
                <a:cubicBezTo>
                  <a:pt x="1293475" y="-63644"/>
                  <a:pt x="1439003" y="43328"/>
                  <a:pt x="1556443" y="0"/>
                </a:cubicBezTo>
                <a:cubicBezTo>
                  <a:pt x="1673883" y="-43328"/>
                  <a:pt x="1884707" y="11766"/>
                  <a:pt x="2008498" y="0"/>
                </a:cubicBezTo>
                <a:cubicBezTo>
                  <a:pt x="2132290" y="-11766"/>
                  <a:pt x="2348038" y="8028"/>
                  <a:pt x="2580720" y="0"/>
                </a:cubicBezTo>
                <a:cubicBezTo>
                  <a:pt x="2813402" y="-8028"/>
                  <a:pt x="2971859" y="26130"/>
                  <a:pt x="3192997" y="0"/>
                </a:cubicBezTo>
                <a:cubicBezTo>
                  <a:pt x="3414135" y="-26130"/>
                  <a:pt x="3626320" y="50396"/>
                  <a:pt x="4005552" y="0"/>
                </a:cubicBezTo>
                <a:cubicBezTo>
                  <a:pt x="4028948" y="224206"/>
                  <a:pt x="3962847" y="347108"/>
                  <a:pt x="4005552" y="474795"/>
                </a:cubicBezTo>
                <a:cubicBezTo>
                  <a:pt x="4048257" y="602482"/>
                  <a:pt x="3953658" y="842356"/>
                  <a:pt x="4005552" y="1011520"/>
                </a:cubicBezTo>
                <a:cubicBezTo>
                  <a:pt x="4057446" y="1180684"/>
                  <a:pt x="3960862" y="1368617"/>
                  <a:pt x="4005552" y="1527602"/>
                </a:cubicBezTo>
                <a:cubicBezTo>
                  <a:pt x="4050242" y="1686587"/>
                  <a:pt x="3989430" y="1895985"/>
                  <a:pt x="4005552" y="2064327"/>
                </a:cubicBezTo>
                <a:cubicBezTo>
                  <a:pt x="3751689" y="2086532"/>
                  <a:pt x="3612246" y="2006520"/>
                  <a:pt x="3473386" y="2064327"/>
                </a:cubicBezTo>
                <a:cubicBezTo>
                  <a:pt x="3334526" y="2122134"/>
                  <a:pt x="3046123" y="2005907"/>
                  <a:pt x="2901164" y="2064327"/>
                </a:cubicBezTo>
                <a:cubicBezTo>
                  <a:pt x="2756205" y="2122747"/>
                  <a:pt x="2622451" y="2003520"/>
                  <a:pt x="2368998" y="2064327"/>
                </a:cubicBezTo>
                <a:cubicBezTo>
                  <a:pt x="2115545" y="2125134"/>
                  <a:pt x="2026467" y="2028670"/>
                  <a:pt x="1876887" y="2064327"/>
                </a:cubicBezTo>
                <a:cubicBezTo>
                  <a:pt x="1727307" y="2099984"/>
                  <a:pt x="1567078" y="2040631"/>
                  <a:pt x="1424832" y="2064327"/>
                </a:cubicBezTo>
                <a:cubicBezTo>
                  <a:pt x="1282587" y="2088023"/>
                  <a:pt x="1033263" y="2042524"/>
                  <a:pt x="812555" y="2064327"/>
                </a:cubicBezTo>
                <a:cubicBezTo>
                  <a:pt x="591847" y="2086130"/>
                  <a:pt x="188763" y="1979142"/>
                  <a:pt x="0" y="2064327"/>
                </a:cubicBezTo>
                <a:cubicBezTo>
                  <a:pt x="-12380" y="1972253"/>
                  <a:pt x="45706" y="1730092"/>
                  <a:pt x="0" y="1610175"/>
                </a:cubicBezTo>
                <a:cubicBezTo>
                  <a:pt x="-45706" y="1490258"/>
                  <a:pt x="57289" y="1316225"/>
                  <a:pt x="0" y="1094093"/>
                </a:cubicBezTo>
                <a:cubicBezTo>
                  <a:pt x="-57289" y="871961"/>
                  <a:pt x="5087" y="845159"/>
                  <a:pt x="0" y="619298"/>
                </a:cubicBezTo>
                <a:cubicBezTo>
                  <a:pt x="-5087" y="393438"/>
                  <a:pt x="16025" y="21085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44449066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over(order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Cumulative_Stages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EEAFA-D99A-FEF6-B495-C5AA74A3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34" y="1634837"/>
            <a:ext cx="3781221" cy="30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29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Q13) Find the cumulative sum of an stages crossed over a 	     	 	 	    </a:t>
            </a:r>
            <a:r>
              <a:rPr lang="en-US" sz="2400" dirty="0" err="1">
                <a:latin typeface="Rockwell" panose="02060603020205020403" pitchFamily="18" charset="0"/>
              </a:rPr>
              <a:t>start_datetime</a:t>
            </a:r>
            <a:r>
              <a:rPr lang="en-US" sz="2400" dirty="0">
                <a:latin typeface="Rockwell" panose="02060603020205020403" pitchFamily="18" charset="0"/>
              </a:rPr>
              <a:t> for each player id but exclude the most recent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   </a:t>
            </a:r>
            <a:r>
              <a:rPr lang="en-US" sz="2400" dirty="0" err="1">
                <a:latin typeface="Rockwell" panose="02060603020205020403" pitchFamily="18" charset="0"/>
              </a:rPr>
              <a:t>start_datetime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905000"/>
            <a:ext cx="4005552" cy="2625436"/>
          </a:xfrm>
          <a:custGeom>
            <a:avLst/>
            <a:gdLst>
              <a:gd name="connsiteX0" fmla="*/ 0 w 4005552"/>
              <a:gd name="connsiteY0" fmla="*/ 0 h 2625436"/>
              <a:gd name="connsiteX1" fmla="*/ 572222 w 4005552"/>
              <a:gd name="connsiteY1" fmla="*/ 0 h 2625436"/>
              <a:gd name="connsiteX2" fmla="*/ 1184499 w 4005552"/>
              <a:gd name="connsiteY2" fmla="*/ 0 h 2625436"/>
              <a:gd name="connsiteX3" fmla="*/ 1796776 w 4005552"/>
              <a:gd name="connsiteY3" fmla="*/ 0 h 2625436"/>
              <a:gd name="connsiteX4" fmla="*/ 2248831 w 4005552"/>
              <a:gd name="connsiteY4" fmla="*/ 0 h 2625436"/>
              <a:gd name="connsiteX5" fmla="*/ 2861109 w 4005552"/>
              <a:gd name="connsiteY5" fmla="*/ 0 h 2625436"/>
              <a:gd name="connsiteX6" fmla="*/ 3313164 w 4005552"/>
              <a:gd name="connsiteY6" fmla="*/ 0 h 2625436"/>
              <a:gd name="connsiteX7" fmla="*/ 4005552 w 4005552"/>
              <a:gd name="connsiteY7" fmla="*/ 0 h 2625436"/>
              <a:gd name="connsiteX8" fmla="*/ 4005552 w 4005552"/>
              <a:gd name="connsiteY8" fmla="*/ 498833 h 2625436"/>
              <a:gd name="connsiteX9" fmla="*/ 4005552 w 4005552"/>
              <a:gd name="connsiteY9" fmla="*/ 1023920 h 2625436"/>
              <a:gd name="connsiteX10" fmla="*/ 4005552 w 4005552"/>
              <a:gd name="connsiteY10" fmla="*/ 1575262 h 2625436"/>
              <a:gd name="connsiteX11" fmla="*/ 4005552 w 4005552"/>
              <a:gd name="connsiteY11" fmla="*/ 2152858 h 2625436"/>
              <a:gd name="connsiteX12" fmla="*/ 4005552 w 4005552"/>
              <a:gd name="connsiteY12" fmla="*/ 2625436 h 2625436"/>
              <a:gd name="connsiteX13" fmla="*/ 3353219 w 4005552"/>
              <a:gd name="connsiteY13" fmla="*/ 2625436 h 2625436"/>
              <a:gd name="connsiteX14" fmla="*/ 2780998 w 4005552"/>
              <a:gd name="connsiteY14" fmla="*/ 2625436 h 2625436"/>
              <a:gd name="connsiteX15" fmla="*/ 2208776 w 4005552"/>
              <a:gd name="connsiteY15" fmla="*/ 2625436 h 2625436"/>
              <a:gd name="connsiteX16" fmla="*/ 1596499 w 4005552"/>
              <a:gd name="connsiteY16" fmla="*/ 2625436 h 2625436"/>
              <a:gd name="connsiteX17" fmla="*/ 1064332 w 4005552"/>
              <a:gd name="connsiteY17" fmla="*/ 2625436 h 2625436"/>
              <a:gd name="connsiteX18" fmla="*/ 612277 w 4005552"/>
              <a:gd name="connsiteY18" fmla="*/ 2625436 h 2625436"/>
              <a:gd name="connsiteX19" fmla="*/ 0 w 4005552"/>
              <a:gd name="connsiteY19" fmla="*/ 2625436 h 2625436"/>
              <a:gd name="connsiteX20" fmla="*/ 0 w 4005552"/>
              <a:gd name="connsiteY20" fmla="*/ 2179112 h 2625436"/>
              <a:gd name="connsiteX21" fmla="*/ 0 w 4005552"/>
              <a:gd name="connsiteY21" fmla="*/ 1627770 h 2625436"/>
              <a:gd name="connsiteX22" fmla="*/ 0 w 4005552"/>
              <a:gd name="connsiteY22" fmla="*/ 1128937 h 2625436"/>
              <a:gd name="connsiteX23" fmla="*/ 0 w 4005552"/>
              <a:gd name="connsiteY23" fmla="*/ 551342 h 2625436"/>
              <a:gd name="connsiteX24" fmla="*/ 0 w 4005552"/>
              <a:gd name="connsiteY24" fmla="*/ 0 h 262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05552" h="2625436" fill="none" extrusionOk="0">
                <a:moveTo>
                  <a:pt x="0" y="0"/>
                </a:moveTo>
                <a:cubicBezTo>
                  <a:pt x="275097" y="-59569"/>
                  <a:pt x="338280" y="4634"/>
                  <a:pt x="572222" y="0"/>
                </a:cubicBezTo>
                <a:cubicBezTo>
                  <a:pt x="806164" y="-4634"/>
                  <a:pt x="969071" y="18466"/>
                  <a:pt x="1184499" y="0"/>
                </a:cubicBezTo>
                <a:cubicBezTo>
                  <a:pt x="1399927" y="-18466"/>
                  <a:pt x="1508233" y="67424"/>
                  <a:pt x="1796776" y="0"/>
                </a:cubicBezTo>
                <a:cubicBezTo>
                  <a:pt x="2085319" y="-67424"/>
                  <a:pt x="2107254" y="16396"/>
                  <a:pt x="2248831" y="0"/>
                </a:cubicBezTo>
                <a:cubicBezTo>
                  <a:pt x="2390408" y="-16396"/>
                  <a:pt x="2733489" y="70567"/>
                  <a:pt x="2861109" y="0"/>
                </a:cubicBezTo>
                <a:cubicBezTo>
                  <a:pt x="2988729" y="-70567"/>
                  <a:pt x="3138069" y="29382"/>
                  <a:pt x="3313164" y="0"/>
                </a:cubicBezTo>
                <a:cubicBezTo>
                  <a:pt x="3488259" y="-29382"/>
                  <a:pt x="3782383" y="30095"/>
                  <a:pt x="4005552" y="0"/>
                </a:cubicBezTo>
                <a:cubicBezTo>
                  <a:pt x="4055721" y="140699"/>
                  <a:pt x="3987269" y="321563"/>
                  <a:pt x="4005552" y="498833"/>
                </a:cubicBezTo>
                <a:cubicBezTo>
                  <a:pt x="4023835" y="676103"/>
                  <a:pt x="3986962" y="906544"/>
                  <a:pt x="4005552" y="1023920"/>
                </a:cubicBezTo>
                <a:cubicBezTo>
                  <a:pt x="4024142" y="1141296"/>
                  <a:pt x="3950230" y="1445663"/>
                  <a:pt x="4005552" y="1575262"/>
                </a:cubicBezTo>
                <a:cubicBezTo>
                  <a:pt x="4060874" y="1704861"/>
                  <a:pt x="3974229" y="1923267"/>
                  <a:pt x="4005552" y="2152858"/>
                </a:cubicBezTo>
                <a:cubicBezTo>
                  <a:pt x="4036875" y="2382449"/>
                  <a:pt x="3982975" y="2423664"/>
                  <a:pt x="4005552" y="2625436"/>
                </a:cubicBezTo>
                <a:cubicBezTo>
                  <a:pt x="3814437" y="2688638"/>
                  <a:pt x="3524339" y="2548943"/>
                  <a:pt x="3353219" y="2625436"/>
                </a:cubicBezTo>
                <a:cubicBezTo>
                  <a:pt x="3182099" y="2701929"/>
                  <a:pt x="3050481" y="2564839"/>
                  <a:pt x="2780998" y="2625436"/>
                </a:cubicBezTo>
                <a:cubicBezTo>
                  <a:pt x="2511515" y="2686033"/>
                  <a:pt x="2469305" y="2604987"/>
                  <a:pt x="2208776" y="2625436"/>
                </a:cubicBezTo>
                <a:cubicBezTo>
                  <a:pt x="1948247" y="2645885"/>
                  <a:pt x="1876328" y="2608550"/>
                  <a:pt x="1596499" y="2625436"/>
                </a:cubicBezTo>
                <a:cubicBezTo>
                  <a:pt x="1316670" y="2642322"/>
                  <a:pt x="1326908" y="2608016"/>
                  <a:pt x="1064332" y="2625436"/>
                </a:cubicBezTo>
                <a:cubicBezTo>
                  <a:pt x="801756" y="2642856"/>
                  <a:pt x="738178" y="2607814"/>
                  <a:pt x="612277" y="2625436"/>
                </a:cubicBezTo>
                <a:cubicBezTo>
                  <a:pt x="486377" y="2643058"/>
                  <a:pt x="124768" y="2569805"/>
                  <a:pt x="0" y="2625436"/>
                </a:cubicBezTo>
                <a:cubicBezTo>
                  <a:pt x="-18232" y="2513940"/>
                  <a:pt x="2088" y="2375278"/>
                  <a:pt x="0" y="2179112"/>
                </a:cubicBezTo>
                <a:cubicBezTo>
                  <a:pt x="-2088" y="1982946"/>
                  <a:pt x="45595" y="1752872"/>
                  <a:pt x="0" y="1627770"/>
                </a:cubicBezTo>
                <a:cubicBezTo>
                  <a:pt x="-45595" y="1502668"/>
                  <a:pt x="21507" y="1367302"/>
                  <a:pt x="0" y="1128937"/>
                </a:cubicBezTo>
                <a:cubicBezTo>
                  <a:pt x="-21507" y="890572"/>
                  <a:pt x="34814" y="728682"/>
                  <a:pt x="0" y="551342"/>
                </a:cubicBezTo>
                <a:cubicBezTo>
                  <a:pt x="-34814" y="374002"/>
                  <a:pt x="37573" y="183705"/>
                  <a:pt x="0" y="0"/>
                </a:cubicBezTo>
                <a:close/>
              </a:path>
              <a:path w="4005552" h="2625436" stroke="0" extrusionOk="0">
                <a:moveTo>
                  <a:pt x="0" y="0"/>
                </a:moveTo>
                <a:cubicBezTo>
                  <a:pt x="229464" y="-67718"/>
                  <a:pt x="331733" y="62593"/>
                  <a:pt x="652333" y="0"/>
                </a:cubicBezTo>
                <a:cubicBezTo>
                  <a:pt x="972933" y="-62593"/>
                  <a:pt x="921868" y="20829"/>
                  <a:pt x="1104388" y="0"/>
                </a:cubicBezTo>
                <a:cubicBezTo>
                  <a:pt x="1286908" y="-20829"/>
                  <a:pt x="1443240" y="26029"/>
                  <a:pt x="1756721" y="0"/>
                </a:cubicBezTo>
                <a:cubicBezTo>
                  <a:pt x="2070202" y="-26029"/>
                  <a:pt x="2099151" y="32302"/>
                  <a:pt x="2409053" y="0"/>
                </a:cubicBezTo>
                <a:cubicBezTo>
                  <a:pt x="2718955" y="-32302"/>
                  <a:pt x="2805411" y="6933"/>
                  <a:pt x="3061386" y="0"/>
                </a:cubicBezTo>
                <a:cubicBezTo>
                  <a:pt x="3317361" y="-6933"/>
                  <a:pt x="3717240" y="111622"/>
                  <a:pt x="4005552" y="0"/>
                </a:cubicBezTo>
                <a:cubicBezTo>
                  <a:pt x="4042955" y="101338"/>
                  <a:pt x="3999759" y="350448"/>
                  <a:pt x="4005552" y="472578"/>
                </a:cubicBezTo>
                <a:cubicBezTo>
                  <a:pt x="4011345" y="594708"/>
                  <a:pt x="3951832" y="832779"/>
                  <a:pt x="4005552" y="945157"/>
                </a:cubicBezTo>
                <a:cubicBezTo>
                  <a:pt x="4059272" y="1057535"/>
                  <a:pt x="3999209" y="1195606"/>
                  <a:pt x="4005552" y="1443990"/>
                </a:cubicBezTo>
                <a:cubicBezTo>
                  <a:pt x="4011895" y="1692374"/>
                  <a:pt x="3967890" y="1716889"/>
                  <a:pt x="4005552" y="1890314"/>
                </a:cubicBezTo>
                <a:cubicBezTo>
                  <a:pt x="4043214" y="2063739"/>
                  <a:pt x="3931939" y="2406679"/>
                  <a:pt x="4005552" y="2625436"/>
                </a:cubicBezTo>
                <a:cubicBezTo>
                  <a:pt x="3781953" y="2636308"/>
                  <a:pt x="3656497" y="2612290"/>
                  <a:pt x="3353219" y="2625436"/>
                </a:cubicBezTo>
                <a:cubicBezTo>
                  <a:pt x="3049941" y="2638582"/>
                  <a:pt x="3014620" y="2586996"/>
                  <a:pt x="2901164" y="2625436"/>
                </a:cubicBezTo>
                <a:cubicBezTo>
                  <a:pt x="2787708" y="2663876"/>
                  <a:pt x="2613503" y="2613984"/>
                  <a:pt x="2449109" y="2625436"/>
                </a:cubicBezTo>
                <a:cubicBezTo>
                  <a:pt x="2284715" y="2636888"/>
                  <a:pt x="2203212" y="2574620"/>
                  <a:pt x="1997054" y="2625436"/>
                </a:cubicBezTo>
                <a:cubicBezTo>
                  <a:pt x="1790896" y="2676252"/>
                  <a:pt x="1669105" y="2614025"/>
                  <a:pt x="1544999" y="2625436"/>
                </a:cubicBezTo>
                <a:cubicBezTo>
                  <a:pt x="1420893" y="2636847"/>
                  <a:pt x="1173326" y="2603966"/>
                  <a:pt x="892666" y="2625436"/>
                </a:cubicBezTo>
                <a:cubicBezTo>
                  <a:pt x="612006" y="2646906"/>
                  <a:pt x="329550" y="2590028"/>
                  <a:pt x="0" y="2625436"/>
                </a:cubicBezTo>
                <a:cubicBezTo>
                  <a:pt x="-14828" y="2414234"/>
                  <a:pt x="35649" y="2274539"/>
                  <a:pt x="0" y="2179112"/>
                </a:cubicBezTo>
                <a:cubicBezTo>
                  <a:pt x="-35649" y="2083685"/>
                  <a:pt x="62326" y="1870699"/>
                  <a:pt x="0" y="1601516"/>
                </a:cubicBezTo>
                <a:cubicBezTo>
                  <a:pt x="-62326" y="1332333"/>
                  <a:pt x="42182" y="1349823"/>
                  <a:pt x="0" y="1128937"/>
                </a:cubicBezTo>
                <a:cubicBezTo>
                  <a:pt x="-42182" y="908051"/>
                  <a:pt x="55373" y="852682"/>
                  <a:pt x="0" y="603850"/>
                </a:cubicBezTo>
                <a:cubicBezTo>
                  <a:pt x="-55373" y="355018"/>
                  <a:pt x="32185" y="1646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39573984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P_ID,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over(partition by P_ID 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Cumulative_Stages_crossed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 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selectmax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LDwhere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LD.P_ID = level_details2.P_ID);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E8DBE-DDEF-9A89-2945-B998C0A7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1898073"/>
            <a:ext cx="3574472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17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Q14) Find players who scored more than 50% of the avg score scored by sum of scores for each </a:t>
            </a:r>
            <a:r>
              <a:rPr lang="en-US" sz="2400" dirty="0" err="1">
                <a:latin typeface="Rockwell" panose="02060603020205020403" pitchFamily="18" charset="0"/>
              </a:rPr>
              <a:t>player_id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05552" cy="2064327"/>
          </a:xfrm>
          <a:custGeom>
            <a:avLst/>
            <a:gdLst>
              <a:gd name="connsiteX0" fmla="*/ 0 w 4005552"/>
              <a:gd name="connsiteY0" fmla="*/ 0 h 2064327"/>
              <a:gd name="connsiteX1" fmla="*/ 652333 w 4005552"/>
              <a:gd name="connsiteY1" fmla="*/ 0 h 2064327"/>
              <a:gd name="connsiteX2" fmla="*/ 1104388 w 4005552"/>
              <a:gd name="connsiteY2" fmla="*/ 0 h 2064327"/>
              <a:gd name="connsiteX3" fmla="*/ 1756721 w 4005552"/>
              <a:gd name="connsiteY3" fmla="*/ 0 h 2064327"/>
              <a:gd name="connsiteX4" fmla="*/ 2368998 w 4005552"/>
              <a:gd name="connsiteY4" fmla="*/ 0 h 2064327"/>
              <a:gd name="connsiteX5" fmla="*/ 2861109 w 4005552"/>
              <a:gd name="connsiteY5" fmla="*/ 0 h 2064327"/>
              <a:gd name="connsiteX6" fmla="*/ 3393275 w 4005552"/>
              <a:gd name="connsiteY6" fmla="*/ 0 h 2064327"/>
              <a:gd name="connsiteX7" fmla="*/ 4005552 w 4005552"/>
              <a:gd name="connsiteY7" fmla="*/ 0 h 2064327"/>
              <a:gd name="connsiteX8" fmla="*/ 4005552 w 4005552"/>
              <a:gd name="connsiteY8" fmla="*/ 536725 h 2064327"/>
              <a:gd name="connsiteX9" fmla="*/ 4005552 w 4005552"/>
              <a:gd name="connsiteY9" fmla="*/ 1011520 h 2064327"/>
              <a:gd name="connsiteX10" fmla="*/ 4005552 w 4005552"/>
              <a:gd name="connsiteY10" fmla="*/ 1548245 h 2064327"/>
              <a:gd name="connsiteX11" fmla="*/ 4005552 w 4005552"/>
              <a:gd name="connsiteY11" fmla="*/ 2064327 h 2064327"/>
              <a:gd name="connsiteX12" fmla="*/ 3393275 w 4005552"/>
              <a:gd name="connsiteY12" fmla="*/ 2064327 h 2064327"/>
              <a:gd name="connsiteX13" fmla="*/ 2861109 w 4005552"/>
              <a:gd name="connsiteY13" fmla="*/ 2064327 h 2064327"/>
              <a:gd name="connsiteX14" fmla="*/ 2288887 w 4005552"/>
              <a:gd name="connsiteY14" fmla="*/ 2064327 h 2064327"/>
              <a:gd name="connsiteX15" fmla="*/ 1796776 w 4005552"/>
              <a:gd name="connsiteY15" fmla="*/ 2064327 h 2064327"/>
              <a:gd name="connsiteX16" fmla="*/ 1184499 w 4005552"/>
              <a:gd name="connsiteY16" fmla="*/ 2064327 h 2064327"/>
              <a:gd name="connsiteX17" fmla="*/ 612277 w 4005552"/>
              <a:gd name="connsiteY17" fmla="*/ 2064327 h 2064327"/>
              <a:gd name="connsiteX18" fmla="*/ 0 w 4005552"/>
              <a:gd name="connsiteY18" fmla="*/ 2064327 h 2064327"/>
              <a:gd name="connsiteX19" fmla="*/ 0 w 4005552"/>
              <a:gd name="connsiteY19" fmla="*/ 1589532 h 2064327"/>
              <a:gd name="connsiteX20" fmla="*/ 0 w 4005552"/>
              <a:gd name="connsiteY20" fmla="*/ 1052807 h 2064327"/>
              <a:gd name="connsiteX21" fmla="*/ 0 w 4005552"/>
              <a:gd name="connsiteY21" fmla="*/ 578012 h 2064327"/>
              <a:gd name="connsiteX22" fmla="*/ 0 w 4005552"/>
              <a:gd name="connsiteY22" fmla="*/ 0 h 206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05552" h="2064327" fill="none" extrusionOk="0">
                <a:moveTo>
                  <a:pt x="0" y="0"/>
                </a:moveTo>
                <a:cubicBezTo>
                  <a:pt x="143747" y="-51215"/>
                  <a:pt x="366404" y="54117"/>
                  <a:pt x="652333" y="0"/>
                </a:cubicBezTo>
                <a:cubicBezTo>
                  <a:pt x="938262" y="-54117"/>
                  <a:pt x="929196" y="8314"/>
                  <a:pt x="1104388" y="0"/>
                </a:cubicBezTo>
                <a:cubicBezTo>
                  <a:pt x="1279581" y="-8314"/>
                  <a:pt x="1531441" y="14443"/>
                  <a:pt x="1756721" y="0"/>
                </a:cubicBezTo>
                <a:cubicBezTo>
                  <a:pt x="1982001" y="-14443"/>
                  <a:pt x="2240183" y="46840"/>
                  <a:pt x="2368998" y="0"/>
                </a:cubicBezTo>
                <a:cubicBezTo>
                  <a:pt x="2497813" y="-46840"/>
                  <a:pt x="2690186" y="54253"/>
                  <a:pt x="2861109" y="0"/>
                </a:cubicBezTo>
                <a:cubicBezTo>
                  <a:pt x="3032032" y="-54253"/>
                  <a:pt x="3160101" y="50706"/>
                  <a:pt x="3393275" y="0"/>
                </a:cubicBezTo>
                <a:cubicBezTo>
                  <a:pt x="3626449" y="-50706"/>
                  <a:pt x="3777445" y="54793"/>
                  <a:pt x="4005552" y="0"/>
                </a:cubicBezTo>
                <a:cubicBezTo>
                  <a:pt x="4042080" y="173665"/>
                  <a:pt x="3979245" y="370112"/>
                  <a:pt x="4005552" y="536725"/>
                </a:cubicBezTo>
                <a:cubicBezTo>
                  <a:pt x="4031859" y="703339"/>
                  <a:pt x="3976215" y="899582"/>
                  <a:pt x="4005552" y="1011520"/>
                </a:cubicBezTo>
                <a:cubicBezTo>
                  <a:pt x="4034889" y="1123458"/>
                  <a:pt x="3966094" y="1345109"/>
                  <a:pt x="4005552" y="1548245"/>
                </a:cubicBezTo>
                <a:cubicBezTo>
                  <a:pt x="4045010" y="1751381"/>
                  <a:pt x="3984101" y="1848577"/>
                  <a:pt x="4005552" y="2064327"/>
                </a:cubicBezTo>
                <a:cubicBezTo>
                  <a:pt x="3816654" y="2130375"/>
                  <a:pt x="3622088" y="2057209"/>
                  <a:pt x="3393275" y="2064327"/>
                </a:cubicBezTo>
                <a:cubicBezTo>
                  <a:pt x="3164462" y="2071445"/>
                  <a:pt x="3094675" y="2018634"/>
                  <a:pt x="2861109" y="2064327"/>
                </a:cubicBezTo>
                <a:cubicBezTo>
                  <a:pt x="2627543" y="2110020"/>
                  <a:pt x="2513816" y="2010850"/>
                  <a:pt x="2288887" y="2064327"/>
                </a:cubicBezTo>
                <a:cubicBezTo>
                  <a:pt x="2063958" y="2117804"/>
                  <a:pt x="1975899" y="2053471"/>
                  <a:pt x="1796776" y="2064327"/>
                </a:cubicBezTo>
                <a:cubicBezTo>
                  <a:pt x="1617653" y="2075183"/>
                  <a:pt x="1419992" y="2018045"/>
                  <a:pt x="1184499" y="2064327"/>
                </a:cubicBezTo>
                <a:cubicBezTo>
                  <a:pt x="949006" y="2110609"/>
                  <a:pt x="828847" y="2000275"/>
                  <a:pt x="612277" y="2064327"/>
                </a:cubicBezTo>
                <a:cubicBezTo>
                  <a:pt x="395707" y="2128379"/>
                  <a:pt x="227387" y="2053544"/>
                  <a:pt x="0" y="2064327"/>
                </a:cubicBezTo>
                <a:cubicBezTo>
                  <a:pt x="-37695" y="1889761"/>
                  <a:pt x="24723" y="1693822"/>
                  <a:pt x="0" y="1589532"/>
                </a:cubicBezTo>
                <a:cubicBezTo>
                  <a:pt x="-24723" y="1485242"/>
                  <a:pt x="57963" y="1216552"/>
                  <a:pt x="0" y="1052807"/>
                </a:cubicBezTo>
                <a:cubicBezTo>
                  <a:pt x="-57963" y="889062"/>
                  <a:pt x="45107" y="774508"/>
                  <a:pt x="0" y="578012"/>
                </a:cubicBezTo>
                <a:cubicBezTo>
                  <a:pt x="-45107" y="381517"/>
                  <a:pt x="28895" y="222747"/>
                  <a:pt x="0" y="0"/>
                </a:cubicBezTo>
                <a:close/>
              </a:path>
              <a:path w="4005552" h="2064327" stroke="0" extrusionOk="0">
                <a:moveTo>
                  <a:pt x="0" y="0"/>
                </a:moveTo>
                <a:cubicBezTo>
                  <a:pt x="204772" y="-44560"/>
                  <a:pt x="424156" y="68152"/>
                  <a:pt x="572222" y="0"/>
                </a:cubicBezTo>
                <a:cubicBezTo>
                  <a:pt x="720288" y="-68152"/>
                  <a:pt x="910164" y="57119"/>
                  <a:pt x="1144443" y="0"/>
                </a:cubicBezTo>
                <a:cubicBezTo>
                  <a:pt x="1378722" y="-57119"/>
                  <a:pt x="1556204" y="33894"/>
                  <a:pt x="1796776" y="0"/>
                </a:cubicBezTo>
                <a:cubicBezTo>
                  <a:pt x="2037348" y="-33894"/>
                  <a:pt x="2080451" y="13974"/>
                  <a:pt x="2288887" y="0"/>
                </a:cubicBezTo>
                <a:cubicBezTo>
                  <a:pt x="2497323" y="-13974"/>
                  <a:pt x="2581923" y="20831"/>
                  <a:pt x="2780998" y="0"/>
                </a:cubicBezTo>
                <a:cubicBezTo>
                  <a:pt x="2980073" y="-20831"/>
                  <a:pt x="3172926" y="46017"/>
                  <a:pt x="3393275" y="0"/>
                </a:cubicBezTo>
                <a:cubicBezTo>
                  <a:pt x="3613624" y="-46017"/>
                  <a:pt x="3803450" y="13949"/>
                  <a:pt x="4005552" y="0"/>
                </a:cubicBezTo>
                <a:cubicBezTo>
                  <a:pt x="4014818" y="175065"/>
                  <a:pt x="3967298" y="264097"/>
                  <a:pt x="4005552" y="474795"/>
                </a:cubicBezTo>
                <a:cubicBezTo>
                  <a:pt x="4043806" y="685493"/>
                  <a:pt x="3997478" y="821501"/>
                  <a:pt x="4005552" y="928947"/>
                </a:cubicBezTo>
                <a:cubicBezTo>
                  <a:pt x="4013626" y="1036393"/>
                  <a:pt x="3974998" y="1289353"/>
                  <a:pt x="4005552" y="1445029"/>
                </a:cubicBezTo>
                <a:cubicBezTo>
                  <a:pt x="4036106" y="1600705"/>
                  <a:pt x="4004658" y="1827779"/>
                  <a:pt x="4005552" y="2064327"/>
                </a:cubicBezTo>
                <a:cubicBezTo>
                  <a:pt x="3844682" y="2093927"/>
                  <a:pt x="3712912" y="2030119"/>
                  <a:pt x="3513441" y="2064327"/>
                </a:cubicBezTo>
                <a:cubicBezTo>
                  <a:pt x="3313970" y="2098535"/>
                  <a:pt x="3195270" y="2049165"/>
                  <a:pt x="3021331" y="2064327"/>
                </a:cubicBezTo>
                <a:cubicBezTo>
                  <a:pt x="2847392" y="2079489"/>
                  <a:pt x="2663190" y="2044020"/>
                  <a:pt x="2529220" y="2064327"/>
                </a:cubicBezTo>
                <a:cubicBezTo>
                  <a:pt x="2395250" y="2084634"/>
                  <a:pt x="2174433" y="2044147"/>
                  <a:pt x="1956998" y="2064327"/>
                </a:cubicBezTo>
                <a:cubicBezTo>
                  <a:pt x="1739563" y="2084507"/>
                  <a:pt x="1442099" y="1999763"/>
                  <a:pt x="1304666" y="2064327"/>
                </a:cubicBezTo>
                <a:cubicBezTo>
                  <a:pt x="1167233" y="2128891"/>
                  <a:pt x="892324" y="2014624"/>
                  <a:pt x="692388" y="2064327"/>
                </a:cubicBezTo>
                <a:cubicBezTo>
                  <a:pt x="492452" y="2114030"/>
                  <a:pt x="152979" y="2018999"/>
                  <a:pt x="0" y="2064327"/>
                </a:cubicBezTo>
                <a:cubicBezTo>
                  <a:pt x="-9191" y="1851041"/>
                  <a:pt x="19120" y="1767628"/>
                  <a:pt x="0" y="1527602"/>
                </a:cubicBezTo>
                <a:cubicBezTo>
                  <a:pt x="-19120" y="1287577"/>
                  <a:pt x="2071" y="1247039"/>
                  <a:pt x="0" y="990877"/>
                </a:cubicBezTo>
                <a:cubicBezTo>
                  <a:pt x="-2071" y="734715"/>
                  <a:pt x="51688" y="663293"/>
                  <a:pt x="0" y="474795"/>
                </a:cubicBezTo>
                <a:cubicBezTo>
                  <a:pt x="-51688" y="286297"/>
                  <a:pt x="7589" y="13543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2287427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P_ID, sum(score)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ToTal_score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level_details2group by 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sum(Score) &gt; 0.5 * (select avg(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sum_score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(select sum(score)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Sum_Score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Level_details2 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P_ID)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avg_score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CE8D-EA8E-FA54-CFC0-E2018732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33" y="2105891"/>
            <a:ext cx="1853840" cy="27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0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Q15) Create a stored procedure to find top n </a:t>
            </a:r>
            <a:r>
              <a:rPr lang="en-US" sz="2400" dirty="0" err="1">
                <a:latin typeface="Rockwell" panose="02060603020205020403" pitchFamily="18" charset="0"/>
              </a:rPr>
              <a:t>headshots_count</a:t>
            </a:r>
            <a:r>
              <a:rPr lang="en-US" sz="2400" dirty="0">
                <a:latin typeface="Rockwell" panose="02060603020205020403" pitchFamily="18" charset="0"/>
              </a:rPr>
              <a:t> based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 on each </a:t>
            </a:r>
            <a:r>
              <a:rPr lang="en-US" sz="2400" dirty="0" err="1">
                <a:latin typeface="Rockwell" panose="02060603020205020403" pitchFamily="18" charset="0"/>
              </a:rPr>
              <a:t>dev_id</a:t>
            </a:r>
            <a:r>
              <a:rPr lang="en-US" sz="2400" dirty="0">
                <a:latin typeface="Rockwell" panose="02060603020205020403" pitchFamily="18" charset="0"/>
              </a:rPr>
              <a:t> and Rank them in increasing order using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 </a:t>
            </a:r>
            <a:r>
              <a:rPr lang="en-US" sz="2400" dirty="0" err="1">
                <a:latin typeface="Rockwell" panose="02060603020205020403" pitchFamily="18" charset="0"/>
              </a:rPr>
              <a:t>Row_Number</a:t>
            </a:r>
            <a:r>
              <a:rPr lang="en-US" sz="2400" dirty="0">
                <a:latin typeface="Rockwell" panose="02060603020205020403" pitchFamily="18" charset="0"/>
              </a:rPr>
              <a:t>. Display difficulty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933806" cy="4100290"/>
          </a:xfrm>
          <a:custGeom>
            <a:avLst/>
            <a:gdLst>
              <a:gd name="connsiteX0" fmla="*/ 0 w 4933806"/>
              <a:gd name="connsiteY0" fmla="*/ 0 h 4100290"/>
              <a:gd name="connsiteX1" fmla="*/ 449525 w 4933806"/>
              <a:gd name="connsiteY1" fmla="*/ 0 h 4100290"/>
              <a:gd name="connsiteX2" fmla="*/ 899049 w 4933806"/>
              <a:gd name="connsiteY2" fmla="*/ 0 h 4100290"/>
              <a:gd name="connsiteX3" fmla="*/ 1299236 w 4933806"/>
              <a:gd name="connsiteY3" fmla="*/ 0 h 4100290"/>
              <a:gd name="connsiteX4" fmla="*/ 1798098 w 4933806"/>
              <a:gd name="connsiteY4" fmla="*/ 0 h 4100290"/>
              <a:gd name="connsiteX5" fmla="*/ 2247623 w 4933806"/>
              <a:gd name="connsiteY5" fmla="*/ 0 h 4100290"/>
              <a:gd name="connsiteX6" fmla="*/ 2647809 w 4933806"/>
              <a:gd name="connsiteY6" fmla="*/ 0 h 4100290"/>
              <a:gd name="connsiteX7" fmla="*/ 3294686 w 4933806"/>
              <a:gd name="connsiteY7" fmla="*/ 0 h 4100290"/>
              <a:gd name="connsiteX8" fmla="*/ 3694872 w 4933806"/>
              <a:gd name="connsiteY8" fmla="*/ 0 h 4100290"/>
              <a:gd name="connsiteX9" fmla="*/ 4292411 w 4933806"/>
              <a:gd name="connsiteY9" fmla="*/ 0 h 4100290"/>
              <a:gd name="connsiteX10" fmla="*/ 4933806 w 4933806"/>
              <a:gd name="connsiteY10" fmla="*/ 0 h 4100290"/>
              <a:gd name="connsiteX11" fmla="*/ 4933806 w 4933806"/>
              <a:gd name="connsiteY11" fmla="*/ 462747 h 4100290"/>
              <a:gd name="connsiteX12" fmla="*/ 4933806 w 4933806"/>
              <a:gd name="connsiteY12" fmla="*/ 1048503 h 4100290"/>
              <a:gd name="connsiteX13" fmla="*/ 4933806 w 4933806"/>
              <a:gd name="connsiteY13" fmla="*/ 1511250 h 4100290"/>
              <a:gd name="connsiteX14" fmla="*/ 4933806 w 4933806"/>
              <a:gd name="connsiteY14" fmla="*/ 2056003 h 4100290"/>
              <a:gd name="connsiteX15" fmla="*/ 4933806 w 4933806"/>
              <a:gd name="connsiteY15" fmla="*/ 2559752 h 4100290"/>
              <a:gd name="connsiteX16" fmla="*/ 4933806 w 4933806"/>
              <a:gd name="connsiteY16" fmla="*/ 3104505 h 4100290"/>
              <a:gd name="connsiteX17" fmla="*/ 4933806 w 4933806"/>
              <a:gd name="connsiteY17" fmla="*/ 4100290 h 4100290"/>
              <a:gd name="connsiteX18" fmla="*/ 4484281 w 4933806"/>
              <a:gd name="connsiteY18" fmla="*/ 4100290 h 4100290"/>
              <a:gd name="connsiteX19" fmla="*/ 3985419 w 4933806"/>
              <a:gd name="connsiteY19" fmla="*/ 4100290 h 4100290"/>
              <a:gd name="connsiteX20" fmla="*/ 3535894 w 4933806"/>
              <a:gd name="connsiteY20" fmla="*/ 4100290 h 4100290"/>
              <a:gd name="connsiteX21" fmla="*/ 3037032 w 4933806"/>
              <a:gd name="connsiteY21" fmla="*/ 4100290 h 4100290"/>
              <a:gd name="connsiteX22" fmla="*/ 2390155 w 4933806"/>
              <a:gd name="connsiteY22" fmla="*/ 4100290 h 4100290"/>
              <a:gd name="connsiteX23" fmla="*/ 1792616 w 4933806"/>
              <a:gd name="connsiteY23" fmla="*/ 4100290 h 4100290"/>
              <a:gd name="connsiteX24" fmla="*/ 1145739 w 4933806"/>
              <a:gd name="connsiteY24" fmla="*/ 4100290 h 4100290"/>
              <a:gd name="connsiteX25" fmla="*/ 696215 w 4933806"/>
              <a:gd name="connsiteY25" fmla="*/ 4100290 h 4100290"/>
              <a:gd name="connsiteX26" fmla="*/ 0 w 4933806"/>
              <a:gd name="connsiteY26" fmla="*/ 4100290 h 4100290"/>
              <a:gd name="connsiteX27" fmla="*/ 0 w 4933806"/>
              <a:gd name="connsiteY27" fmla="*/ 3555537 h 4100290"/>
              <a:gd name="connsiteX28" fmla="*/ 0 w 4933806"/>
              <a:gd name="connsiteY28" fmla="*/ 3051787 h 4100290"/>
              <a:gd name="connsiteX29" fmla="*/ 0 w 4933806"/>
              <a:gd name="connsiteY29" fmla="*/ 2384026 h 4100290"/>
              <a:gd name="connsiteX30" fmla="*/ 0 w 4933806"/>
              <a:gd name="connsiteY30" fmla="*/ 1921279 h 4100290"/>
              <a:gd name="connsiteX31" fmla="*/ 0 w 4933806"/>
              <a:gd name="connsiteY31" fmla="*/ 1417529 h 4100290"/>
              <a:gd name="connsiteX32" fmla="*/ 0 w 4933806"/>
              <a:gd name="connsiteY32" fmla="*/ 913779 h 4100290"/>
              <a:gd name="connsiteX33" fmla="*/ 0 w 4933806"/>
              <a:gd name="connsiteY33" fmla="*/ 0 h 410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933806" h="4100290" fill="none" extrusionOk="0">
                <a:moveTo>
                  <a:pt x="0" y="0"/>
                </a:moveTo>
                <a:cubicBezTo>
                  <a:pt x="159116" y="-43825"/>
                  <a:pt x="300897" y="47282"/>
                  <a:pt x="449525" y="0"/>
                </a:cubicBezTo>
                <a:cubicBezTo>
                  <a:pt x="598154" y="-47282"/>
                  <a:pt x="754473" y="9155"/>
                  <a:pt x="899049" y="0"/>
                </a:cubicBezTo>
                <a:cubicBezTo>
                  <a:pt x="1043625" y="-9155"/>
                  <a:pt x="1211987" y="954"/>
                  <a:pt x="1299236" y="0"/>
                </a:cubicBezTo>
                <a:cubicBezTo>
                  <a:pt x="1386485" y="-954"/>
                  <a:pt x="1620705" y="49917"/>
                  <a:pt x="1798098" y="0"/>
                </a:cubicBezTo>
                <a:cubicBezTo>
                  <a:pt x="1975491" y="-49917"/>
                  <a:pt x="2036840" y="46364"/>
                  <a:pt x="2247623" y="0"/>
                </a:cubicBezTo>
                <a:cubicBezTo>
                  <a:pt x="2458406" y="-46364"/>
                  <a:pt x="2490512" y="24460"/>
                  <a:pt x="2647809" y="0"/>
                </a:cubicBezTo>
                <a:cubicBezTo>
                  <a:pt x="2805106" y="-24460"/>
                  <a:pt x="3007441" y="27099"/>
                  <a:pt x="3294686" y="0"/>
                </a:cubicBezTo>
                <a:cubicBezTo>
                  <a:pt x="3581931" y="-27099"/>
                  <a:pt x="3562938" y="40381"/>
                  <a:pt x="3694872" y="0"/>
                </a:cubicBezTo>
                <a:cubicBezTo>
                  <a:pt x="3826806" y="-40381"/>
                  <a:pt x="4050550" y="27272"/>
                  <a:pt x="4292411" y="0"/>
                </a:cubicBezTo>
                <a:cubicBezTo>
                  <a:pt x="4534272" y="-27272"/>
                  <a:pt x="4800878" y="44132"/>
                  <a:pt x="4933806" y="0"/>
                </a:cubicBezTo>
                <a:cubicBezTo>
                  <a:pt x="4952488" y="168254"/>
                  <a:pt x="4909968" y="311972"/>
                  <a:pt x="4933806" y="462747"/>
                </a:cubicBezTo>
                <a:cubicBezTo>
                  <a:pt x="4957644" y="613522"/>
                  <a:pt x="4908014" y="898618"/>
                  <a:pt x="4933806" y="1048503"/>
                </a:cubicBezTo>
                <a:cubicBezTo>
                  <a:pt x="4959598" y="1198388"/>
                  <a:pt x="4887138" y="1294610"/>
                  <a:pt x="4933806" y="1511250"/>
                </a:cubicBezTo>
                <a:cubicBezTo>
                  <a:pt x="4980474" y="1727890"/>
                  <a:pt x="4898923" y="1926237"/>
                  <a:pt x="4933806" y="2056003"/>
                </a:cubicBezTo>
                <a:cubicBezTo>
                  <a:pt x="4968689" y="2185769"/>
                  <a:pt x="4883258" y="2339616"/>
                  <a:pt x="4933806" y="2559752"/>
                </a:cubicBezTo>
                <a:cubicBezTo>
                  <a:pt x="4984354" y="2779888"/>
                  <a:pt x="4896961" y="2974306"/>
                  <a:pt x="4933806" y="3104505"/>
                </a:cubicBezTo>
                <a:cubicBezTo>
                  <a:pt x="4970651" y="3234704"/>
                  <a:pt x="4814324" y="3858284"/>
                  <a:pt x="4933806" y="4100290"/>
                </a:cubicBezTo>
                <a:cubicBezTo>
                  <a:pt x="4733237" y="4120968"/>
                  <a:pt x="4705982" y="4091065"/>
                  <a:pt x="4484281" y="4100290"/>
                </a:cubicBezTo>
                <a:cubicBezTo>
                  <a:pt x="4262581" y="4109515"/>
                  <a:pt x="4177658" y="4088034"/>
                  <a:pt x="3985419" y="4100290"/>
                </a:cubicBezTo>
                <a:cubicBezTo>
                  <a:pt x="3793180" y="4112546"/>
                  <a:pt x="3660970" y="4098121"/>
                  <a:pt x="3535894" y="4100290"/>
                </a:cubicBezTo>
                <a:cubicBezTo>
                  <a:pt x="3410819" y="4102459"/>
                  <a:pt x="3206991" y="4064269"/>
                  <a:pt x="3037032" y="4100290"/>
                </a:cubicBezTo>
                <a:cubicBezTo>
                  <a:pt x="2867073" y="4136311"/>
                  <a:pt x="2613274" y="4081206"/>
                  <a:pt x="2390155" y="4100290"/>
                </a:cubicBezTo>
                <a:cubicBezTo>
                  <a:pt x="2167036" y="4119374"/>
                  <a:pt x="2002325" y="4033080"/>
                  <a:pt x="1792616" y="4100290"/>
                </a:cubicBezTo>
                <a:cubicBezTo>
                  <a:pt x="1582907" y="4167500"/>
                  <a:pt x="1319050" y="4081239"/>
                  <a:pt x="1145739" y="4100290"/>
                </a:cubicBezTo>
                <a:cubicBezTo>
                  <a:pt x="972428" y="4119341"/>
                  <a:pt x="789129" y="4051964"/>
                  <a:pt x="696215" y="4100290"/>
                </a:cubicBezTo>
                <a:cubicBezTo>
                  <a:pt x="603301" y="4148616"/>
                  <a:pt x="230164" y="4055039"/>
                  <a:pt x="0" y="4100290"/>
                </a:cubicBezTo>
                <a:cubicBezTo>
                  <a:pt x="-13964" y="3900834"/>
                  <a:pt x="56199" y="3824976"/>
                  <a:pt x="0" y="3555537"/>
                </a:cubicBezTo>
                <a:cubicBezTo>
                  <a:pt x="-56199" y="3286098"/>
                  <a:pt x="38979" y="3220054"/>
                  <a:pt x="0" y="3051787"/>
                </a:cubicBezTo>
                <a:cubicBezTo>
                  <a:pt x="-38979" y="2883520"/>
                  <a:pt x="66092" y="2546740"/>
                  <a:pt x="0" y="2384026"/>
                </a:cubicBezTo>
                <a:cubicBezTo>
                  <a:pt x="-66092" y="2221312"/>
                  <a:pt x="54820" y="2034452"/>
                  <a:pt x="0" y="1921279"/>
                </a:cubicBezTo>
                <a:cubicBezTo>
                  <a:pt x="-54820" y="1808106"/>
                  <a:pt x="33105" y="1551371"/>
                  <a:pt x="0" y="1417529"/>
                </a:cubicBezTo>
                <a:cubicBezTo>
                  <a:pt x="-33105" y="1283687"/>
                  <a:pt x="49392" y="1096948"/>
                  <a:pt x="0" y="913779"/>
                </a:cubicBezTo>
                <a:cubicBezTo>
                  <a:pt x="-49392" y="730610"/>
                  <a:pt x="55570" y="368195"/>
                  <a:pt x="0" y="0"/>
                </a:cubicBezTo>
                <a:close/>
              </a:path>
              <a:path w="4933806" h="4100290" stroke="0" extrusionOk="0">
                <a:moveTo>
                  <a:pt x="0" y="0"/>
                </a:moveTo>
                <a:cubicBezTo>
                  <a:pt x="168880" y="-37185"/>
                  <a:pt x="298152" y="36328"/>
                  <a:pt x="449525" y="0"/>
                </a:cubicBezTo>
                <a:cubicBezTo>
                  <a:pt x="600899" y="-36328"/>
                  <a:pt x="776623" y="37967"/>
                  <a:pt x="948387" y="0"/>
                </a:cubicBezTo>
                <a:cubicBezTo>
                  <a:pt x="1120151" y="-37967"/>
                  <a:pt x="1279863" y="23464"/>
                  <a:pt x="1397912" y="0"/>
                </a:cubicBezTo>
                <a:cubicBezTo>
                  <a:pt x="1515961" y="-23464"/>
                  <a:pt x="1845732" y="59714"/>
                  <a:pt x="2044788" y="0"/>
                </a:cubicBezTo>
                <a:cubicBezTo>
                  <a:pt x="2243844" y="-59714"/>
                  <a:pt x="2417866" y="38232"/>
                  <a:pt x="2691665" y="0"/>
                </a:cubicBezTo>
                <a:cubicBezTo>
                  <a:pt x="2965464" y="-38232"/>
                  <a:pt x="3048412" y="60487"/>
                  <a:pt x="3289204" y="0"/>
                </a:cubicBezTo>
                <a:cubicBezTo>
                  <a:pt x="3529996" y="-60487"/>
                  <a:pt x="3748500" y="65962"/>
                  <a:pt x="3936081" y="0"/>
                </a:cubicBezTo>
                <a:cubicBezTo>
                  <a:pt x="4123662" y="-65962"/>
                  <a:pt x="4169302" y="10902"/>
                  <a:pt x="4336267" y="0"/>
                </a:cubicBezTo>
                <a:cubicBezTo>
                  <a:pt x="4503232" y="-10902"/>
                  <a:pt x="4716117" y="22203"/>
                  <a:pt x="4933806" y="0"/>
                </a:cubicBezTo>
                <a:cubicBezTo>
                  <a:pt x="4974985" y="142080"/>
                  <a:pt x="4879623" y="361846"/>
                  <a:pt x="4933806" y="462747"/>
                </a:cubicBezTo>
                <a:cubicBezTo>
                  <a:pt x="4987989" y="563648"/>
                  <a:pt x="4928867" y="872635"/>
                  <a:pt x="4933806" y="1048503"/>
                </a:cubicBezTo>
                <a:cubicBezTo>
                  <a:pt x="4938745" y="1224371"/>
                  <a:pt x="4927139" y="1341309"/>
                  <a:pt x="4933806" y="1511250"/>
                </a:cubicBezTo>
                <a:cubicBezTo>
                  <a:pt x="4940473" y="1681191"/>
                  <a:pt x="4925834" y="1944473"/>
                  <a:pt x="4933806" y="2056003"/>
                </a:cubicBezTo>
                <a:cubicBezTo>
                  <a:pt x="4941778" y="2167533"/>
                  <a:pt x="4901694" y="2407686"/>
                  <a:pt x="4933806" y="2600755"/>
                </a:cubicBezTo>
                <a:cubicBezTo>
                  <a:pt x="4965918" y="2793824"/>
                  <a:pt x="4931237" y="2949622"/>
                  <a:pt x="4933806" y="3104505"/>
                </a:cubicBezTo>
                <a:cubicBezTo>
                  <a:pt x="4936375" y="3259388"/>
                  <a:pt x="4866962" y="3658550"/>
                  <a:pt x="4933806" y="4100290"/>
                </a:cubicBezTo>
                <a:cubicBezTo>
                  <a:pt x="4788367" y="4121511"/>
                  <a:pt x="4716827" y="4080823"/>
                  <a:pt x="4533620" y="4100290"/>
                </a:cubicBezTo>
                <a:cubicBezTo>
                  <a:pt x="4350413" y="4119757"/>
                  <a:pt x="4176969" y="4031394"/>
                  <a:pt x="3936081" y="4100290"/>
                </a:cubicBezTo>
                <a:cubicBezTo>
                  <a:pt x="3695193" y="4169186"/>
                  <a:pt x="3685325" y="4074792"/>
                  <a:pt x="3486556" y="4100290"/>
                </a:cubicBezTo>
                <a:cubicBezTo>
                  <a:pt x="3287788" y="4125788"/>
                  <a:pt x="3273300" y="4069471"/>
                  <a:pt x="3086370" y="4100290"/>
                </a:cubicBezTo>
                <a:cubicBezTo>
                  <a:pt x="2899440" y="4131109"/>
                  <a:pt x="2763933" y="4096380"/>
                  <a:pt x="2538169" y="4100290"/>
                </a:cubicBezTo>
                <a:cubicBezTo>
                  <a:pt x="2312405" y="4104200"/>
                  <a:pt x="2148902" y="4051440"/>
                  <a:pt x="1891292" y="4100290"/>
                </a:cubicBezTo>
                <a:cubicBezTo>
                  <a:pt x="1633682" y="4149140"/>
                  <a:pt x="1573165" y="4084523"/>
                  <a:pt x="1491106" y="4100290"/>
                </a:cubicBezTo>
                <a:cubicBezTo>
                  <a:pt x="1409047" y="4116057"/>
                  <a:pt x="1052957" y="4097817"/>
                  <a:pt x="893567" y="4100290"/>
                </a:cubicBezTo>
                <a:cubicBezTo>
                  <a:pt x="734177" y="4102763"/>
                  <a:pt x="405946" y="4023584"/>
                  <a:pt x="0" y="4100290"/>
                </a:cubicBezTo>
                <a:cubicBezTo>
                  <a:pt x="-72304" y="3973553"/>
                  <a:pt x="40867" y="3727582"/>
                  <a:pt x="0" y="3473531"/>
                </a:cubicBezTo>
                <a:cubicBezTo>
                  <a:pt x="-40867" y="3219480"/>
                  <a:pt x="52643" y="3148743"/>
                  <a:pt x="0" y="3010784"/>
                </a:cubicBezTo>
                <a:cubicBezTo>
                  <a:pt x="-52643" y="2872825"/>
                  <a:pt x="20940" y="2630372"/>
                  <a:pt x="0" y="2425029"/>
                </a:cubicBezTo>
                <a:cubicBezTo>
                  <a:pt x="-20940" y="2219686"/>
                  <a:pt x="50124" y="1907838"/>
                  <a:pt x="0" y="1757267"/>
                </a:cubicBezTo>
                <a:cubicBezTo>
                  <a:pt x="-50124" y="1606696"/>
                  <a:pt x="30485" y="1245852"/>
                  <a:pt x="0" y="1089506"/>
                </a:cubicBezTo>
                <a:cubicBezTo>
                  <a:pt x="-30485" y="933160"/>
                  <a:pt x="99017" y="46985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9825920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delimiter //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 procedure if exists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TopNHead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procedure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TopNHead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n int)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	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Headshot_Count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Difficulty	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(select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Headshot_Count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Difficulty,		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Row_number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over(partition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Headshot_Count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ranked 		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high_rank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ranked &lt;= n;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//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delimiter;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TopNotchHead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992566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37" y="621599"/>
            <a:ext cx="9467993" cy="1141009"/>
          </a:xfrm>
          <a:custGeom>
            <a:avLst/>
            <a:gdLst>
              <a:gd name="connsiteX0" fmla="*/ 0 w 9467993"/>
              <a:gd name="connsiteY0" fmla="*/ 0 h 1141009"/>
              <a:gd name="connsiteX1" fmla="*/ 497070 w 9467993"/>
              <a:gd name="connsiteY1" fmla="*/ 0 h 1141009"/>
              <a:gd name="connsiteX2" fmla="*/ 804779 w 9467993"/>
              <a:gd name="connsiteY2" fmla="*/ 0 h 1141009"/>
              <a:gd name="connsiteX3" fmla="*/ 1396529 w 9467993"/>
              <a:gd name="connsiteY3" fmla="*/ 0 h 1141009"/>
              <a:gd name="connsiteX4" fmla="*/ 2082958 w 9467993"/>
              <a:gd name="connsiteY4" fmla="*/ 0 h 1141009"/>
              <a:gd name="connsiteX5" fmla="*/ 2674708 w 9467993"/>
              <a:gd name="connsiteY5" fmla="*/ 0 h 1141009"/>
              <a:gd name="connsiteX6" fmla="*/ 2982418 w 9467993"/>
              <a:gd name="connsiteY6" fmla="*/ 0 h 1141009"/>
              <a:gd name="connsiteX7" fmla="*/ 3384807 w 9467993"/>
              <a:gd name="connsiteY7" fmla="*/ 0 h 1141009"/>
              <a:gd name="connsiteX8" fmla="*/ 3881877 w 9467993"/>
              <a:gd name="connsiteY8" fmla="*/ 0 h 1141009"/>
              <a:gd name="connsiteX9" fmla="*/ 4284267 w 9467993"/>
              <a:gd name="connsiteY9" fmla="*/ 0 h 1141009"/>
              <a:gd name="connsiteX10" fmla="*/ 4781336 w 9467993"/>
              <a:gd name="connsiteY10" fmla="*/ 0 h 1141009"/>
              <a:gd name="connsiteX11" fmla="*/ 5278406 w 9467993"/>
              <a:gd name="connsiteY11" fmla="*/ 0 h 1141009"/>
              <a:gd name="connsiteX12" fmla="*/ 5680796 w 9467993"/>
              <a:gd name="connsiteY12" fmla="*/ 0 h 1141009"/>
              <a:gd name="connsiteX13" fmla="*/ 6367225 w 9467993"/>
              <a:gd name="connsiteY13" fmla="*/ 0 h 1141009"/>
              <a:gd name="connsiteX14" fmla="*/ 6769615 w 9467993"/>
              <a:gd name="connsiteY14" fmla="*/ 0 h 1141009"/>
              <a:gd name="connsiteX15" fmla="*/ 7361365 w 9467993"/>
              <a:gd name="connsiteY15" fmla="*/ 0 h 1141009"/>
              <a:gd name="connsiteX16" fmla="*/ 7953114 w 9467993"/>
              <a:gd name="connsiteY16" fmla="*/ 0 h 1141009"/>
              <a:gd name="connsiteX17" fmla="*/ 8639544 w 9467993"/>
              <a:gd name="connsiteY17" fmla="*/ 0 h 1141009"/>
              <a:gd name="connsiteX18" fmla="*/ 9467993 w 9467993"/>
              <a:gd name="connsiteY18" fmla="*/ 0 h 1141009"/>
              <a:gd name="connsiteX19" fmla="*/ 9467993 w 9467993"/>
              <a:gd name="connsiteY19" fmla="*/ 593325 h 1141009"/>
              <a:gd name="connsiteX20" fmla="*/ 9467993 w 9467993"/>
              <a:gd name="connsiteY20" fmla="*/ 1141009 h 1141009"/>
              <a:gd name="connsiteX21" fmla="*/ 8970923 w 9467993"/>
              <a:gd name="connsiteY21" fmla="*/ 1141009 h 1141009"/>
              <a:gd name="connsiteX22" fmla="*/ 8189814 w 9467993"/>
              <a:gd name="connsiteY22" fmla="*/ 1141009 h 1141009"/>
              <a:gd name="connsiteX23" fmla="*/ 7408705 w 9467993"/>
              <a:gd name="connsiteY23" fmla="*/ 1141009 h 1141009"/>
              <a:gd name="connsiteX24" fmla="*/ 6627595 w 9467993"/>
              <a:gd name="connsiteY24" fmla="*/ 1141009 h 1141009"/>
              <a:gd name="connsiteX25" fmla="*/ 6319885 w 9467993"/>
              <a:gd name="connsiteY25" fmla="*/ 1141009 h 1141009"/>
              <a:gd name="connsiteX26" fmla="*/ 5633456 w 9467993"/>
              <a:gd name="connsiteY26" fmla="*/ 1141009 h 1141009"/>
              <a:gd name="connsiteX27" fmla="*/ 4947026 w 9467993"/>
              <a:gd name="connsiteY27" fmla="*/ 1141009 h 1141009"/>
              <a:gd name="connsiteX28" fmla="*/ 4544637 w 9467993"/>
              <a:gd name="connsiteY28" fmla="*/ 1141009 h 1141009"/>
              <a:gd name="connsiteX29" fmla="*/ 4047567 w 9467993"/>
              <a:gd name="connsiteY29" fmla="*/ 1141009 h 1141009"/>
              <a:gd name="connsiteX30" fmla="*/ 3739857 w 9467993"/>
              <a:gd name="connsiteY30" fmla="*/ 1141009 h 1141009"/>
              <a:gd name="connsiteX31" fmla="*/ 3053428 w 9467993"/>
              <a:gd name="connsiteY31" fmla="*/ 1141009 h 1141009"/>
              <a:gd name="connsiteX32" fmla="*/ 2461678 w 9467993"/>
              <a:gd name="connsiteY32" fmla="*/ 1141009 h 1141009"/>
              <a:gd name="connsiteX33" fmla="*/ 1869929 w 9467993"/>
              <a:gd name="connsiteY33" fmla="*/ 1141009 h 1141009"/>
              <a:gd name="connsiteX34" fmla="*/ 1088819 w 9467993"/>
              <a:gd name="connsiteY34" fmla="*/ 1141009 h 1141009"/>
              <a:gd name="connsiteX35" fmla="*/ 686429 w 9467993"/>
              <a:gd name="connsiteY35" fmla="*/ 1141009 h 1141009"/>
              <a:gd name="connsiteX36" fmla="*/ 0 w 9467993"/>
              <a:gd name="connsiteY36" fmla="*/ 1141009 h 1141009"/>
              <a:gd name="connsiteX37" fmla="*/ 0 w 9467993"/>
              <a:gd name="connsiteY37" fmla="*/ 581915 h 1141009"/>
              <a:gd name="connsiteX38" fmla="*/ 0 w 9467993"/>
              <a:gd name="connsiteY38" fmla="*/ 0 h 11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467993" h="1141009" fill="none" extrusionOk="0">
                <a:moveTo>
                  <a:pt x="0" y="0"/>
                </a:moveTo>
                <a:cubicBezTo>
                  <a:pt x="131878" y="-46344"/>
                  <a:pt x="265061" y="49425"/>
                  <a:pt x="497070" y="0"/>
                </a:cubicBezTo>
                <a:cubicBezTo>
                  <a:pt x="729079" y="-49425"/>
                  <a:pt x="712924" y="5063"/>
                  <a:pt x="804779" y="0"/>
                </a:cubicBezTo>
                <a:cubicBezTo>
                  <a:pt x="896634" y="-5063"/>
                  <a:pt x="1270908" y="35040"/>
                  <a:pt x="1396529" y="0"/>
                </a:cubicBezTo>
                <a:cubicBezTo>
                  <a:pt x="1522150" y="-35040"/>
                  <a:pt x="1911813" y="63204"/>
                  <a:pt x="2082958" y="0"/>
                </a:cubicBezTo>
                <a:cubicBezTo>
                  <a:pt x="2254103" y="-63204"/>
                  <a:pt x="2453977" y="46673"/>
                  <a:pt x="2674708" y="0"/>
                </a:cubicBezTo>
                <a:cubicBezTo>
                  <a:pt x="2895439" y="-46673"/>
                  <a:pt x="2836560" y="32543"/>
                  <a:pt x="2982418" y="0"/>
                </a:cubicBezTo>
                <a:cubicBezTo>
                  <a:pt x="3128276" y="-32543"/>
                  <a:pt x="3189534" y="24610"/>
                  <a:pt x="3384807" y="0"/>
                </a:cubicBezTo>
                <a:cubicBezTo>
                  <a:pt x="3580080" y="-24610"/>
                  <a:pt x="3668273" y="38085"/>
                  <a:pt x="3881877" y="0"/>
                </a:cubicBezTo>
                <a:cubicBezTo>
                  <a:pt x="4095481" y="-38085"/>
                  <a:pt x="4150501" y="26313"/>
                  <a:pt x="4284267" y="0"/>
                </a:cubicBezTo>
                <a:cubicBezTo>
                  <a:pt x="4418033" y="-26313"/>
                  <a:pt x="4558062" y="12572"/>
                  <a:pt x="4781336" y="0"/>
                </a:cubicBezTo>
                <a:cubicBezTo>
                  <a:pt x="5004610" y="-12572"/>
                  <a:pt x="5127297" y="5600"/>
                  <a:pt x="5278406" y="0"/>
                </a:cubicBezTo>
                <a:cubicBezTo>
                  <a:pt x="5429515" y="-5600"/>
                  <a:pt x="5594073" y="29690"/>
                  <a:pt x="5680796" y="0"/>
                </a:cubicBezTo>
                <a:cubicBezTo>
                  <a:pt x="5767519" y="-29690"/>
                  <a:pt x="6195682" y="62323"/>
                  <a:pt x="6367225" y="0"/>
                </a:cubicBezTo>
                <a:cubicBezTo>
                  <a:pt x="6538768" y="-62323"/>
                  <a:pt x="6666758" y="6807"/>
                  <a:pt x="6769615" y="0"/>
                </a:cubicBezTo>
                <a:cubicBezTo>
                  <a:pt x="6872472" y="-6807"/>
                  <a:pt x="7127174" y="37930"/>
                  <a:pt x="7361365" y="0"/>
                </a:cubicBezTo>
                <a:cubicBezTo>
                  <a:pt x="7595556" y="-37930"/>
                  <a:pt x="7815109" y="42759"/>
                  <a:pt x="7953114" y="0"/>
                </a:cubicBezTo>
                <a:cubicBezTo>
                  <a:pt x="8091119" y="-42759"/>
                  <a:pt x="8391761" y="19354"/>
                  <a:pt x="8639544" y="0"/>
                </a:cubicBezTo>
                <a:cubicBezTo>
                  <a:pt x="8887327" y="-19354"/>
                  <a:pt x="9135983" y="14458"/>
                  <a:pt x="9467993" y="0"/>
                </a:cubicBezTo>
                <a:cubicBezTo>
                  <a:pt x="9523482" y="174479"/>
                  <a:pt x="9459743" y="451543"/>
                  <a:pt x="9467993" y="593325"/>
                </a:cubicBezTo>
                <a:cubicBezTo>
                  <a:pt x="9476243" y="735107"/>
                  <a:pt x="9420329" y="1017825"/>
                  <a:pt x="9467993" y="1141009"/>
                </a:cubicBezTo>
                <a:cubicBezTo>
                  <a:pt x="9220513" y="1183205"/>
                  <a:pt x="9157849" y="1086359"/>
                  <a:pt x="8970923" y="1141009"/>
                </a:cubicBezTo>
                <a:cubicBezTo>
                  <a:pt x="8783997" y="1195659"/>
                  <a:pt x="8542302" y="1052796"/>
                  <a:pt x="8189814" y="1141009"/>
                </a:cubicBezTo>
                <a:cubicBezTo>
                  <a:pt x="7837326" y="1229222"/>
                  <a:pt x="7693444" y="1086096"/>
                  <a:pt x="7408705" y="1141009"/>
                </a:cubicBezTo>
                <a:cubicBezTo>
                  <a:pt x="7123966" y="1195922"/>
                  <a:pt x="6908121" y="1114552"/>
                  <a:pt x="6627595" y="1141009"/>
                </a:cubicBezTo>
                <a:cubicBezTo>
                  <a:pt x="6347069" y="1167466"/>
                  <a:pt x="6462726" y="1123918"/>
                  <a:pt x="6319885" y="1141009"/>
                </a:cubicBezTo>
                <a:cubicBezTo>
                  <a:pt x="6177044" y="1158100"/>
                  <a:pt x="5858702" y="1123757"/>
                  <a:pt x="5633456" y="1141009"/>
                </a:cubicBezTo>
                <a:cubicBezTo>
                  <a:pt x="5408210" y="1158261"/>
                  <a:pt x="5282248" y="1080390"/>
                  <a:pt x="4947026" y="1141009"/>
                </a:cubicBezTo>
                <a:cubicBezTo>
                  <a:pt x="4611804" y="1201628"/>
                  <a:pt x="4635695" y="1094891"/>
                  <a:pt x="4544637" y="1141009"/>
                </a:cubicBezTo>
                <a:cubicBezTo>
                  <a:pt x="4453579" y="1187127"/>
                  <a:pt x="4248951" y="1089830"/>
                  <a:pt x="4047567" y="1141009"/>
                </a:cubicBezTo>
                <a:cubicBezTo>
                  <a:pt x="3846183" y="1192188"/>
                  <a:pt x="3862998" y="1113308"/>
                  <a:pt x="3739857" y="1141009"/>
                </a:cubicBezTo>
                <a:cubicBezTo>
                  <a:pt x="3616716" y="1168710"/>
                  <a:pt x="3310511" y="1080547"/>
                  <a:pt x="3053428" y="1141009"/>
                </a:cubicBezTo>
                <a:cubicBezTo>
                  <a:pt x="2796345" y="1201471"/>
                  <a:pt x="2701531" y="1114423"/>
                  <a:pt x="2461678" y="1141009"/>
                </a:cubicBezTo>
                <a:cubicBezTo>
                  <a:pt x="2221825" y="1167595"/>
                  <a:pt x="2072887" y="1105587"/>
                  <a:pt x="1869929" y="1141009"/>
                </a:cubicBezTo>
                <a:cubicBezTo>
                  <a:pt x="1666971" y="1176431"/>
                  <a:pt x="1262236" y="1121359"/>
                  <a:pt x="1088819" y="1141009"/>
                </a:cubicBezTo>
                <a:cubicBezTo>
                  <a:pt x="915402" y="1160659"/>
                  <a:pt x="790450" y="1139490"/>
                  <a:pt x="686429" y="1141009"/>
                </a:cubicBezTo>
                <a:cubicBezTo>
                  <a:pt x="582408" y="1142528"/>
                  <a:pt x="138840" y="1078662"/>
                  <a:pt x="0" y="1141009"/>
                </a:cubicBezTo>
                <a:cubicBezTo>
                  <a:pt x="-52879" y="1017017"/>
                  <a:pt x="29864" y="844012"/>
                  <a:pt x="0" y="581915"/>
                </a:cubicBezTo>
                <a:cubicBezTo>
                  <a:pt x="-29864" y="319818"/>
                  <a:pt x="56463" y="171063"/>
                  <a:pt x="0" y="0"/>
                </a:cubicBezTo>
                <a:close/>
              </a:path>
              <a:path w="9467993" h="1141009" stroke="0" extrusionOk="0">
                <a:moveTo>
                  <a:pt x="0" y="0"/>
                </a:moveTo>
                <a:cubicBezTo>
                  <a:pt x="268069" y="-32129"/>
                  <a:pt x="416402" y="87848"/>
                  <a:pt x="781109" y="0"/>
                </a:cubicBezTo>
                <a:cubicBezTo>
                  <a:pt x="1145816" y="-87848"/>
                  <a:pt x="1111033" y="52629"/>
                  <a:pt x="1372859" y="0"/>
                </a:cubicBezTo>
                <a:cubicBezTo>
                  <a:pt x="1634685" y="-52629"/>
                  <a:pt x="1863167" y="92167"/>
                  <a:pt x="2153968" y="0"/>
                </a:cubicBezTo>
                <a:cubicBezTo>
                  <a:pt x="2444769" y="-92167"/>
                  <a:pt x="2609344" y="20089"/>
                  <a:pt x="2745718" y="0"/>
                </a:cubicBezTo>
                <a:cubicBezTo>
                  <a:pt x="2882092" y="-20089"/>
                  <a:pt x="3019787" y="53063"/>
                  <a:pt x="3242788" y="0"/>
                </a:cubicBezTo>
                <a:cubicBezTo>
                  <a:pt x="3465789" y="-53063"/>
                  <a:pt x="3774632" y="9898"/>
                  <a:pt x="4023897" y="0"/>
                </a:cubicBezTo>
                <a:cubicBezTo>
                  <a:pt x="4273162" y="-9898"/>
                  <a:pt x="4500655" y="44485"/>
                  <a:pt x="4805006" y="0"/>
                </a:cubicBezTo>
                <a:cubicBezTo>
                  <a:pt x="5109357" y="-44485"/>
                  <a:pt x="4977583" y="2752"/>
                  <a:pt x="5112716" y="0"/>
                </a:cubicBezTo>
                <a:cubicBezTo>
                  <a:pt x="5247849" y="-2752"/>
                  <a:pt x="5494250" y="28055"/>
                  <a:pt x="5609786" y="0"/>
                </a:cubicBezTo>
                <a:cubicBezTo>
                  <a:pt x="5725322" y="-28055"/>
                  <a:pt x="5989609" y="22789"/>
                  <a:pt x="6201535" y="0"/>
                </a:cubicBezTo>
                <a:cubicBezTo>
                  <a:pt x="6413461" y="-22789"/>
                  <a:pt x="6484988" y="32928"/>
                  <a:pt x="6698605" y="0"/>
                </a:cubicBezTo>
                <a:cubicBezTo>
                  <a:pt x="6912222" y="-32928"/>
                  <a:pt x="7013851" y="45374"/>
                  <a:pt x="7100995" y="0"/>
                </a:cubicBezTo>
                <a:cubicBezTo>
                  <a:pt x="7188139" y="-45374"/>
                  <a:pt x="7348403" y="1743"/>
                  <a:pt x="7503384" y="0"/>
                </a:cubicBezTo>
                <a:cubicBezTo>
                  <a:pt x="7658365" y="-1743"/>
                  <a:pt x="7670121" y="36504"/>
                  <a:pt x="7811094" y="0"/>
                </a:cubicBezTo>
                <a:cubicBezTo>
                  <a:pt x="7952067" y="-36504"/>
                  <a:pt x="8194942" y="34827"/>
                  <a:pt x="8497524" y="0"/>
                </a:cubicBezTo>
                <a:cubicBezTo>
                  <a:pt x="8800106" y="-34827"/>
                  <a:pt x="9013795" y="107560"/>
                  <a:pt x="9467993" y="0"/>
                </a:cubicBezTo>
                <a:cubicBezTo>
                  <a:pt x="9489691" y="228674"/>
                  <a:pt x="9421719" y="312496"/>
                  <a:pt x="9467993" y="536274"/>
                </a:cubicBezTo>
                <a:cubicBezTo>
                  <a:pt x="9514267" y="760052"/>
                  <a:pt x="9414557" y="868184"/>
                  <a:pt x="9467993" y="1141009"/>
                </a:cubicBezTo>
                <a:cubicBezTo>
                  <a:pt x="9093513" y="1156531"/>
                  <a:pt x="8935488" y="1052412"/>
                  <a:pt x="8686884" y="1141009"/>
                </a:cubicBezTo>
                <a:cubicBezTo>
                  <a:pt x="8438280" y="1229606"/>
                  <a:pt x="8080168" y="1109996"/>
                  <a:pt x="7905774" y="1141009"/>
                </a:cubicBezTo>
                <a:cubicBezTo>
                  <a:pt x="7731380" y="1172022"/>
                  <a:pt x="7291812" y="1050871"/>
                  <a:pt x="7124665" y="1141009"/>
                </a:cubicBezTo>
                <a:cubicBezTo>
                  <a:pt x="6957518" y="1231147"/>
                  <a:pt x="6736790" y="1084503"/>
                  <a:pt x="6532915" y="1141009"/>
                </a:cubicBezTo>
                <a:cubicBezTo>
                  <a:pt x="6329040" y="1197515"/>
                  <a:pt x="6157021" y="1133776"/>
                  <a:pt x="5941166" y="1141009"/>
                </a:cubicBezTo>
                <a:cubicBezTo>
                  <a:pt x="5725311" y="1148242"/>
                  <a:pt x="5561649" y="1134964"/>
                  <a:pt x="5254736" y="1141009"/>
                </a:cubicBezTo>
                <a:cubicBezTo>
                  <a:pt x="4947823" y="1147054"/>
                  <a:pt x="4941861" y="1097722"/>
                  <a:pt x="4852346" y="1141009"/>
                </a:cubicBezTo>
                <a:cubicBezTo>
                  <a:pt x="4762831" y="1184296"/>
                  <a:pt x="4619268" y="1129938"/>
                  <a:pt x="4449957" y="1141009"/>
                </a:cubicBezTo>
                <a:cubicBezTo>
                  <a:pt x="4280646" y="1152080"/>
                  <a:pt x="3948019" y="1121932"/>
                  <a:pt x="3668847" y="1141009"/>
                </a:cubicBezTo>
                <a:cubicBezTo>
                  <a:pt x="3389675" y="1160086"/>
                  <a:pt x="3364868" y="1104336"/>
                  <a:pt x="3266458" y="1141009"/>
                </a:cubicBezTo>
                <a:cubicBezTo>
                  <a:pt x="3168048" y="1177682"/>
                  <a:pt x="2886073" y="1107224"/>
                  <a:pt x="2674708" y="1141009"/>
                </a:cubicBezTo>
                <a:cubicBezTo>
                  <a:pt x="2463343" y="1174794"/>
                  <a:pt x="2301196" y="1121046"/>
                  <a:pt x="2082958" y="1141009"/>
                </a:cubicBezTo>
                <a:cubicBezTo>
                  <a:pt x="1864720" y="1160972"/>
                  <a:pt x="1616811" y="1096552"/>
                  <a:pt x="1491209" y="1141009"/>
                </a:cubicBezTo>
                <a:cubicBezTo>
                  <a:pt x="1365607" y="1185466"/>
                  <a:pt x="1218633" y="1110433"/>
                  <a:pt x="1088819" y="1141009"/>
                </a:cubicBezTo>
                <a:cubicBezTo>
                  <a:pt x="959005" y="1171585"/>
                  <a:pt x="826642" y="1103089"/>
                  <a:pt x="591750" y="1141009"/>
                </a:cubicBezTo>
                <a:cubicBezTo>
                  <a:pt x="356858" y="1178929"/>
                  <a:pt x="233287" y="1084151"/>
                  <a:pt x="0" y="1141009"/>
                </a:cubicBezTo>
                <a:cubicBezTo>
                  <a:pt x="-51833" y="943157"/>
                  <a:pt x="56307" y="717395"/>
                  <a:pt x="0" y="570505"/>
                </a:cubicBezTo>
                <a:cubicBezTo>
                  <a:pt x="-56307" y="423615"/>
                  <a:pt x="55157" y="18440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48159799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Content</a:t>
            </a:r>
          </a:p>
        </p:txBody>
      </p:sp>
      <p:pic>
        <p:nvPicPr>
          <p:cNvPr id="7" name="Content Placeholder 6" descr="Graph and note paper pads with pencil">
            <a:extLst>
              <a:ext uri="{FF2B5EF4-FFF2-40B4-BE49-F238E27FC236}">
                <a16:creationId xmlns:a16="http://schemas.microsoft.com/office/drawing/2014/main" id="{1BF7E62F-26F7-0110-A619-8CDAD1E0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92734" y="2051035"/>
            <a:ext cx="1438858" cy="1438858"/>
          </a:xfrm>
          <a:effectLst/>
        </p:spPr>
      </p:pic>
      <p:pic>
        <p:nvPicPr>
          <p:cNvPr id="10" name="Graphic 9" descr="Laptop with phone and calculator">
            <a:extLst>
              <a:ext uri="{FF2B5EF4-FFF2-40B4-BE49-F238E27FC236}">
                <a16:creationId xmlns:a16="http://schemas.microsoft.com/office/drawing/2014/main" id="{5F999540-46B0-1F3D-D9C5-21CF2C643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470698" y="3782829"/>
            <a:ext cx="1426480" cy="1426480"/>
          </a:xfrm>
          <a:prstGeom prst="rect">
            <a:avLst/>
          </a:prstGeom>
          <a:ln w="349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3469EF-AEDF-7677-1A1E-A632C3EB1C64}"/>
              </a:ext>
            </a:extLst>
          </p:cNvPr>
          <p:cNvSpPr txBox="1"/>
          <p:nvPr/>
        </p:nvSpPr>
        <p:spPr>
          <a:xfrm>
            <a:off x="5629206" y="4265236"/>
            <a:ext cx="592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Queries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B7EB0-DA86-9965-F191-8B2714308008}"/>
              </a:ext>
            </a:extLst>
          </p:cNvPr>
          <p:cNvSpPr txBox="1"/>
          <p:nvPr/>
        </p:nvSpPr>
        <p:spPr>
          <a:xfrm>
            <a:off x="4183938" y="2545657"/>
            <a:ext cx="592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Objectives</a:t>
            </a:r>
            <a:endParaRPr lang="en-IN" dirty="0"/>
          </a:p>
        </p:txBody>
      </p:sp>
      <p:pic>
        <p:nvPicPr>
          <p:cNvPr id="16" name="Graphic 15" descr="A robot with a raised arm">
            <a:extLst>
              <a:ext uri="{FF2B5EF4-FFF2-40B4-BE49-F238E27FC236}">
                <a16:creationId xmlns:a16="http://schemas.microsoft.com/office/drawing/2014/main" id="{4EA33EE4-0390-DC62-F363-0997E0C8C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50325" y="5383353"/>
            <a:ext cx="1353479" cy="1353479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C9E189-3CBA-93DC-FFC1-1191661896BA}"/>
              </a:ext>
            </a:extLst>
          </p:cNvPr>
          <p:cNvSpPr txBox="1"/>
          <p:nvPr/>
        </p:nvSpPr>
        <p:spPr>
          <a:xfrm>
            <a:off x="6895284" y="5829259"/>
            <a:ext cx="592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Topics cover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292E90-7935-55E6-F13D-99DD42AEB51C}"/>
              </a:ext>
            </a:extLst>
          </p:cNvPr>
          <p:cNvCxnSpPr/>
          <p:nvPr/>
        </p:nvCxnSpPr>
        <p:spPr>
          <a:xfrm>
            <a:off x="3243052" y="5197873"/>
            <a:ext cx="5235924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7C6A75-2C95-57D9-C4C0-E89669127023}"/>
              </a:ext>
            </a:extLst>
          </p:cNvPr>
          <p:cNvCxnSpPr/>
          <p:nvPr/>
        </p:nvCxnSpPr>
        <p:spPr>
          <a:xfrm>
            <a:off x="2158137" y="3632309"/>
            <a:ext cx="5235924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F1D6D97A-C2FA-5782-0084-A02F45511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354204"/>
              </p:ext>
            </p:extLst>
          </p:nvPr>
        </p:nvGraphicFramePr>
        <p:xfrm>
          <a:off x="1440872" y="678873"/>
          <a:ext cx="10016837" cy="569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6CB5699-92A9-81BA-FDB7-7BFAD04F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053" y="1717964"/>
            <a:ext cx="10505049" cy="3712164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IN" sz="7200" dirty="0">
                <a:latin typeface="Chiller" panose="04020404031007020602" pitchFamily="82" charset="0"/>
              </a:rPr>
              <a:t>“Thank you</a:t>
            </a:r>
          </a:p>
          <a:p>
            <a:pPr marL="0" indent="0" algn="ctr">
              <a:buNone/>
            </a:pPr>
            <a:r>
              <a:rPr lang="en-IN" sz="7200" dirty="0">
                <a:latin typeface="Chiller" panose="04020404031007020602" pitchFamily="82" charset="0"/>
              </a:rPr>
              <a:t>For </a:t>
            </a:r>
          </a:p>
          <a:p>
            <a:pPr marL="0" indent="0" algn="ctr">
              <a:buNone/>
            </a:pPr>
            <a:r>
              <a:rPr lang="en-IN" sz="7200" dirty="0">
                <a:latin typeface="Chiller" panose="04020404031007020602" pitchFamily="82" charset="0"/>
              </a:rPr>
              <a:t>Watching”</a:t>
            </a:r>
          </a:p>
        </p:txBody>
      </p:sp>
    </p:spTree>
    <p:extLst>
      <p:ext uri="{BB962C8B-B14F-4D97-AF65-F5344CB8AC3E}">
        <p14:creationId xmlns:p14="http://schemas.microsoft.com/office/powerpoint/2010/main" val="414214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878" y="610256"/>
            <a:ext cx="9121630" cy="80290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Objective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09" y="1413164"/>
            <a:ext cx="8915400" cy="4987637"/>
          </a:xfrm>
          <a:custGeom>
            <a:avLst/>
            <a:gdLst>
              <a:gd name="connsiteX0" fmla="*/ 0 w 8915400"/>
              <a:gd name="connsiteY0" fmla="*/ 0 h 4987637"/>
              <a:gd name="connsiteX1" fmla="*/ 594360 w 8915400"/>
              <a:gd name="connsiteY1" fmla="*/ 0 h 4987637"/>
              <a:gd name="connsiteX2" fmla="*/ 1188720 w 8915400"/>
              <a:gd name="connsiteY2" fmla="*/ 0 h 4987637"/>
              <a:gd name="connsiteX3" fmla="*/ 1961388 w 8915400"/>
              <a:gd name="connsiteY3" fmla="*/ 0 h 4987637"/>
              <a:gd name="connsiteX4" fmla="*/ 2466594 w 8915400"/>
              <a:gd name="connsiteY4" fmla="*/ 0 h 4987637"/>
              <a:gd name="connsiteX5" fmla="*/ 2882646 w 8915400"/>
              <a:gd name="connsiteY5" fmla="*/ 0 h 4987637"/>
              <a:gd name="connsiteX6" fmla="*/ 3655314 w 8915400"/>
              <a:gd name="connsiteY6" fmla="*/ 0 h 4987637"/>
              <a:gd name="connsiteX7" fmla="*/ 4160520 w 8915400"/>
              <a:gd name="connsiteY7" fmla="*/ 0 h 4987637"/>
              <a:gd name="connsiteX8" fmla="*/ 4754880 w 8915400"/>
              <a:gd name="connsiteY8" fmla="*/ 0 h 4987637"/>
              <a:gd name="connsiteX9" fmla="*/ 5260086 w 8915400"/>
              <a:gd name="connsiteY9" fmla="*/ 0 h 4987637"/>
              <a:gd name="connsiteX10" fmla="*/ 5943600 w 8915400"/>
              <a:gd name="connsiteY10" fmla="*/ 0 h 4987637"/>
              <a:gd name="connsiteX11" fmla="*/ 6359652 w 8915400"/>
              <a:gd name="connsiteY11" fmla="*/ 0 h 4987637"/>
              <a:gd name="connsiteX12" fmla="*/ 6775704 w 8915400"/>
              <a:gd name="connsiteY12" fmla="*/ 0 h 4987637"/>
              <a:gd name="connsiteX13" fmla="*/ 7280910 w 8915400"/>
              <a:gd name="connsiteY13" fmla="*/ 0 h 4987637"/>
              <a:gd name="connsiteX14" fmla="*/ 7607808 w 8915400"/>
              <a:gd name="connsiteY14" fmla="*/ 0 h 4987637"/>
              <a:gd name="connsiteX15" fmla="*/ 8113014 w 8915400"/>
              <a:gd name="connsiteY15" fmla="*/ 0 h 4987637"/>
              <a:gd name="connsiteX16" fmla="*/ 8915400 w 8915400"/>
              <a:gd name="connsiteY16" fmla="*/ 0 h 4987637"/>
              <a:gd name="connsiteX17" fmla="*/ 8915400 w 8915400"/>
              <a:gd name="connsiteY17" fmla="*/ 604058 h 4987637"/>
              <a:gd name="connsiteX18" fmla="*/ 8915400 w 8915400"/>
              <a:gd name="connsiteY18" fmla="*/ 1108364 h 4987637"/>
              <a:gd name="connsiteX19" fmla="*/ 8915400 w 8915400"/>
              <a:gd name="connsiteY19" fmla="*/ 1712422 h 4987637"/>
              <a:gd name="connsiteX20" fmla="*/ 8915400 w 8915400"/>
              <a:gd name="connsiteY20" fmla="*/ 2316480 h 4987637"/>
              <a:gd name="connsiteX21" fmla="*/ 8915400 w 8915400"/>
              <a:gd name="connsiteY21" fmla="*/ 2820786 h 4987637"/>
              <a:gd name="connsiteX22" fmla="*/ 8915400 w 8915400"/>
              <a:gd name="connsiteY22" fmla="*/ 3275215 h 4987637"/>
              <a:gd name="connsiteX23" fmla="*/ 8915400 w 8915400"/>
              <a:gd name="connsiteY23" fmla="*/ 3879273 h 4987637"/>
              <a:gd name="connsiteX24" fmla="*/ 8915400 w 8915400"/>
              <a:gd name="connsiteY24" fmla="*/ 4433455 h 4987637"/>
              <a:gd name="connsiteX25" fmla="*/ 8915400 w 8915400"/>
              <a:gd name="connsiteY25" fmla="*/ 4987637 h 4987637"/>
              <a:gd name="connsiteX26" fmla="*/ 8410194 w 8915400"/>
              <a:gd name="connsiteY26" fmla="*/ 4987637 h 4987637"/>
              <a:gd name="connsiteX27" fmla="*/ 7726680 w 8915400"/>
              <a:gd name="connsiteY27" fmla="*/ 4987637 h 4987637"/>
              <a:gd name="connsiteX28" fmla="*/ 7399782 w 8915400"/>
              <a:gd name="connsiteY28" fmla="*/ 4987637 h 4987637"/>
              <a:gd name="connsiteX29" fmla="*/ 6627114 w 8915400"/>
              <a:gd name="connsiteY29" fmla="*/ 4987637 h 4987637"/>
              <a:gd name="connsiteX30" fmla="*/ 5854446 w 8915400"/>
              <a:gd name="connsiteY30" fmla="*/ 4987637 h 4987637"/>
              <a:gd name="connsiteX31" fmla="*/ 5438394 w 8915400"/>
              <a:gd name="connsiteY31" fmla="*/ 4987637 h 4987637"/>
              <a:gd name="connsiteX32" fmla="*/ 5022342 w 8915400"/>
              <a:gd name="connsiteY32" fmla="*/ 4987637 h 4987637"/>
              <a:gd name="connsiteX33" fmla="*/ 4338828 w 8915400"/>
              <a:gd name="connsiteY33" fmla="*/ 4987637 h 4987637"/>
              <a:gd name="connsiteX34" fmla="*/ 3833622 w 8915400"/>
              <a:gd name="connsiteY34" fmla="*/ 4987637 h 4987637"/>
              <a:gd name="connsiteX35" fmla="*/ 3417570 w 8915400"/>
              <a:gd name="connsiteY35" fmla="*/ 4987637 h 4987637"/>
              <a:gd name="connsiteX36" fmla="*/ 2912364 w 8915400"/>
              <a:gd name="connsiteY36" fmla="*/ 4987637 h 4987637"/>
              <a:gd name="connsiteX37" fmla="*/ 2585466 w 8915400"/>
              <a:gd name="connsiteY37" fmla="*/ 4987637 h 4987637"/>
              <a:gd name="connsiteX38" fmla="*/ 1991106 w 8915400"/>
              <a:gd name="connsiteY38" fmla="*/ 4987637 h 4987637"/>
              <a:gd name="connsiteX39" fmla="*/ 1218438 w 8915400"/>
              <a:gd name="connsiteY39" fmla="*/ 4987637 h 4987637"/>
              <a:gd name="connsiteX40" fmla="*/ 0 w 8915400"/>
              <a:gd name="connsiteY40" fmla="*/ 4987637 h 4987637"/>
              <a:gd name="connsiteX41" fmla="*/ 0 w 8915400"/>
              <a:gd name="connsiteY41" fmla="*/ 4383579 h 4987637"/>
              <a:gd name="connsiteX42" fmla="*/ 0 w 8915400"/>
              <a:gd name="connsiteY42" fmla="*/ 3929150 h 4987637"/>
              <a:gd name="connsiteX43" fmla="*/ 0 w 8915400"/>
              <a:gd name="connsiteY43" fmla="*/ 3424844 h 4987637"/>
              <a:gd name="connsiteX44" fmla="*/ 0 w 8915400"/>
              <a:gd name="connsiteY44" fmla="*/ 3020291 h 4987637"/>
              <a:gd name="connsiteX45" fmla="*/ 0 w 8915400"/>
              <a:gd name="connsiteY45" fmla="*/ 2416233 h 4987637"/>
              <a:gd name="connsiteX46" fmla="*/ 0 w 8915400"/>
              <a:gd name="connsiteY46" fmla="*/ 1911928 h 4987637"/>
              <a:gd name="connsiteX47" fmla="*/ 0 w 8915400"/>
              <a:gd name="connsiteY47" fmla="*/ 1507375 h 4987637"/>
              <a:gd name="connsiteX48" fmla="*/ 0 w 8915400"/>
              <a:gd name="connsiteY48" fmla="*/ 953193 h 4987637"/>
              <a:gd name="connsiteX49" fmla="*/ 0 w 8915400"/>
              <a:gd name="connsiteY49" fmla="*/ 0 h 498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915400" h="4987637" fill="none" extrusionOk="0">
                <a:moveTo>
                  <a:pt x="0" y="0"/>
                </a:moveTo>
                <a:cubicBezTo>
                  <a:pt x="235447" y="-26403"/>
                  <a:pt x="324023" y="10833"/>
                  <a:pt x="594360" y="0"/>
                </a:cubicBezTo>
                <a:cubicBezTo>
                  <a:pt x="864697" y="-10833"/>
                  <a:pt x="1017791" y="36866"/>
                  <a:pt x="1188720" y="0"/>
                </a:cubicBezTo>
                <a:cubicBezTo>
                  <a:pt x="1359649" y="-36866"/>
                  <a:pt x="1714575" y="87382"/>
                  <a:pt x="1961388" y="0"/>
                </a:cubicBezTo>
                <a:cubicBezTo>
                  <a:pt x="2208201" y="-87382"/>
                  <a:pt x="2304636" y="22822"/>
                  <a:pt x="2466594" y="0"/>
                </a:cubicBezTo>
                <a:cubicBezTo>
                  <a:pt x="2628552" y="-22822"/>
                  <a:pt x="2710133" y="14192"/>
                  <a:pt x="2882646" y="0"/>
                </a:cubicBezTo>
                <a:cubicBezTo>
                  <a:pt x="3055159" y="-14192"/>
                  <a:pt x="3338777" y="72503"/>
                  <a:pt x="3655314" y="0"/>
                </a:cubicBezTo>
                <a:cubicBezTo>
                  <a:pt x="3971851" y="-72503"/>
                  <a:pt x="3994178" y="54754"/>
                  <a:pt x="4160520" y="0"/>
                </a:cubicBezTo>
                <a:cubicBezTo>
                  <a:pt x="4326862" y="-54754"/>
                  <a:pt x="4569887" y="48769"/>
                  <a:pt x="4754880" y="0"/>
                </a:cubicBezTo>
                <a:cubicBezTo>
                  <a:pt x="4939873" y="-48769"/>
                  <a:pt x="5142168" y="23262"/>
                  <a:pt x="5260086" y="0"/>
                </a:cubicBezTo>
                <a:cubicBezTo>
                  <a:pt x="5378004" y="-23262"/>
                  <a:pt x="5604508" y="23546"/>
                  <a:pt x="5943600" y="0"/>
                </a:cubicBezTo>
                <a:cubicBezTo>
                  <a:pt x="6282692" y="-23546"/>
                  <a:pt x="6258132" y="24027"/>
                  <a:pt x="6359652" y="0"/>
                </a:cubicBezTo>
                <a:cubicBezTo>
                  <a:pt x="6461172" y="-24027"/>
                  <a:pt x="6576871" y="22856"/>
                  <a:pt x="6775704" y="0"/>
                </a:cubicBezTo>
                <a:cubicBezTo>
                  <a:pt x="6974537" y="-22856"/>
                  <a:pt x="7163255" y="31432"/>
                  <a:pt x="7280910" y="0"/>
                </a:cubicBezTo>
                <a:cubicBezTo>
                  <a:pt x="7398565" y="-31432"/>
                  <a:pt x="7475666" y="17362"/>
                  <a:pt x="7607808" y="0"/>
                </a:cubicBezTo>
                <a:cubicBezTo>
                  <a:pt x="7739950" y="-17362"/>
                  <a:pt x="7870175" y="53625"/>
                  <a:pt x="8113014" y="0"/>
                </a:cubicBezTo>
                <a:cubicBezTo>
                  <a:pt x="8355853" y="-53625"/>
                  <a:pt x="8740846" y="55919"/>
                  <a:pt x="8915400" y="0"/>
                </a:cubicBezTo>
                <a:cubicBezTo>
                  <a:pt x="8961946" y="168973"/>
                  <a:pt x="8869949" y="441215"/>
                  <a:pt x="8915400" y="604058"/>
                </a:cubicBezTo>
                <a:cubicBezTo>
                  <a:pt x="8960851" y="766901"/>
                  <a:pt x="8876254" y="897858"/>
                  <a:pt x="8915400" y="1108364"/>
                </a:cubicBezTo>
                <a:cubicBezTo>
                  <a:pt x="8954546" y="1318870"/>
                  <a:pt x="8861368" y="1539063"/>
                  <a:pt x="8915400" y="1712422"/>
                </a:cubicBezTo>
                <a:cubicBezTo>
                  <a:pt x="8969432" y="1885781"/>
                  <a:pt x="8871725" y="2094150"/>
                  <a:pt x="8915400" y="2316480"/>
                </a:cubicBezTo>
                <a:cubicBezTo>
                  <a:pt x="8959075" y="2538810"/>
                  <a:pt x="8872384" y="2627849"/>
                  <a:pt x="8915400" y="2820786"/>
                </a:cubicBezTo>
                <a:cubicBezTo>
                  <a:pt x="8958416" y="3013723"/>
                  <a:pt x="8868772" y="3157303"/>
                  <a:pt x="8915400" y="3275215"/>
                </a:cubicBezTo>
                <a:cubicBezTo>
                  <a:pt x="8962028" y="3393127"/>
                  <a:pt x="8913956" y="3716205"/>
                  <a:pt x="8915400" y="3879273"/>
                </a:cubicBezTo>
                <a:cubicBezTo>
                  <a:pt x="8916844" y="4042341"/>
                  <a:pt x="8909985" y="4183145"/>
                  <a:pt x="8915400" y="4433455"/>
                </a:cubicBezTo>
                <a:cubicBezTo>
                  <a:pt x="8920815" y="4683765"/>
                  <a:pt x="8867217" y="4793628"/>
                  <a:pt x="8915400" y="4987637"/>
                </a:cubicBezTo>
                <a:cubicBezTo>
                  <a:pt x="8764471" y="5008145"/>
                  <a:pt x="8523960" y="4960015"/>
                  <a:pt x="8410194" y="4987637"/>
                </a:cubicBezTo>
                <a:cubicBezTo>
                  <a:pt x="8296428" y="5015259"/>
                  <a:pt x="7877883" y="4948607"/>
                  <a:pt x="7726680" y="4987637"/>
                </a:cubicBezTo>
                <a:cubicBezTo>
                  <a:pt x="7575477" y="5026667"/>
                  <a:pt x="7523182" y="4959099"/>
                  <a:pt x="7399782" y="4987637"/>
                </a:cubicBezTo>
                <a:cubicBezTo>
                  <a:pt x="7276382" y="5016175"/>
                  <a:pt x="6864495" y="4927489"/>
                  <a:pt x="6627114" y="4987637"/>
                </a:cubicBezTo>
                <a:cubicBezTo>
                  <a:pt x="6389733" y="5047785"/>
                  <a:pt x="6081312" y="4957672"/>
                  <a:pt x="5854446" y="4987637"/>
                </a:cubicBezTo>
                <a:cubicBezTo>
                  <a:pt x="5627580" y="5017602"/>
                  <a:pt x="5558751" y="4963952"/>
                  <a:pt x="5438394" y="4987637"/>
                </a:cubicBezTo>
                <a:cubicBezTo>
                  <a:pt x="5318037" y="5011322"/>
                  <a:pt x="5202639" y="4946811"/>
                  <a:pt x="5022342" y="4987637"/>
                </a:cubicBezTo>
                <a:cubicBezTo>
                  <a:pt x="4842045" y="5028463"/>
                  <a:pt x="4495405" y="4909258"/>
                  <a:pt x="4338828" y="4987637"/>
                </a:cubicBezTo>
                <a:cubicBezTo>
                  <a:pt x="4182251" y="5066016"/>
                  <a:pt x="3946858" y="4928739"/>
                  <a:pt x="3833622" y="4987637"/>
                </a:cubicBezTo>
                <a:cubicBezTo>
                  <a:pt x="3720386" y="5046535"/>
                  <a:pt x="3611489" y="4970785"/>
                  <a:pt x="3417570" y="4987637"/>
                </a:cubicBezTo>
                <a:cubicBezTo>
                  <a:pt x="3223651" y="5004489"/>
                  <a:pt x="3123060" y="4958500"/>
                  <a:pt x="2912364" y="4987637"/>
                </a:cubicBezTo>
                <a:cubicBezTo>
                  <a:pt x="2701668" y="5016774"/>
                  <a:pt x="2701341" y="4960790"/>
                  <a:pt x="2585466" y="4987637"/>
                </a:cubicBezTo>
                <a:cubicBezTo>
                  <a:pt x="2469591" y="5014484"/>
                  <a:pt x="2257465" y="4945496"/>
                  <a:pt x="1991106" y="4987637"/>
                </a:cubicBezTo>
                <a:cubicBezTo>
                  <a:pt x="1724747" y="5029778"/>
                  <a:pt x="1522542" y="4978947"/>
                  <a:pt x="1218438" y="4987637"/>
                </a:cubicBezTo>
                <a:cubicBezTo>
                  <a:pt x="914334" y="4996327"/>
                  <a:pt x="564910" y="4963758"/>
                  <a:pt x="0" y="4987637"/>
                </a:cubicBezTo>
                <a:cubicBezTo>
                  <a:pt x="-9223" y="4840639"/>
                  <a:pt x="60409" y="4565578"/>
                  <a:pt x="0" y="4383579"/>
                </a:cubicBezTo>
                <a:cubicBezTo>
                  <a:pt x="-60409" y="4201580"/>
                  <a:pt x="50607" y="4062089"/>
                  <a:pt x="0" y="3929150"/>
                </a:cubicBezTo>
                <a:cubicBezTo>
                  <a:pt x="-50607" y="3796211"/>
                  <a:pt x="47388" y="3667885"/>
                  <a:pt x="0" y="3424844"/>
                </a:cubicBezTo>
                <a:cubicBezTo>
                  <a:pt x="-47388" y="3181803"/>
                  <a:pt x="23272" y="3121615"/>
                  <a:pt x="0" y="3020291"/>
                </a:cubicBezTo>
                <a:cubicBezTo>
                  <a:pt x="-23272" y="2918967"/>
                  <a:pt x="23422" y="2607247"/>
                  <a:pt x="0" y="2416233"/>
                </a:cubicBezTo>
                <a:cubicBezTo>
                  <a:pt x="-23422" y="2225219"/>
                  <a:pt x="13672" y="2108770"/>
                  <a:pt x="0" y="1911928"/>
                </a:cubicBezTo>
                <a:cubicBezTo>
                  <a:pt x="-13672" y="1715086"/>
                  <a:pt x="37700" y="1606410"/>
                  <a:pt x="0" y="1507375"/>
                </a:cubicBezTo>
                <a:cubicBezTo>
                  <a:pt x="-37700" y="1408340"/>
                  <a:pt x="26171" y="1074288"/>
                  <a:pt x="0" y="953193"/>
                </a:cubicBezTo>
                <a:cubicBezTo>
                  <a:pt x="-26171" y="832098"/>
                  <a:pt x="67176" y="298738"/>
                  <a:pt x="0" y="0"/>
                </a:cubicBezTo>
                <a:close/>
              </a:path>
              <a:path w="8915400" h="4987637" stroke="0" extrusionOk="0">
                <a:moveTo>
                  <a:pt x="0" y="0"/>
                </a:moveTo>
                <a:cubicBezTo>
                  <a:pt x="373541" y="-17583"/>
                  <a:pt x="524692" y="38577"/>
                  <a:pt x="772668" y="0"/>
                </a:cubicBezTo>
                <a:cubicBezTo>
                  <a:pt x="1020644" y="-38577"/>
                  <a:pt x="1162081" y="46964"/>
                  <a:pt x="1367028" y="0"/>
                </a:cubicBezTo>
                <a:cubicBezTo>
                  <a:pt x="1571975" y="-46964"/>
                  <a:pt x="1579845" y="39551"/>
                  <a:pt x="1783080" y="0"/>
                </a:cubicBezTo>
                <a:cubicBezTo>
                  <a:pt x="1986315" y="-39551"/>
                  <a:pt x="2072595" y="7936"/>
                  <a:pt x="2288286" y="0"/>
                </a:cubicBezTo>
                <a:cubicBezTo>
                  <a:pt x="2503977" y="-7936"/>
                  <a:pt x="2473248" y="20708"/>
                  <a:pt x="2615184" y="0"/>
                </a:cubicBezTo>
                <a:cubicBezTo>
                  <a:pt x="2757120" y="-20708"/>
                  <a:pt x="2968520" y="32571"/>
                  <a:pt x="3120390" y="0"/>
                </a:cubicBezTo>
                <a:cubicBezTo>
                  <a:pt x="3272260" y="-32571"/>
                  <a:pt x="3448563" y="8167"/>
                  <a:pt x="3536442" y="0"/>
                </a:cubicBezTo>
                <a:cubicBezTo>
                  <a:pt x="3624321" y="-8167"/>
                  <a:pt x="3711765" y="5131"/>
                  <a:pt x="3863340" y="0"/>
                </a:cubicBezTo>
                <a:cubicBezTo>
                  <a:pt x="4014915" y="-5131"/>
                  <a:pt x="4327666" y="15798"/>
                  <a:pt x="4546854" y="0"/>
                </a:cubicBezTo>
                <a:cubicBezTo>
                  <a:pt x="4766042" y="-15798"/>
                  <a:pt x="4898796" y="17969"/>
                  <a:pt x="5052060" y="0"/>
                </a:cubicBezTo>
                <a:cubicBezTo>
                  <a:pt x="5205324" y="-17969"/>
                  <a:pt x="5303439" y="20725"/>
                  <a:pt x="5468112" y="0"/>
                </a:cubicBezTo>
                <a:cubicBezTo>
                  <a:pt x="5632785" y="-20725"/>
                  <a:pt x="5832973" y="13855"/>
                  <a:pt x="6151626" y="0"/>
                </a:cubicBezTo>
                <a:cubicBezTo>
                  <a:pt x="6470279" y="-13855"/>
                  <a:pt x="6539210" y="13024"/>
                  <a:pt x="6835140" y="0"/>
                </a:cubicBezTo>
                <a:cubicBezTo>
                  <a:pt x="7131070" y="-13024"/>
                  <a:pt x="7223626" y="78469"/>
                  <a:pt x="7607808" y="0"/>
                </a:cubicBezTo>
                <a:cubicBezTo>
                  <a:pt x="7991990" y="-78469"/>
                  <a:pt x="7908122" y="30566"/>
                  <a:pt x="8202168" y="0"/>
                </a:cubicBezTo>
                <a:cubicBezTo>
                  <a:pt x="8496214" y="-30566"/>
                  <a:pt x="8591433" y="3641"/>
                  <a:pt x="8915400" y="0"/>
                </a:cubicBezTo>
                <a:cubicBezTo>
                  <a:pt x="8967161" y="266380"/>
                  <a:pt x="8872655" y="507672"/>
                  <a:pt x="8915400" y="653935"/>
                </a:cubicBezTo>
                <a:cubicBezTo>
                  <a:pt x="8958145" y="800198"/>
                  <a:pt x="8889061" y="986188"/>
                  <a:pt x="8915400" y="1108364"/>
                </a:cubicBezTo>
                <a:cubicBezTo>
                  <a:pt x="8941739" y="1230540"/>
                  <a:pt x="8846507" y="1437728"/>
                  <a:pt x="8915400" y="1712422"/>
                </a:cubicBezTo>
                <a:cubicBezTo>
                  <a:pt x="8984293" y="1987116"/>
                  <a:pt x="8850101" y="2108126"/>
                  <a:pt x="8915400" y="2366357"/>
                </a:cubicBezTo>
                <a:cubicBezTo>
                  <a:pt x="8980699" y="2624588"/>
                  <a:pt x="8904104" y="2721911"/>
                  <a:pt x="8915400" y="2970415"/>
                </a:cubicBezTo>
                <a:cubicBezTo>
                  <a:pt x="8926696" y="3218919"/>
                  <a:pt x="8852620" y="3438135"/>
                  <a:pt x="8915400" y="3624350"/>
                </a:cubicBezTo>
                <a:cubicBezTo>
                  <a:pt x="8978180" y="3810566"/>
                  <a:pt x="8899323" y="3989586"/>
                  <a:pt x="8915400" y="4128655"/>
                </a:cubicBezTo>
                <a:cubicBezTo>
                  <a:pt x="8931477" y="4267725"/>
                  <a:pt x="8823345" y="4738764"/>
                  <a:pt x="8915400" y="4987637"/>
                </a:cubicBezTo>
                <a:cubicBezTo>
                  <a:pt x="8730657" y="5015971"/>
                  <a:pt x="8562028" y="4940639"/>
                  <a:pt x="8231886" y="4987637"/>
                </a:cubicBezTo>
                <a:cubicBezTo>
                  <a:pt x="7901744" y="5034635"/>
                  <a:pt x="7838931" y="4927800"/>
                  <a:pt x="7637526" y="4987637"/>
                </a:cubicBezTo>
                <a:cubicBezTo>
                  <a:pt x="7436121" y="5047474"/>
                  <a:pt x="7281660" y="4919194"/>
                  <a:pt x="7043166" y="4987637"/>
                </a:cubicBezTo>
                <a:cubicBezTo>
                  <a:pt x="6804672" y="5056080"/>
                  <a:pt x="6717016" y="4954505"/>
                  <a:pt x="6448806" y="4987637"/>
                </a:cubicBezTo>
                <a:cubicBezTo>
                  <a:pt x="6180596" y="5020769"/>
                  <a:pt x="6138370" y="4961269"/>
                  <a:pt x="5854446" y="4987637"/>
                </a:cubicBezTo>
                <a:cubicBezTo>
                  <a:pt x="5570522" y="5014005"/>
                  <a:pt x="5329372" y="4927553"/>
                  <a:pt x="5081778" y="4987637"/>
                </a:cubicBezTo>
                <a:cubicBezTo>
                  <a:pt x="4834184" y="5047721"/>
                  <a:pt x="4611368" y="4985147"/>
                  <a:pt x="4309110" y="4987637"/>
                </a:cubicBezTo>
                <a:cubicBezTo>
                  <a:pt x="4006852" y="4990127"/>
                  <a:pt x="3853386" y="4964975"/>
                  <a:pt x="3625596" y="4987637"/>
                </a:cubicBezTo>
                <a:cubicBezTo>
                  <a:pt x="3397806" y="5010299"/>
                  <a:pt x="3386994" y="4976348"/>
                  <a:pt x="3298698" y="4987637"/>
                </a:cubicBezTo>
                <a:cubicBezTo>
                  <a:pt x="3210402" y="4998926"/>
                  <a:pt x="2914598" y="4967975"/>
                  <a:pt x="2615184" y="4987637"/>
                </a:cubicBezTo>
                <a:cubicBezTo>
                  <a:pt x="2315770" y="5007299"/>
                  <a:pt x="2230638" y="4934679"/>
                  <a:pt x="2020824" y="4987637"/>
                </a:cubicBezTo>
                <a:cubicBezTo>
                  <a:pt x="1811010" y="5040595"/>
                  <a:pt x="1746123" y="4939390"/>
                  <a:pt x="1604772" y="4987637"/>
                </a:cubicBezTo>
                <a:cubicBezTo>
                  <a:pt x="1463421" y="5035884"/>
                  <a:pt x="1113555" y="4929665"/>
                  <a:pt x="921258" y="4987637"/>
                </a:cubicBezTo>
                <a:cubicBezTo>
                  <a:pt x="728961" y="5045609"/>
                  <a:pt x="293545" y="4893315"/>
                  <a:pt x="0" y="4987637"/>
                </a:cubicBezTo>
                <a:cubicBezTo>
                  <a:pt x="-41831" y="4709256"/>
                  <a:pt x="51756" y="4653870"/>
                  <a:pt x="0" y="4383579"/>
                </a:cubicBezTo>
                <a:cubicBezTo>
                  <a:pt x="-51756" y="4113288"/>
                  <a:pt x="75649" y="3982648"/>
                  <a:pt x="0" y="3729644"/>
                </a:cubicBezTo>
                <a:cubicBezTo>
                  <a:pt x="-75649" y="3476640"/>
                  <a:pt x="65606" y="3389345"/>
                  <a:pt x="0" y="3175462"/>
                </a:cubicBezTo>
                <a:cubicBezTo>
                  <a:pt x="-65606" y="2961579"/>
                  <a:pt x="6181" y="2774311"/>
                  <a:pt x="0" y="2671157"/>
                </a:cubicBezTo>
                <a:cubicBezTo>
                  <a:pt x="-6181" y="2568003"/>
                  <a:pt x="29774" y="2468577"/>
                  <a:pt x="0" y="2266604"/>
                </a:cubicBezTo>
                <a:cubicBezTo>
                  <a:pt x="-29774" y="2064631"/>
                  <a:pt x="26370" y="1825911"/>
                  <a:pt x="0" y="1662546"/>
                </a:cubicBezTo>
                <a:cubicBezTo>
                  <a:pt x="-26370" y="1499181"/>
                  <a:pt x="30161" y="1238651"/>
                  <a:pt x="0" y="1108364"/>
                </a:cubicBezTo>
                <a:cubicBezTo>
                  <a:pt x="-30161" y="978077"/>
                  <a:pt x="23536" y="835283"/>
                  <a:pt x="0" y="604058"/>
                </a:cubicBezTo>
                <a:cubicBezTo>
                  <a:pt x="-23536" y="372833"/>
                  <a:pt x="67124" y="25735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1610959369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Task We Have Two Different Dataset </a:t>
            </a:r>
          </a:p>
          <a:p>
            <a:pPr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 Details </a:t>
            </a:r>
          </a:p>
          <a:p>
            <a:pPr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Details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new database named “Game analysis” and import these dataset into database.</a:t>
            </a:r>
          </a:p>
          <a:p>
            <a:pPr marL="40005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Aims To Analyze Player Behavior Data From A Gaming Dataset By Extracting Insights Using SQL Queries.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15 Queries To Find There Answers Using MySQL Workbench.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16" y="679529"/>
            <a:ext cx="8911687" cy="71978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61B5C2-3B2C-CED4-EB26-CBE3DE829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882" y="2714379"/>
            <a:ext cx="5301728" cy="3524742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28F157F-036F-55BE-A678-A6E189722478}"/>
              </a:ext>
            </a:extLst>
          </p:cNvPr>
          <p:cNvSpPr txBox="1">
            <a:spLocks/>
          </p:cNvSpPr>
          <p:nvPr/>
        </p:nvSpPr>
        <p:spPr>
          <a:xfrm>
            <a:off x="606812" y="1800307"/>
            <a:ext cx="4173006" cy="719781"/>
          </a:xfrm>
          <a:custGeom>
            <a:avLst/>
            <a:gdLst>
              <a:gd name="connsiteX0" fmla="*/ 0 w 4173006"/>
              <a:gd name="connsiteY0" fmla="*/ 0 h 719781"/>
              <a:gd name="connsiteX1" fmla="*/ 512684 w 4173006"/>
              <a:gd name="connsiteY1" fmla="*/ 0 h 719781"/>
              <a:gd name="connsiteX2" fmla="*/ 1192287 w 4173006"/>
              <a:gd name="connsiteY2" fmla="*/ 0 h 719781"/>
              <a:gd name="connsiteX3" fmla="*/ 1746701 w 4173006"/>
              <a:gd name="connsiteY3" fmla="*/ 0 h 719781"/>
              <a:gd name="connsiteX4" fmla="*/ 2259385 w 4173006"/>
              <a:gd name="connsiteY4" fmla="*/ 0 h 719781"/>
              <a:gd name="connsiteX5" fmla="*/ 2938989 w 4173006"/>
              <a:gd name="connsiteY5" fmla="*/ 0 h 719781"/>
              <a:gd name="connsiteX6" fmla="*/ 3576862 w 4173006"/>
              <a:gd name="connsiteY6" fmla="*/ 0 h 719781"/>
              <a:gd name="connsiteX7" fmla="*/ 4173006 w 4173006"/>
              <a:gd name="connsiteY7" fmla="*/ 0 h 719781"/>
              <a:gd name="connsiteX8" fmla="*/ 4173006 w 4173006"/>
              <a:gd name="connsiteY8" fmla="*/ 345495 h 719781"/>
              <a:gd name="connsiteX9" fmla="*/ 4173006 w 4173006"/>
              <a:gd name="connsiteY9" fmla="*/ 719781 h 719781"/>
              <a:gd name="connsiteX10" fmla="*/ 3535132 w 4173006"/>
              <a:gd name="connsiteY10" fmla="*/ 719781 h 719781"/>
              <a:gd name="connsiteX11" fmla="*/ 2897258 w 4173006"/>
              <a:gd name="connsiteY11" fmla="*/ 719781 h 719781"/>
              <a:gd name="connsiteX12" fmla="*/ 2342845 w 4173006"/>
              <a:gd name="connsiteY12" fmla="*/ 719781 h 719781"/>
              <a:gd name="connsiteX13" fmla="*/ 1830161 w 4173006"/>
              <a:gd name="connsiteY13" fmla="*/ 719781 h 719781"/>
              <a:gd name="connsiteX14" fmla="*/ 1150557 w 4173006"/>
              <a:gd name="connsiteY14" fmla="*/ 719781 h 719781"/>
              <a:gd name="connsiteX15" fmla="*/ 637874 w 4173006"/>
              <a:gd name="connsiteY15" fmla="*/ 719781 h 719781"/>
              <a:gd name="connsiteX16" fmla="*/ 0 w 4173006"/>
              <a:gd name="connsiteY16" fmla="*/ 719781 h 719781"/>
              <a:gd name="connsiteX17" fmla="*/ 0 w 4173006"/>
              <a:gd name="connsiteY17" fmla="*/ 367088 h 719781"/>
              <a:gd name="connsiteX18" fmla="*/ 0 w 4173006"/>
              <a:gd name="connsiteY18" fmla="*/ 0 h 7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73006" h="719781" fill="none" extrusionOk="0">
                <a:moveTo>
                  <a:pt x="0" y="0"/>
                </a:moveTo>
                <a:cubicBezTo>
                  <a:pt x="236339" y="-36696"/>
                  <a:pt x="401275" y="7449"/>
                  <a:pt x="512684" y="0"/>
                </a:cubicBezTo>
                <a:cubicBezTo>
                  <a:pt x="624093" y="-7449"/>
                  <a:pt x="863204" y="10178"/>
                  <a:pt x="1192287" y="0"/>
                </a:cubicBezTo>
                <a:cubicBezTo>
                  <a:pt x="1521370" y="-10178"/>
                  <a:pt x="1567092" y="10439"/>
                  <a:pt x="1746701" y="0"/>
                </a:cubicBezTo>
                <a:cubicBezTo>
                  <a:pt x="1926310" y="-10439"/>
                  <a:pt x="2121733" y="20165"/>
                  <a:pt x="2259385" y="0"/>
                </a:cubicBezTo>
                <a:cubicBezTo>
                  <a:pt x="2397037" y="-20165"/>
                  <a:pt x="2685579" y="19788"/>
                  <a:pt x="2938989" y="0"/>
                </a:cubicBezTo>
                <a:cubicBezTo>
                  <a:pt x="3192399" y="-19788"/>
                  <a:pt x="3310150" y="15350"/>
                  <a:pt x="3576862" y="0"/>
                </a:cubicBezTo>
                <a:cubicBezTo>
                  <a:pt x="3843574" y="-15350"/>
                  <a:pt x="4026332" y="30625"/>
                  <a:pt x="4173006" y="0"/>
                </a:cubicBezTo>
                <a:cubicBezTo>
                  <a:pt x="4191108" y="163211"/>
                  <a:pt x="4138767" y="200300"/>
                  <a:pt x="4173006" y="345495"/>
                </a:cubicBezTo>
                <a:cubicBezTo>
                  <a:pt x="4207245" y="490690"/>
                  <a:pt x="4149845" y="578325"/>
                  <a:pt x="4173006" y="719781"/>
                </a:cubicBezTo>
                <a:cubicBezTo>
                  <a:pt x="3982217" y="762564"/>
                  <a:pt x="3845702" y="676752"/>
                  <a:pt x="3535132" y="719781"/>
                </a:cubicBezTo>
                <a:cubicBezTo>
                  <a:pt x="3224562" y="762810"/>
                  <a:pt x="3133133" y="699236"/>
                  <a:pt x="2897258" y="719781"/>
                </a:cubicBezTo>
                <a:cubicBezTo>
                  <a:pt x="2661383" y="740326"/>
                  <a:pt x="2604290" y="704758"/>
                  <a:pt x="2342845" y="719781"/>
                </a:cubicBezTo>
                <a:cubicBezTo>
                  <a:pt x="2081400" y="734804"/>
                  <a:pt x="2034580" y="672796"/>
                  <a:pt x="1830161" y="719781"/>
                </a:cubicBezTo>
                <a:cubicBezTo>
                  <a:pt x="1625742" y="766766"/>
                  <a:pt x="1437921" y="690818"/>
                  <a:pt x="1150557" y="719781"/>
                </a:cubicBezTo>
                <a:cubicBezTo>
                  <a:pt x="863193" y="748744"/>
                  <a:pt x="874066" y="689595"/>
                  <a:pt x="637874" y="719781"/>
                </a:cubicBezTo>
                <a:cubicBezTo>
                  <a:pt x="401682" y="749967"/>
                  <a:pt x="208340" y="708513"/>
                  <a:pt x="0" y="719781"/>
                </a:cubicBezTo>
                <a:cubicBezTo>
                  <a:pt x="-2419" y="616975"/>
                  <a:pt x="30289" y="534126"/>
                  <a:pt x="0" y="367088"/>
                </a:cubicBezTo>
                <a:cubicBezTo>
                  <a:pt x="-30289" y="200050"/>
                  <a:pt x="22873" y="176197"/>
                  <a:pt x="0" y="0"/>
                </a:cubicBezTo>
                <a:close/>
              </a:path>
              <a:path w="4173006" h="719781" stroke="0" extrusionOk="0">
                <a:moveTo>
                  <a:pt x="0" y="0"/>
                </a:moveTo>
                <a:cubicBezTo>
                  <a:pt x="118603" y="-63519"/>
                  <a:pt x="376980" y="5083"/>
                  <a:pt x="554414" y="0"/>
                </a:cubicBezTo>
                <a:cubicBezTo>
                  <a:pt x="731848" y="-5083"/>
                  <a:pt x="966594" y="48943"/>
                  <a:pt x="1108827" y="0"/>
                </a:cubicBezTo>
                <a:cubicBezTo>
                  <a:pt x="1251060" y="-48943"/>
                  <a:pt x="1433745" y="23132"/>
                  <a:pt x="1621511" y="0"/>
                </a:cubicBezTo>
                <a:cubicBezTo>
                  <a:pt x="1809277" y="-23132"/>
                  <a:pt x="2000471" y="60362"/>
                  <a:pt x="2175925" y="0"/>
                </a:cubicBezTo>
                <a:cubicBezTo>
                  <a:pt x="2351379" y="-60362"/>
                  <a:pt x="2621890" y="22684"/>
                  <a:pt x="2772068" y="0"/>
                </a:cubicBezTo>
                <a:cubicBezTo>
                  <a:pt x="2922246" y="-22684"/>
                  <a:pt x="3203870" y="33270"/>
                  <a:pt x="3409942" y="0"/>
                </a:cubicBezTo>
                <a:cubicBezTo>
                  <a:pt x="3616014" y="-33270"/>
                  <a:pt x="3940846" y="79858"/>
                  <a:pt x="4173006" y="0"/>
                </a:cubicBezTo>
                <a:cubicBezTo>
                  <a:pt x="4198066" y="162794"/>
                  <a:pt x="4155402" y="278690"/>
                  <a:pt x="4173006" y="367088"/>
                </a:cubicBezTo>
                <a:cubicBezTo>
                  <a:pt x="4190610" y="455486"/>
                  <a:pt x="4156496" y="558003"/>
                  <a:pt x="4173006" y="719781"/>
                </a:cubicBezTo>
                <a:cubicBezTo>
                  <a:pt x="3952966" y="779376"/>
                  <a:pt x="3696345" y="710990"/>
                  <a:pt x="3493402" y="719781"/>
                </a:cubicBezTo>
                <a:cubicBezTo>
                  <a:pt x="3290459" y="728572"/>
                  <a:pt x="3187193" y="686756"/>
                  <a:pt x="2897258" y="719781"/>
                </a:cubicBezTo>
                <a:cubicBezTo>
                  <a:pt x="2607323" y="752806"/>
                  <a:pt x="2631897" y="710942"/>
                  <a:pt x="2426305" y="719781"/>
                </a:cubicBezTo>
                <a:cubicBezTo>
                  <a:pt x="2220713" y="728620"/>
                  <a:pt x="2096653" y="697008"/>
                  <a:pt x="1913621" y="719781"/>
                </a:cubicBezTo>
                <a:cubicBezTo>
                  <a:pt x="1730589" y="742554"/>
                  <a:pt x="1452307" y="698763"/>
                  <a:pt x="1234017" y="719781"/>
                </a:cubicBezTo>
                <a:cubicBezTo>
                  <a:pt x="1015727" y="740799"/>
                  <a:pt x="814831" y="692387"/>
                  <a:pt x="679604" y="719781"/>
                </a:cubicBezTo>
                <a:cubicBezTo>
                  <a:pt x="544377" y="747175"/>
                  <a:pt x="323398" y="671560"/>
                  <a:pt x="0" y="719781"/>
                </a:cubicBezTo>
                <a:cubicBezTo>
                  <a:pt x="-27590" y="617956"/>
                  <a:pt x="2742" y="491046"/>
                  <a:pt x="0" y="345495"/>
                </a:cubicBezTo>
                <a:cubicBezTo>
                  <a:pt x="-2742" y="199944"/>
                  <a:pt x="28782" y="137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186257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Level Details</a:t>
            </a:r>
          </a:p>
          <a:p>
            <a:pPr marL="0" indent="0">
              <a:buNone/>
            </a:pPr>
            <a:r>
              <a:rPr lang="en-IN" sz="1600" dirty="0"/>
              <a:t>Select * from Level_details2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3771B-D62D-E64B-D8C2-43C1A163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812" y="2714379"/>
            <a:ext cx="5641588" cy="352474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A661DCF-A586-066A-4805-63F65B6E45E6}"/>
              </a:ext>
            </a:extLst>
          </p:cNvPr>
          <p:cNvSpPr txBox="1">
            <a:spLocks/>
          </p:cNvSpPr>
          <p:nvPr/>
        </p:nvSpPr>
        <p:spPr>
          <a:xfrm>
            <a:off x="6486264" y="1800307"/>
            <a:ext cx="5266345" cy="719781"/>
          </a:xfrm>
          <a:custGeom>
            <a:avLst/>
            <a:gdLst>
              <a:gd name="connsiteX0" fmla="*/ 0 w 5266345"/>
              <a:gd name="connsiteY0" fmla="*/ 0 h 719781"/>
              <a:gd name="connsiteX1" fmla="*/ 585149 w 5266345"/>
              <a:gd name="connsiteY1" fmla="*/ 0 h 719781"/>
              <a:gd name="connsiteX2" fmla="*/ 1064972 w 5266345"/>
              <a:gd name="connsiteY2" fmla="*/ 0 h 719781"/>
              <a:gd name="connsiteX3" fmla="*/ 1492131 w 5266345"/>
              <a:gd name="connsiteY3" fmla="*/ 0 h 719781"/>
              <a:gd name="connsiteX4" fmla="*/ 2077281 w 5266345"/>
              <a:gd name="connsiteY4" fmla="*/ 0 h 719781"/>
              <a:gd name="connsiteX5" fmla="*/ 2662430 w 5266345"/>
              <a:gd name="connsiteY5" fmla="*/ 0 h 719781"/>
              <a:gd name="connsiteX6" fmla="*/ 3142253 w 5266345"/>
              <a:gd name="connsiteY6" fmla="*/ 0 h 719781"/>
              <a:gd name="connsiteX7" fmla="*/ 3622075 w 5266345"/>
              <a:gd name="connsiteY7" fmla="*/ 0 h 719781"/>
              <a:gd name="connsiteX8" fmla="*/ 4154561 w 5266345"/>
              <a:gd name="connsiteY8" fmla="*/ 0 h 719781"/>
              <a:gd name="connsiteX9" fmla="*/ 5266345 w 5266345"/>
              <a:gd name="connsiteY9" fmla="*/ 0 h 719781"/>
              <a:gd name="connsiteX10" fmla="*/ 5266345 w 5266345"/>
              <a:gd name="connsiteY10" fmla="*/ 359891 h 719781"/>
              <a:gd name="connsiteX11" fmla="*/ 5266345 w 5266345"/>
              <a:gd name="connsiteY11" fmla="*/ 719781 h 719781"/>
              <a:gd name="connsiteX12" fmla="*/ 4628532 w 5266345"/>
              <a:gd name="connsiteY12" fmla="*/ 719781 h 719781"/>
              <a:gd name="connsiteX13" fmla="*/ 3990719 w 5266345"/>
              <a:gd name="connsiteY13" fmla="*/ 719781 h 719781"/>
              <a:gd name="connsiteX14" fmla="*/ 3352906 w 5266345"/>
              <a:gd name="connsiteY14" fmla="*/ 719781 h 719781"/>
              <a:gd name="connsiteX15" fmla="*/ 2715093 w 5266345"/>
              <a:gd name="connsiteY15" fmla="*/ 719781 h 719781"/>
              <a:gd name="connsiteX16" fmla="*/ 2235271 w 5266345"/>
              <a:gd name="connsiteY16" fmla="*/ 719781 h 719781"/>
              <a:gd name="connsiteX17" fmla="*/ 1597458 w 5266345"/>
              <a:gd name="connsiteY17" fmla="*/ 719781 h 719781"/>
              <a:gd name="connsiteX18" fmla="*/ 959645 w 5266345"/>
              <a:gd name="connsiteY18" fmla="*/ 719781 h 719781"/>
              <a:gd name="connsiteX19" fmla="*/ 0 w 5266345"/>
              <a:gd name="connsiteY19" fmla="*/ 719781 h 719781"/>
              <a:gd name="connsiteX20" fmla="*/ 0 w 5266345"/>
              <a:gd name="connsiteY20" fmla="*/ 367088 h 719781"/>
              <a:gd name="connsiteX21" fmla="*/ 0 w 5266345"/>
              <a:gd name="connsiteY21" fmla="*/ 0 h 7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66345" h="719781" fill="none" extrusionOk="0">
                <a:moveTo>
                  <a:pt x="0" y="0"/>
                </a:moveTo>
                <a:cubicBezTo>
                  <a:pt x="199166" y="-1547"/>
                  <a:pt x="375867" y="12616"/>
                  <a:pt x="585149" y="0"/>
                </a:cubicBezTo>
                <a:cubicBezTo>
                  <a:pt x="794431" y="-12616"/>
                  <a:pt x="954262" y="52170"/>
                  <a:pt x="1064972" y="0"/>
                </a:cubicBezTo>
                <a:cubicBezTo>
                  <a:pt x="1175682" y="-52170"/>
                  <a:pt x="1344194" y="38653"/>
                  <a:pt x="1492131" y="0"/>
                </a:cubicBezTo>
                <a:cubicBezTo>
                  <a:pt x="1640068" y="-38653"/>
                  <a:pt x="1908638" y="50272"/>
                  <a:pt x="2077281" y="0"/>
                </a:cubicBezTo>
                <a:cubicBezTo>
                  <a:pt x="2245924" y="-50272"/>
                  <a:pt x="2393940" y="22266"/>
                  <a:pt x="2662430" y="0"/>
                </a:cubicBezTo>
                <a:cubicBezTo>
                  <a:pt x="2930920" y="-22266"/>
                  <a:pt x="2936202" y="49237"/>
                  <a:pt x="3142253" y="0"/>
                </a:cubicBezTo>
                <a:cubicBezTo>
                  <a:pt x="3348304" y="-49237"/>
                  <a:pt x="3473631" y="29164"/>
                  <a:pt x="3622075" y="0"/>
                </a:cubicBezTo>
                <a:cubicBezTo>
                  <a:pt x="3770519" y="-29164"/>
                  <a:pt x="3985486" y="3133"/>
                  <a:pt x="4154561" y="0"/>
                </a:cubicBezTo>
                <a:cubicBezTo>
                  <a:pt x="4323636" y="-3133"/>
                  <a:pt x="4999295" y="129997"/>
                  <a:pt x="5266345" y="0"/>
                </a:cubicBezTo>
                <a:cubicBezTo>
                  <a:pt x="5291401" y="109409"/>
                  <a:pt x="5232016" y="272192"/>
                  <a:pt x="5266345" y="359891"/>
                </a:cubicBezTo>
                <a:cubicBezTo>
                  <a:pt x="5300674" y="447590"/>
                  <a:pt x="5228143" y="566391"/>
                  <a:pt x="5266345" y="719781"/>
                </a:cubicBezTo>
                <a:cubicBezTo>
                  <a:pt x="4977393" y="759365"/>
                  <a:pt x="4813526" y="713483"/>
                  <a:pt x="4628532" y="719781"/>
                </a:cubicBezTo>
                <a:cubicBezTo>
                  <a:pt x="4443538" y="726079"/>
                  <a:pt x="4134254" y="717218"/>
                  <a:pt x="3990719" y="719781"/>
                </a:cubicBezTo>
                <a:cubicBezTo>
                  <a:pt x="3847184" y="722344"/>
                  <a:pt x="3601483" y="655492"/>
                  <a:pt x="3352906" y="719781"/>
                </a:cubicBezTo>
                <a:cubicBezTo>
                  <a:pt x="3104329" y="784070"/>
                  <a:pt x="2994205" y="708833"/>
                  <a:pt x="2715093" y="719781"/>
                </a:cubicBezTo>
                <a:cubicBezTo>
                  <a:pt x="2435981" y="730729"/>
                  <a:pt x="2472302" y="669102"/>
                  <a:pt x="2235271" y="719781"/>
                </a:cubicBezTo>
                <a:cubicBezTo>
                  <a:pt x="1998240" y="770460"/>
                  <a:pt x="1832039" y="694593"/>
                  <a:pt x="1597458" y="719781"/>
                </a:cubicBezTo>
                <a:cubicBezTo>
                  <a:pt x="1362877" y="744969"/>
                  <a:pt x="1100364" y="663790"/>
                  <a:pt x="959645" y="719781"/>
                </a:cubicBezTo>
                <a:cubicBezTo>
                  <a:pt x="818926" y="775772"/>
                  <a:pt x="318530" y="632524"/>
                  <a:pt x="0" y="719781"/>
                </a:cubicBezTo>
                <a:cubicBezTo>
                  <a:pt x="-1586" y="548948"/>
                  <a:pt x="2666" y="474150"/>
                  <a:pt x="0" y="367088"/>
                </a:cubicBezTo>
                <a:cubicBezTo>
                  <a:pt x="-2666" y="260026"/>
                  <a:pt x="5514" y="79305"/>
                  <a:pt x="0" y="0"/>
                </a:cubicBezTo>
                <a:close/>
              </a:path>
              <a:path w="5266345" h="719781" stroke="0" extrusionOk="0">
                <a:moveTo>
                  <a:pt x="0" y="0"/>
                </a:moveTo>
                <a:cubicBezTo>
                  <a:pt x="135374" y="-38947"/>
                  <a:pt x="281620" y="28269"/>
                  <a:pt x="427159" y="0"/>
                </a:cubicBezTo>
                <a:cubicBezTo>
                  <a:pt x="572698" y="-28269"/>
                  <a:pt x="698377" y="19843"/>
                  <a:pt x="906982" y="0"/>
                </a:cubicBezTo>
                <a:cubicBezTo>
                  <a:pt x="1115587" y="-19843"/>
                  <a:pt x="1227972" y="42546"/>
                  <a:pt x="1334141" y="0"/>
                </a:cubicBezTo>
                <a:cubicBezTo>
                  <a:pt x="1440310" y="-42546"/>
                  <a:pt x="1653371" y="36695"/>
                  <a:pt x="1919290" y="0"/>
                </a:cubicBezTo>
                <a:cubicBezTo>
                  <a:pt x="2185209" y="-36695"/>
                  <a:pt x="2302637" y="56637"/>
                  <a:pt x="2504440" y="0"/>
                </a:cubicBezTo>
                <a:cubicBezTo>
                  <a:pt x="2706243" y="-56637"/>
                  <a:pt x="2859006" y="69161"/>
                  <a:pt x="3194916" y="0"/>
                </a:cubicBezTo>
                <a:cubicBezTo>
                  <a:pt x="3530826" y="-69161"/>
                  <a:pt x="3505377" y="42053"/>
                  <a:pt x="3780065" y="0"/>
                </a:cubicBezTo>
                <a:cubicBezTo>
                  <a:pt x="4054753" y="-42053"/>
                  <a:pt x="4098733" y="33413"/>
                  <a:pt x="4312551" y="0"/>
                </a:cubicBezTo>
                <a:cubicBezTo>
                  <a:pt x="4526369" y="-33413"/>
                  <a:pt x="5057547" y="93952"/>
                  <a:pt x="5266345" y="0"/>
                </a:cubicBezTo>
                <a:cubicBezTo>
                  <a:pt x="5292754" y="90375"/>
                  <a:pt x="5263899" y="204018"/>
                  <a:pt x="5266345" y="352693"/>
                </a:cubicBezTo>
                <a:cubicBezTo>
                  <a:pt x="5268791" y="501368"/>
                  <a:pt x="5227783" y="596487"/>
                  <a:pt x="5266345" y="719781"/>
                </a:cubicBezTo>
                <a:cubicBezTo>
                  <a:pt x="5163214" y="733510"/>
                  <a:pt x="4996532" y="703162"/>
                  <a:pt x="4786522" y="719781"/>
                </a:cubicBezTo>
                <a:cubicBezTo>
                  <a:pt x="4576512" y="736400"/>
                  <a:pt x="4444424" y="695696"/>
                  <a:pt x="4306700" y="719781"/>
                </a:cubicBezTo>
                <a:cubicBezTo>
                  <a:pt x="4168976" y="743866"/>
                  <a:pt x="3829738" y="711900"/>
                  <a:pt x="3668887" y="719781"/>
                </a:cubicBezTo>
                <a:cubicBezTo>
                  <a:pt x="3508036" y="727662"/>
                  <a:pt x="3271295" y="706993"/>
                  <a:pt x="3136401" y="719781"/>
                </a:cubicBezTo>
                <a:cubicBezTo>
                  <a:pt x="3001507" y="732569"/>
                  <a:pt x="2776897" y="668690"/>
                  <a:pt x="2603915" y="719781"/>
                </a:cubicBezTo>
                <a:cubicBezTo>
                  <a:pt x="2430933" y="770872"/>
                  <a:pt x="2268523" y="683361"/>
                  <a:pt x="1966102" y="719781"/>
                </a:cubicBezTo>
                <a:cubicBezTo>
                  <a:pt x="1663681" y="756201"/>
                  <a:pt x="1660645" y="697694"/>
                  <a:pt x="1433616" y="719781"/>
                </a:cubicBezTo>
                <a:cubicBezTo>
                  <a:pt x="1206587" y="741868"/>
                  <a:pt x="1142271" y="714320"/>
                  <a:pt x="953794" y="719781"/>
                </a:cubicBezTo>
                <a:cubicBezTo>
                  <a:pt x="765317" y="725242"/>
                  <a:pt x="277422" y="718612"/>
                  <a:pt x="0" y="719781"/>
                </a:cubicBezTo>
                <a:cubicBezTo>
                  <a:pt x="-7603" y="561251"/>
                  <a:pt x="14151" y="440306"/>
                  <a:pt x="0" y="367088"/>
                </a:cubicBezTo>
                <a:cubicBezTo>
                  <a:pt x="-14151" y="293870"/>
                  <a:pt x="13610" y="8685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221889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Player details</a:t>
            </a:r>
          </a:p>
          <a:p>
            <a:pPr marL="0" indent="0">
              <a:buNone/>
            </a:pPr>
            <a:r>
              <a:rPr lang="en-IN" sz="1600" dirty="0"/>
              <a:t>Select * from </a:t>
            </a:r>
            <a:r>
              <a:rPr lang="en-IN" sz="1600" dirty="0" err="1"/>
              <a:t>Player_details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Q1)  Extract </a:t>
            </a:r>
            <a:r>
              <a:rPr lang="en-US" sz="2400" dirty="0" err="1">
                <a:latin typeface="Rockwell" panose="02060603020205020403" pitchFamily="18" charset="0"/>
              </a:rPr>
              <a:t>P_ID,Dev_ID,PName</a:t>
            </a:r>
            <a:r>
              <a:rPr lang="en-US" sz="2400" dirty="0">
                <a:latin typeface="Rockwell" panose="02060603020205020403" pitchFamily="18" charset="0"/>
              </a:rPr>
              <a:t> and </a:t>
            </a:r>
            <a:r>
              <a:rPr lang="en-US" sz="2400" dirty="0" err="1">
                <a:latin typeface="Rockwell" panose="02060603020205020403" pitchFamily="18" charset="0"/>
              </a:rPr>
              <a:t>Difficulty_level</a:t>
            </a:r>
            <a:r>
              <a:rPr lang="en-US" sz="2400" dirty="0">
                <a:latin typeface="Rockwell" panose="02060603020205020403" pitchFamily="18" charset="0"/>
              </a:rPr>
              <a:t> of all players 	   at level 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6812" y="1905001"/>
            <a:ext cx="4005552" cy="2189018"/>
          </a:xfrm>
          <a:custGeom>
            <a:avLst/>
            <a:gdLst>
              <a:gd name="connsiteX0" fmla="*/ 0 w 4005552"/>
              <a:gd name="connsiteY0" fmla="*/ 0 h 2189018"/>
              <a:gd name="connsiteX1" fmla="*/ 572222 w 4005552"/>
              <a:gd name="connsiteY1" fmla="*/ 0 h 2189018"/>
              <a:gd name="connsiteX2" fmla="*/ 1104388 w 4005552"/>
              <a:gd name="connsiteY2" fmla="*/ 0 h 2189018"/>
              <a:gd name="connsiteX3" fmla="*/ 1556443 w 4005552"/>
              <a:gd name="connsiteY3" fmla="*/ 0 h 2189018"/>
              <a:gd name="connsiteX4" fmla="*/ 2008498 w 4005552"/>
              <a:gd name="connsiteY4" fmla="*/ 0 h 2189018"/>
              <a:gd name="connsiteX5" fmla="*/ 2500609 w 4005552"/>
              <a:gd name="connsiteY5" fmla="*/ 0 h 2189018"/>
              <a:gd name="connsiteX6" fmla="*/ 3152942 w 4005552"/>
              <a:gd name="connsiteY6" fmla="*/ 0 h 2189018"/>
              <a:gd name="connsiteX7" fmla="*/ 4005552 w 4005552"/>
              <a:gd name="connsiteY7" fmla="*/ 0 h 2189018"/>
              <a:gd name="connsiteX8" fmla="*/ 4005552 w 4005552"/>
              <a:gd name="connsiteY8" fmla="*/ 591035 h 2189018"/>
              <a:gd name="connsiteX9" fmla="*/ 4005552 w 4005552"/>
              <a:gd name="connsiteY9" fmla="*/ 1116399 h 2189018"/>
              <a:gd name="connsiteX10" fmla="*/ 4005552 w 4005552"/>
              <a:gd name="connsiteY10" fmla="*/ 1597983 h 2189018"/>
              <a:gd name="connsiteX11" fmla="*/ 4005552 w 4005552"/>
              <a:gd name="connsiteY11" fmla="*/ 2189018 h 2189018"/>
              <a:gd name="connsiteX12" fmla="*/ 3553497 w 4005552"/>
              <a:gd name="connsiteY12" fmla="*/ 2189018 h 2189018"/>
              <a:gd name="connsiteX13" fmla="*/ 2901164 w 4005552"/>
              <a:gd name="connsiteY13" fmla="*/ 2189018 h 2189018"/>
              <a:gd name="connsiteX14" fmla="*/ 2409053 w 4005552"/>
              <a:gd name="connsiteY14" fmla="*/ 2189018 h 2189018"/>
              <a:gd name="connsiteX15" fmla="*/ 1916943 w 4005552"/>
              <a:gd name="connsiteY15" fmla="*/ 2189018 h 2189018"/>
              <a:gd name="connsiteX16" fmla="*/ 1304666 w 4005552"/>
              <a:gd name="connsiteY16" fmla="*/ 2189018 h 2189018"/>
              <a:gd name="connsiteX17" fmla="*/ 652333 w 4005552"/>
              <a:gd name="connsiteY17" fmla="*/ 2189018 h 2189018"/>
              <a:gd name="connsiteX18" fmla="*/ 0 w 4005552"/>
              <a:gd name="connsiteY18" fmla="*/ 2189018 h 2189018"/>
              <a:gd name="connsiteX19" fmla="*/ 0 w 4005552"/>
              <a:gd name="connsiteY19" fmla="*/ 1707434 h 2189018"/>
              <a:gd name="connsiteX20" fmla="*/ 0 w 4005552"/>
              <a:gd name="connsiteY20" fmla="*/ 1160180 h 2189018"/>
              <a:gd name="connsiteX21" fmla="*/ 0 w 4005552"/>
              <a:gd name="connsiteY21" fmla="*/ 678596 h 2189018"/>
              <a:gd name="connsiteX22" fmla="*/ 0 w 4005552"/>
              <a:gd name="connsiteY22" fmla="*/ 0 h 218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05552" h="2189018" fill="none" extrusionOk="0">
                <a:moveTo>
                  <a:pt x="0" y="0"/>
                </a:moveTo>
                <a:cubicBezTo>
                  <a:pt x="179026" y="-41177"/>
                  <a:pt x="421788" y="56295"/>
                  <a:pt x="572222" y="0"/>
                </a:cubicBezTo>
                <a:cubicBezTo>
                  <a:pt x="722656" y="-56295"/>
                  <a:pt x="863438" y="12691"/>
                  <a:pt x="1104388" y="0"/>
                </a:cubicBezTo>
                <a:cubicBezTo>
                  <a:pt x="1345338" y="-12691"/>
                  <a:pt x="1394257" y="36655"/>
                  <a:pt x="1556443" y="0"/>
                </a:cubicBezTo>
                <a:cubicBezTo>
                  <a:pt x="1718630" y="-36655"/>
                  <a:pt x="1816850" y="40357"/>
                  <a:pt x="2008498" y="0"/>
                </a:cubicBezTo>
                <a:cubicBezTo>
                  <a:pt x="2200147" y="-40357"/>
                  <a:pt x="2374862" y="17149"/>
                  <a:pt x="2500609" y="0"/>
                </a:cubicBezTo>
                <a:cubicBezTo>
                  <a:pt x="2626356" y="-17149"/>
                  <a:pt x="3014313" y="11092"/>
                  <a:pt x="3152942" y="0"/>
                </a:cubicBezTo>
                <a:cubicBezTo>
                  <a:pt x="3291571" y="-11092"/>
                  <a:pt x="3667837" y="15472"/>
                  <a:pt x="4005552" y="0"/>
                </a:cubicBezTo>
                <a:cubicBezTo>
                  <a:pt x="4048265" y="156143"/>
                  <a:pt x="3969476" y="326092"/>
                  <a:pt x="4005552" y="591035"/>
                </a:cubicBezTo>
                <a:cubicBezTo>
                  <a:pt x="4041628" y="855978"/>
                  <a:pt x="3957334" y="961020"/>
                  <a:pt x="4005552" y="1116399"/>
                </a:cubicBezTo>
                <a:cubicBezTo>
                  <a:pt x="4053770" y="1271778"/>
                  <a:pt x="3991741" y="1442968"/>
                  <a:pt x="4005552" y="1597983"/>
                </a:cubicBezTo>
                <a:cubicBezTo>
                  <a:pt x="4019363" y="1752998"/>
                  <a:pt x="3962314" y="1986009"/>
                  <a:pt x="4005552" y="2189018"/>
                </a:cubicBezTo>
                <a:cubicBezTo>
                  <a:pt x="3818204" y="2209162"/>
                  <a:pt x="3718544" y="2154577"/>
                  <a:pt x="3553497" y="2189018"/>
                </a:cubicBezTo>
                <a:cubicBezTo>
                  <a:pt x="3388450" y="2223459"/>
                  <a:pt x="3124239" y="2126751"/>
                  <a:pt x="2901164" y="2189018"/>
                </a:cubicBezTo>
                <a:cubicBezTo>
                  <a:pt x="2678089" y="2251285"/>
                  <a:pt x="2597186" y="2151986"/>
                  <a:pt x="2409053" y="2189018"/>
                </a:cubicBezTo>
                <a:cubicBezTo>
                  <a:pt x="2220920" y="2226050"/>
                  <a:pt x="2073683" y="2181940"/>
                  <a:pt x="1916943" y="2189018"/>
                </a:cubicBezTo>
                <a:cubicBezTo>
                  <a:pt x="1760203" y="2196096"/>
                  <a:pt x="1448036" y="2131946"/>
                  <a:pt x="1304666" y="2189018"/>
                </a:cubicBezTo>
                <a:cubicBezTo>
                  <a:pt x="1161296" y="2246090"/>
                  <a:pt x="969004" y="2183176"/>
                  <a:pt x="652333" y="2189018"/>
                </a:cubicBezTo>
                <a:cubicBezTo>
                  <a:pt x="335662" y="2194860"/>
                  <a:pt x="293831" y="2122732"/>
                  <a:pt x="0" y="2189018"/>
                </a:cubicBezTo>
                <a:cubicBezTo>
                  <a:pt x="-5048" y="1958714"/>
                  <a:pt x="9235" y="1933773"/>
                  <a:pt x="0" y="1707434"/>
                </a:cubicBezTo>
                <a:cubicBezTo>
                  <a:pt x="-9235" y="1481095"/>
                  <a:pt x="22684" y="1323388"/>
                  <a:pt x="0" y="1160180"/>
                </a:cubicBezTo>
                <a:cubicBezTo>
                  <a:pt x="-22684" y="996972"/>
                  <a:pt x="347" y="903382"/>
                  <a:pt x="0" y="678596"/>
                </a:cubicBezTo>
                <a:cubicBezTo>
                  <a:pt x="-347" y="453810"/>
                  <a:pt x="38523" y="336523"/>
                  <a:pt x="0" y="0"/>
                </a:cubicBezTo>
                <a:close/>
              </a:path>
              <a:path w="4005552" h="2189018" stroke="0" extrusionOk="0">
                <a:moveTo>
                  <a:pt x="0" y="0"/>
                </a:moveTo>
                <a:cubicBezTo>
                  <a:pt x="180393" y="-38611"/>
                  <a:pt x="379601" y="36080"/>
                  <a:pt x="532166" y="0"/>
                </a:cubicBezTo>
                <a:cubicBezTo>
                  <a:pt x="684731" y="-36080"/>
                  <a:pt x="902452" y="16903"/>
                  <a:pt x="1024277" y="0"/>
                </a:cubicBezTo>
                <a:cubicBezTo>
                  <a:pt x="1146102" y="-16903"/>
                  <a:pt x="1451950" y="39896"/>
                  <a:pt x="1676610" y="0"/>
                </a:cubicBezTo>
                <a:cubicBezTo>
                  <a:pt x="1901270" y="-39896"/>
                  <a:pt x="2012162" y="46511"/>
                  <a:pt x="2208776" y="0"/>
                </a:cubicBezTo>
                <a:cubicBezTo>
                  <a:pt x="2405390" y="-46511"/>
                  <a:pt x="2551855" y="24918"/>
                  <a:pt x="2740942" y="0"/>
                </a:cubicBezTo>
                <a:cubicBezTo>
                  <a:pt x="2930029" y="-24918"/>
                  <a:pt x="3168410" y="66879"/>
                  <a:pt x="3313164" y="0"/>
                </a:cubicBezTo>
                <a:cubicBezTo>
                  <a:pt x="3457918" y="-66879"/>
                  <a:pt x="3719384" y="30423"/>
                  <a:pt x="4005552" y="0"/>
                </a:cubicBezTo>
                <a:cubicBezTo>
                  <a:pt x="4067357" y="224120"/>
                  <a:pt x="3961313" y="336591"/>
                  <a:pt x="4005552" y="569145"/>
                </a:cubicBezTo>
                <a:cubicBezTo>
                  <a:pt x="4049791" y="801699"/>
                  <a:pt x="3954418" y="946485"/>
                  <a:pt x="4005552" y="1072619"/>
                </a:cubicBezTo>
                <a:cubicBezTo>
                  <a:pt x="4056686" y="1198753"/>
                  <a:pt x="3995608" y="1468552"/>
                  <a:pt x="4005552" y="1619873"/>
                </a:cubicBezTo>
                <a:cubicBezTo>
                  <a:pt x="4015496" y="1771194"/>
                  <a:pt x="3990956" y="1981864"/>
                  <a:pt x="4005552" y="2189018"/>
                </a:cubicBezTo>
                <a:cubicBezTo>
                  <a:pt x="3858123" y="2227368"/>
                  <a:pt x="3598437" y="2118111"/>
                  <a:pt x="3393275" y="2189018"/>
                </a:cubicBezTo>
                <a:cubicBezTo>
                  <a:pt x="3188113" y="2259925"/>
                  <a:pt x="3064657" y="2144246"/>
                  <a:pt x="2861109" y="2189018"/>
                </a:cubicBezTo>
                <a:cubicBezTo>
                  <a:pt x="2657561" y="2233790"/>
                  <a:pt x="2448484" y="2141565"/>
                  <a:pt x="2208776" y="2189018"/>
                </a:cubicBezTo>
                <a:cubicBezTo>
                  <a:pt x="1969068" y="2236471"/>
                  <a:pt x="1837317" y="2185243"/>
                  <a:pt x="1636554" y="2189018"/>
                </a:cubicBezTo>
                <a:cubicBezTo>
                  <a:pt x="1435791" y="2192793"/>
                  <a:pt x="1280632" y="2183579"/>
                  <a:pt x="1064332" y="2189018"/>
                </a:cubicBezTo>
                <a:cubicBezTo>
                  <a:pt x="848032" y="2194457"/>
                  <a:pt x="668187" y="2174160"/>
                  <a:pt x="532166" y="2189018"/>
                </a:cubicBezTo>
                <a:cubicBezTo>
                  <a:pt x="396145" y="2203876"/>
                  <a:pt x="143046" y="2137895"/>
                  <a:pt x="0" y="2189018"/>
                </a:cubicBezTo>
                <a:cubicBezTo>
                  <a:pt x="-17732" y="1925706"/>
                  <a:pt x="35435" y="1799726"/>
                  <a:pt x="0" y="1597983"/>
                </a:cubicBezTo>
                <a:cubicBezTo>
                  <a:pt x="-35435" y="1396240"/>
                  <a:pt x="6809" y="1290321"/>
                  <a:pt x="0" y="1094509"/>
                </a:cubicBezTo>
                <a:cubicBezTo>
                  <a:pt x="-6809" y="898697"/>
                  <a:pt x="31896" y="727605"/>
                  <a:pt x="0" y="591035"/>
                </a:cubicBezTo>
                <a:cubicBezTo>
                  <a:pt x="-31896" y="454465"/>
                  <a:pt x="60473" y="21003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00889971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P.P_ID,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P.PName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LD.Difficulty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level_details2 as LD ON P.P_ID = LD.P_ID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LD. Difficulty = "Medium" And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DE4B5-8B3B-F1A1-06B6-6907D87A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4218709"/>
            <a:ext cx="5763491" cy="19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Q2) Find Level1_code wise </a:t>
            </a:r>
            <a:r>
              <a:rPr lang="en-US" sz="2400" dirty="0" err="1">
                <a:latin typeface="Rockwell" panose="02060603020205020403" pitchFamily="18" charset="0"/>
              </a:rPr>
              <a:t>Avg_Kill_Count</a:t>
            </a:r>
            <a:r>
              <a:rPr lang="en-US" sz="2400" dirty="0">
                <a:latin typeface="Rockwell" panose="02060603020205020403" pitchFamily="18" charset="0"/>
              </a:rPr>
              <a:t> where </a:t>
            </a:r>
            <a:r>
              <a:rPr lang="en-US" sz="2400" dirty="0" err="1">
                <a:latin typeface="Rockwell" panose="02060603020205020403" pitchFamily="18" charset="0"/>
              </a:rPr>
              <a:t>lives_earned</a:t>
            </a:r>
            <a:r>
              <a:rPr lang="en-US" sz="2400" dirty="0">
                <a:latin typeface="Rockwell" panose="02060603020205020403" pitchFamily="18" charset="0"/>
              </a:rPr>
              <a:t> is 2 	  and </a:t>
            </a:r>
            <a:r>
              <a:rPr lang="en-US" sz="2400" dirty="0" err="1">
                <a:latin typeface="Rockwell" panose="02060603020205020403" pitchFamily="18" charset="0"/>
              </a:rPr>
              <a:t>atleast</a:t>
            </a:r>
            <a:r>
              <a:rPr lang="en-US" sz="2400" dirty="0">
                <a:latin typeface="Rockwell" panose="02060603020205020403" pitchFamily="18" charset="0"/>
              </a:rPr>
              <a:t> 3 stages are crossed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745674"/>
            <a:ext cx="4005552" cy="2452254"/>
          </a:xfrm>
          <a:custGeom>
            <a:avLst/>
            <a:gdLst>
              <a:gd name="connsiteX0" fmla="*/ 0 w 4005552"/>
              <a:gd name="connsiteY0" fmla="*/ 0 h 2452254"/>
              <a:gd name="connsiteX1" fmla="*/ 572222 w 4005552"/>
              <a:gd name="connsiteY1" fmla="*/ 0 h 2452254"/>
              <a:gd name="connsiteX2" fmla="*/ 1184499 w 4005552"/>
              <a:gd name="connsiteY2" fmla="*/ 0 h 2452254"/>
              <a:gd name="connsiteX3" fmla="*/ 1796776 w 4005552"/>
              <a:gd name="connsiteY3" fmla="*/ 0 h 2452254"/>
              <a:gd name="connsiteX4" fmla="*/ 2328942 w 4005552"/>
              <a:gd name="connsiteY4" fmla="*/ 0 h 2452254"/>
              <a:gd name="connsiteX5" fmla="*/ 2981275 w 4005552"/>
              <a:gd name="connsiteY5" fmla="*/ 0 h 2452254"/>
              <a:gd name="connsiteX6" fmla="*/ 4005552 w 4005552"/>
              <a:gd name="connsiteY6" fmla="*/ 0 h 2452254"/>
              <a:gd name="connsiteX7" fmla="*/ 4005552 w 4005552"/>
              <a:gd name="connsiteY7" fmla="*/ 416883 h 2452254"/>
              <a:gd name="connsiteX8" fmla="*/ 4005552 w 4005552"/>
              <a:gd name="connsiteY8" fmla="*/ 882811 h 2452254"/>
              <a:gd name="connsiteX9" fmla="*/ 4005552 w 4005552"/>
              <a:gd name="connsiteY9" fmla="*/ 1324217 h 2452254"/>
              <a:gd name="connsiteX10" fmla="*/ 4005552 w 4005552"/>
              <a:gd name="connsiteY10" fmla="*/ 1814668 h 2452254"/>
              <a:gd name="connsiteX11" fmla="*/ 4005552 w 4005552"/>
              <a:gd name="connsiteY11" fmla="*/ 2452254 h 2452254"/>
              <a:gd name="connsiteX12" fmla="*/ 3553497 w 4005552"/>
              <a:gd name="connsiteY12" fmla="*/ 2452254 h 2452254"/>
              <a:gd name="connsiteX13" fmla="*/ 2901164 w 4005552"/>
              <a:gd name="connsiteY13" fmla="*/ 2452254 h 2452254"/>
              <a:gd name="connsiteX14" fmla="*/ 2409053 w 4005552"/>
              <a:gd name="connsiteY14" fmla="*/ 2452254 h 2452254"/>
              <a:gd name="connsiteX15" fmla="*/ 1796776 w 4005552"/>
              <a:gd name="connsiteY15" fmla="*/ 2452254 h 2452254"/>
              <a:gd name="connsiteX16" fmla="*/ 1144443 w 4005552"/>
              <a:gd name="connsiteY16" fmla="*/ 2452254 h 2452254"/>
              <a:gd name="connsiteX17" fmla="*/ 572222 w 4005552"/>
              <a:gd name="connsiteY17" fmla="*/ 2452254 h 2452254"/>
              <a:gd name="connsiteX18" fmla="*/ 0 w 4005552"/>
              <a:gd name="connsiteY18" fmla="*/ 2452254 h 2452254"/>
              <a:gd name="connsiteX19" fmla="*/ 0 w 4005552"/>
              <a:gd name="connsiteY19" fmla="*/ 2010848 h 2452254"/>
              <a:gd name="connsiteX20" fmla="*/ 0 w 4005552"/>
              <a:gd name="connsiteY20" fmla="*/ 1520397 h 2452254"/>
              <a:gd name="connsiteX21" fmla="*/ 0 w 4005552"/>
              <a:gd name="connsiteY21" fmla="*/ 980902 h 2452254"/>
              <a:gd name="connsiteX22" fmla="*/ 0 w 4005552"/>
              <a:gd name="connsiteY22" fmla="*/ 514973 h 2452254"/>
              <a:gd name="connsiteX23" fmla="*/ 0 w 4005552"/>
              <a:gd name="connsiteY23" fmla="*/ 0 h 245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05552" h="2452254" fill="none" extrusionOk="0">
                <a:moveTo>
                  <a:pt x="0" y="0"/>
                </a:moveTo>
                <a:cubicBezTo>
                  <a:pt x="236583" y="-47811"/>
                  <a:pt x="326672" y="37826"/>
                  <a:pt x="572222" y="0"/>
                </a:cubicBezTo>
                <a:cubicBezTo>
                  <a:pt x="817772" y="-37826"/>
                  <a:pt x="1028539" y="64078"/>
                  <a:pt x="1184499" y="0"/>
                </a:cubicBezTo>
                <a:cubicBezTo>
                  <a:pt x="1340459" y="-64078"/>
                  <a:pt x="1546892" y="32225"/>
                  <a:pt x="1796776" y="0"/>
                </a:cubicBezTo>
                <a:cubicBezTo>
                  <a:pt x="2046660" y="-32225"/>
                  <a:pt x="2124277" y="17430"/>
                  <a:pt x="2328942" y="0"/>
                </a:cubicBezTo>
                <a:cubicBezTo>
                  <a:pt x="2533607" y="-17430"/>
                  <a:pt x="2656810" y="675"/>
                  <a:pt x="2981275" y="0"/>
                </a:cubicBezTo>
                <a:cubicBezTo>
                  <a:pt x="3305740" y="-675"/>
                  <a:pt x="3641600" y="104169"/>
                  <a:pt x="4005552" y="0"/>
                </a:cubicBezTo>
                <a:cubicBezTo>
                  <a:pt x="4022314" y="130000"/>
                  <a:pt x="3985399" y="272580"/>
                  <a:pt x="4005552" y="416883"/>
                </a:cubicBezTo>
                <a:cubicBezTo>
                  <a:pt x="4025705" y="561186"/>
                  <a:pt x="3982083" y="766601"/>
                  <a:pt x="4005552" y="882811"/>
                </a:cubicBezTo>
                <a:cubicBezTo>
                  <a:pt x="4029021" y="999021"/>
                  <a:pt x="3965950" y="1226885"/>
                  <a:pt x="4005552" y="1324217"/>
                </a:cubicBezTo>
                <a:cubicBezTo>
                  <a:pt x="4045154" y="1421549"/>
                  <a:pt x="3990123" y="1660467"/>
                  <a:pt x="4005552" y="1814668"/>
                </a:cubicBezTo>
                <a:cubicBezTo>
                  <a:pt x="4020981" y="1968869"/>
                  <a:pt x="3967018" y="2275157"/>
                  <a:pt x="4005552" y="2452254"/>
                </a:cubicBezTo>
                <a:cubicBezTo>
                  <a:pt x="3872667" y="2505893"/>
                  <a:pt x="3663021" y="2419887"/>
                  <a:pt x="3553497" y="2452254"/>
                </a:cubicBezTo>
                <a:cubicBezTo>
                  <a:pt x="3443973" y="2484621"/>
                  <a:pt x="3120434" y="2410815"/>
                  <a:pt x="2901164" y="2452254"/>
                </a:cubicBezTo>
                <a:cubicBezTo>
                  <a:pt x="2681894" y="2493693"/>
                  <a:pt x="2604468" y="2442957"/>
                  <a:pt x="2409053" y="2452254"/>
                </a:cubicBezTo>
                <a:cubicBezTo>
                  <a:pt x="2213638" y="2461551"/>
                  <a:pt x="1970989" y="2397129"/>
                  <a:pt x="1796776" y="2452254"/>
                </a:cubicBezTo>
                <a:cubicBezTo>
                  <a:pt x="1622563" y="2507379"/>
                  <a:pt x="1339466" y="2435047"/>
                  <a:pt x="1144443" y="2452254"/>
                </a:cubicBezTo>
                <a:cubicBezTo>
                  <a:pt x="949420" y="2469461"/>
                  <a:pt x="767838" y="2450269"/>
                  <a:pt x="572222" y="2452254"/>
                </a:cubicBezTo>
                <a:cubicBezTo>
                  <a:pt x="376606" y="2454239"/>
                  <a:pt x="265318" y="2413033"/>
                  <a:pt x="0" y="2452254"/>
                </a:cubicBezTo>
                <a:cubicBezTo>
                  <a:pt x="-25325" y="2327434"/>
                  <a:pt x="26934" y="2108791"/>
                  <a:pt x="0" y="2010848"/>
                </a:cubicBezTo>
                <a:cubicBezTo>
                  <a:pt x="-26934" y="1912905"/>
                  <a:pt x="22909" y="1649347"/>
                  <a:pt x="0" y="1520397"/>
                </a:cubicBezTo>
                <a:cubicBezTo>
                  <a:pt x="-22909" y="1391447"/>
                  <a:pt x="23784" y="1137251"/>
                  <a:pt x="0" y="980902"/>
                </a:cubicBezTo>
                <a:cubicBezTo>
                  <a:pt x="-23784" y="824554"/>
                  <a:pt x="54948" y="712213"/>
                  <a:pt x="0" y="514973"/>
                </a:cubicBezTo>
                <a:cubicBezTo>
                  <a:pt x="-54948" y="317733"/>
                  <a:pt x="10451" y="255258"/>
                  <a:pt x="0" y="0"/>
                </a:cubicBezTo>
                <a:close/>
              </a:path>
              <a:path w="4005552" h="2452254" stroke="0" extrusionOk="0">
                <a:moveTo>
                  <a:pt x="0" y="0"/>
                </a:moveTo>
                <a:cubicBezTo>
                  <a:pt x="259010" y="-35954"/>
                  <a:pt x="348184" y="73853"/>
                  <a:pt x="652333" y="0"/>
                </a:cubicBezTo>
                <a:cubicBezTo>
                  <a:pt x="956482" y="-73853"/>
                  <a:pt x="1003651" y="31157"/>
                  <a:pt x="1104388" y="0"/>
                </a:cubicBezTo>
                <a:cubicBezTo>
                  <a:pt x="1205125" y="-31157"/>
                  <a:pt x="1401239" y="45166"/>
                  <a:pt x="1636554" y="0"/>
                </a:cubicBezTo>
                <a:cubicBezTo>
                  <a:pt x="1871869" y="-45166"/>
                  <a:pt x="2094293" y="50120"/>
                  <a:pt x="2248831" y="0"/>
                </a:cubicBezTo>
                <a:cubicBezTo>
                  <a:pt x="2403369" y="-50120"/>
                  <a:pt x="2544038" y="44569"/>
                  <a:pt x="2700886" y="0"/>
                </a:cubicBezTo>
                <a:cubicBezTo>
                  <a:pt x="2857734" y="-44569"/>
                  <a:pt x="3115362" y="45527"/>
                  <a:pt x="3273108" y="0"/>
                </a:cubicBezTo>
                <a:cubicBezTo>
                  <a:pt x="3430854" y="-45527"/>
                  <a:pt x="3743008" y="35915"/>
                  <a:pt x="4005552" y="0"/>
                </a:cubicBezTo>
                <a:cubicBezTo>
                  <a:pt x="4019102" y="143227"/>
                  <a:pt x="3990106" y="322967"/>
                  <a:pt x="4005552" y="441406"/>
                </a:cubicBezTo>
                <a:cubicBezTo>
                  <a:pt x="4020998" y="559845"/>
                  <a:pt x="3993864" y="664412"/>
                  <a:pt x="4005552" y="882811"/>
                </a:cubicBezTo>
                <a:cubicBezTo>
                  <a:pt x="4017240" y="1101210"/>
                  <a:pt x="4004892" y="1208348"/>
                  <a:pt x="4005552" y="1299695"/>
                </a:cubicBezTo>
                <a:cubicBezTo>
                  <a:pt x="4006212" y="1391042"/>
                  <a:pt x="3995870" y="1622301"/>
                  <a:pt x="4005552" y="1765623"/>
                </a:cubicBezTo>
                <a:cubicBezTo>
                  <a:pt x="4015234" y="1908945"/>
                  <a:pt x="3982119" y="2172808"/>
                  <a:pt x="4005552" y="2452254"/>
                </a:cubicBezTo>
                <a:cubicBezTo>
                  <a:pt x="3881228" y="2474619"/>
                  <a:pt x="3631353" y="2422304"/>
                  <a:pt x="3433330" y="2452254"/>
                </a:cubicBezTo>
                <a:cubicBezTo>
                  <a:pt x="3235307" y="2482204"/>
                  <a:pt x="3075649" y="2405748"/>
                  <a:pt x="2941220" y="2452254"/>
                </a:cubicBezTo>
                <a:cubicBezTo>
                  <a:pt x="2806791" y="2498760"/>
                  <a:pt x="2486077" y="2422816"/>
                  <a:pt x="2368998" y="2452254"/>
                </a:cubicBezTo>
                <a:cubicBezTo>
                  <a:pt x="2251919" y="2481692"/>
                  <a:pt x="2119039" y="2450810"/>
                  <a:pt x="1876887" y="2452254"/>
                </a:cubicBezTo>
                <a:cubicBezTo>
                  <a:pt x="1634735" y="2453698"/>
                  <a:pt x="1463748" y="2413827"/>
                  <a:pt x="1264610" y="2452254"/>
                </a:cubicBezTo>
                <a:cubicBezTo>
                  <a:pt x="1065472" y="2490681"/>
                  <a:pt x="804547" y="2379153"/>
                  <a:pt x="652333" y="2452254"/>
                </a:cubicBezTo>
                <a:cubicBezTo>
                  <a:pt x="500119" y="2525355"/>
                  <a:pt x="141193" y="2396415"/>
                  <a:pt x="0" y="2452254"/>
                </a:cubicBezTo>
                <a:cubicBezTo>
                  <a:pt x="-11204" y="2279033"/>
                  <a:pt x="39176" y="2181539"/>
                  <a:pt x="0" y="1961803"/>
                </a:cubicBezTo>
                <a:cubicBezTo>
                  <a:pt x="-39176" y="1742067"/>
                  <a:pt x="5229" y="1732561"/>
                  <a:pt x="0" y="1520397"/>
                </a:cubicBezTo>
                <a:cubicBezTo>
                  <a:pt x="-5229" y="1308233"/>
                  <a:pt x="53997" y="1192428"/>
                  <a:pt x="0" y="1054469"/>
                </a:cubicBezTo>
                <a:cubicBezTo>
                  <a:pt x="-53997" y="916510"/>
                  <a:pt x="27130" y="780670"/>
                  <a:pt x="0" y="564018"/>
                </a:cubicBezTo>
                <a:cubicBezTo>
                  <a:pt x="-27130" y="347366"/>
                  <a:pt x="45171" y="186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91911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P.L1_code as Level, avg(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Avg_Kill_Count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 on P.P_ID = LD.P_ID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LD.Lives_Earned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 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P.L1_code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count(distinct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&gt;= 3;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68F91-EE7F-72F8-315C-40D9BC3D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5" y="1905000"/>
            <a:ext cx="4005552" cy="18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2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Q3) Find the total number of stages crossed at each </a:t>
            </a:r>
            <a:r>
              <a:rPr lang="en-US" sz="2400" dirty="0" err="1">
                <a:latin typeface="Rockwell" panose="02060603020205020403" pitchFamily="18" charset="0"/>
              </a:rPr>
              <a:t>diffuculty</a:t>
            </a:r>
            <a:r>
              <a:rPr lang="en-US" sz="2400" dirty="0">
                <a:latin typeface="Rockwell" panose="02060603020205020403" pitchFamily="18" charset="0"/>
              </a:rPr>
              <a:t> level 	 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where for Level2 with players use </a:t>
            </a:r>
            <a:r>
              <a:rPr lang="en-US" sz="2400" dirty="0" err="1">
                <a:latin typeface="Rockwell" panose="02060603020205020403" pitchFamily="18" charset="0"/>
              </a:rPr>
              <a:t>zm_series</a:t>
            </a:r>
            <a:r>
              <a:rPr lang="en-US" sz="2400" dirty="0">
                <a:latin typeface="Rockwell" panose="02060603020205020403" pitchFamily="18" charset="0"/>
              </a:rPr>
              <a:t> devices. Arrange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The result in decreasing order of total number of stages crossed.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2229" y="2133600"/>
            <a:ext cx="4618903" cy="2493818"/>
          </a:xfrm>
          <a:custGeom>
            <a:avLst/>
            <a:gdLst>
              <a:gd name="connsiteX0" fmla="*/ 0 w 4618903"/>
              <a:gd name="connsiteY0" fmla="*/ 0 h 2493818"/>
              <a:gd name="connsiteX1" fmla="*/ 531174 w 4618903"/>
              <a:gd name="connsiteY1" fmla="*/ 0 h 2493818"/>
              <a:gd name="connsiteX2" fmla="*/ 1062348 w 4618903"/>
              <a:gd name="connsiteY2" fmla="*/ 0 h 2493818"/>
              <a:gd name="connsiteX3" fmla="*/ 1547333 w 4618903"/>
              <a:gd name="connsiteY3" fmla="*/ 0 h 2493818"/>
              <a:gd name="connsiteX4" fmla="*/ 2170884 w 4618903"/>
              <a:gd name="connsiteY4" fmla="*/ 0 h 2493818"/>
              <a:gd name="connsiteX5" fmla="*/ 2748247 w 4618903"/>
              <a:gd name="connsiteY5" fmla="*/ 0 h 2493818"/>
              <a:gd name="connsiteX6" fmla="*/ 3187043 w 4618903"/>
              <a:gd name="connsiteY6" fmla="*/ 0 h 2493818"/>
              <a:gd name="connsiteX7" fmla="*/ 3625839 w 4618903"/>
              <a:gd name="connsiteY7" fmla="*/ 0 h 2493818"/>
              <a:gd name="connsiteX8" fmla="*/ 4618903 w 4618903"/>
              <a:gd name="connsiteY8" fmla="*/ 0 h 2493818"/>
              <a:gd name="connsiteX9" fmla="*/ 4618903 w 4618903"/>
              <a:gd name="connsiteY9" fmla="*/ 473825 h 2493818"/>
              <a:gd name="connsiteX10" fmla="*/ 4618903 w 4618903"/>
              <a:gd name="connsiteY10" fmla="*/ 897774 h 2493818"/>
              <a:gd name="connsiteX11" fmla="*/ 4618903 w 4618903"/>
              <a:gd name="connsiteY11" fmla="*/ 1446414 h 2493818"/>
              <a:gd name="connsiteX12" fmla="*/ 4618903 w 4618903"/>
              <a:gd name="connsiteY12" fmla="*/ 1920240 h 2493818"/>
              <a:gd name="connsiteX13" fmla="*/ 4618903 w 4618903"/>
              <a:gd name="connsiteY13" fmla="*/ 2493818 h 2493818"/>
              <a:gd name="connsiteX14" fmla="*/ 4180107 w 4618903"/>
              <a:gd name="connsiteY14" fmla="*/ 2493818 h 2493818"/>
              <a:gd name="connsiteX15" fmla="*/ 3556555 w 4618903"/>
              <a:gd name="connsiteY15" fmla="*/ 2493818 h 2493818"/>
              <a:gd name="connsiteX16" fmla="*/ 2886814 w 4618903"/>
              <a:gd name="connsiteY16" fmla="*/ 2493818 h 2493818"/>
              <a:gd name="connsiteX17" fmla="*/ 2309452 w 4618903"/>
              <a:gd name="connsiteY17" fmla="*/ 2493818 h 2493818"/>
              <a:gd name="connsiteX18" fmla="*/ 1870656 w 4618903"/>
              <a:gd name="connsiteY18" fmla="*/ 2493818 h 2493818"/>
              <a:gd name="connsiteX19" fmla="*/ 1339482 w 4618903"/>
              <a:gd name="connsiteY19" fmla="*/ 2493818 h 2493818"/>
              <a:gd name="connsiteX20" fmla="*/ 715930 w 4618903"/>
              <a:gd name="connsiteY20" fmla="*/ 2493818 h 2493818"/>
              <a:gd name="connsiteX21" fmla="*/ 0 w 4618903"/>
              <a:gd name="connsiteY21" fmla="*/ 2493818 h 2493818"/>
              <a:gd name="connsiteX22" fmla="*/ 0 w 4618903"/>
              <a:gd name="connsiteY22" fmla="*/ 2069869 h 2493818"/>
              <a:gd name="connsiteX23" fmla="*/ 0 w 4618903"/>
              <a:gd name="connsiteY23" fmla="*/ 1596044 h 2493818"/>
              <a:gd name="connsiteX24" fmla="*/ 0 w 4618903"/>
              <a:gd name="connsiteY24" fmla="*/ 1172094 h 2493818"/>
              <a:gd name="connsiteX25" fmla="*/ 0 w 4618903"/>
              <a:gd name="connsiteY25" fmla="*/ 673331 h 2493818"/>
              <a:gd name="connsiteX26" fmla="*/ 0 w 4618903"/>
              <a:gd name="connsiteY26" fmla="*/ 0 h 249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18903" h="2493818" fill="none" extrusionOk="0">
                <a:moveTo>
                  <a:pt x="0" y="0"/>
                </a:moveTo>
                <a:cubicBezTo>
                  <a:pt x="206827" y="-36462"/>
                  <a:pt x="279550" y="45478"/>
                  <a:pt x="531174" y="0"/>
                </a:cubicBezTo>
                <a:cubicBezTo>
                  <a:pt x="782798" y="-45478"/>
                  <a:pt x="824031" y="16574"/>
                  <a:pt x="1062348" y="0"/>
                </a:cubicBezTo>
                <a:cubicBezTo>
                  <a:pt x="1300665" y="-16574"/>
                  <a:pt x="1448240" y="53780"/>
                  <a:pt x="1547333" y="0"/>
                </a:cubicBezTo>
                <a:cubicBezTo>
                  <a:pt x="1646426" y="-53780"/>
                  <a:pt x="2013046" y="27064"/>
                  <a:pt x="2170884" y="0"/>
                </a:cubicBezTo>
                <a:cubicBezTo>
                  <a:pt x="2328722" y="-27064"/>
                  <a:pt x="2569306" y="2599"/>
                  <a:pt x="2748247" y="0"/>
                </a:cubicBezTo>
                <a:cubicBezTo>
                  <a:pt x="2927188" y="-2599"/>
                  <a:pt x="2985320" y="47206"/>
                  <a:pt x="3187043" y="0"/>
                </a:cubicBezTo>
                <a:cubicBezTo>
                  <a:pt x="3388766" y="-47206"/>
                  <a:pt x="3441859" y="24335"/>
                  <a:pt x="3625839" y="0"/>
                </a:cubicBezTo>
                <a:cubicBezTo>
                  <a:pt x="3809819" y="-24335"/>
                  <a:pt x="4289415" y="7242"/>
                  <a:pt x="4618903" y="0"/>
                </a:cubicBezTo>
                <a:cubicBezTo>
                  <a:pt x="4658636" y="194017"/>
                  <a:pt x="4615541" y="312799"/>
                  <a:pt x="4618903" y="473825"/>
                </a:cubicBezTo>
                <a:cubicBezTo>
                  <a:pt x="4622265" y="634851"/>
                  <a:pt x="4613658" y="774599"/>
                  <a:pt x="4618903" y="897774"/>
                </a:cubicBezTo>
                <a:cubicBezTo>
                  <a:pt x="4624148" y="1020949"/>
                  <a:pt x="4578045" y="1223957"/>
                  <a:pt x="4618903" y="1446414"/>
                </a:cubicBezTo>
                <a:cubicBezTo>
                  <a:pt x="4659761" y="1668871"/>
                  <a:pt x="4612364" y="1800886"/>
                  <a:pt x="4618903" y="1920240"/>
                </a:cubicBezTo>
                <a:cubicBezTo>
                  <a:pt x="4625442" y="2039594"/>
                  <a:pt x="4599277" y="2345162"/>
                  <a:pt x="4618903" y="2493818"/>
                </a:cubicBezTo>
                <a:cubicBezTo>
                  <a:pt x="4452135" y="2541018"/>
                  <a:pt x="4395055" y="2468257"/>
                  <a:pt x="4180107" y="2493818"/>
                </a:cubicBezTo>
                <a:cubicBezTo>
                  <a:pt x="3965159" y="2519379"/>
                  <a:pt x="3687466" y="2456833"/>
                  <a:pt x="3556555" y="2493818"/>
                </a:cubicBezTo>
                <a:cubicBezTo>
                  <a:pt x="3425644" y="2530803"/>
                  <a:pt x="3204555" y="2452550"/>
                  <a:pt x="2886814" y="2493818"/>
                </a:cubicBezTo>
                <a:cubicBezTo>
                  <a:pt x="2569073" y="2535086"/>
                  <a:pt x="2538718" y="2456291"/>
                  <a:pt x="2309452" y="2493818"/>
                </a:cubicBezTo>
                <a:cubicBezTo>
                  <a:pt x="2080186" y="2531345"/>
                  <a:pt x="1997812" y="2475205"/>
                  <a:pt x="1870656" y="2493818"/>
                </a:cubicBezTo>
                <a:cubicBezTo>
                  <a:pt x="1743500" y="2512431"/>
                  <a:pt x="1532632" y="2472495"/>
                  <a:pt x="1339482" y="2493818"/>
                </a:cubicBezTo>
                <a:cubicBezTo>
                  <a:pt x="1146332" y="2515141"/>
                  <a:pt x="980912" y="2419272"/>
                  <a:pt x="715930" y="2493818"/>
                </a:cubicBezTo>
                <a:cubicBezTo>
                  <a:pt x="450948" y="2568364"/>
                  <a:pt x="331231" y="2464716"/>
                  <a:pt x="0" y="2493818"/>
                </a:cubicBezTo>
                <a:cubicBezTo>
                  <a:pt x="-22802" y="2302602"/>
                  <a:pt x="791" y="2171705"/>
                  <a:pt x="0" y="2069869"/>
                </a:cubicBezTo>
                <a:cubicBezTo>
                  <a:pt x="-791" y="1968033"/>
                  <a:pt x="12813" y="1692837"/>
                  <a:pt x="0" y="1596044"/>
                </a:cubicBezTo>
                <a:cubicBezTo>
                  <a:pt x="-12813" y="1499252"/>
                  <a:pt x="46079" y="1332230"/>
                  <a:pt x="0" y="1172094"/>
                </a:cubicBezTo>
                <a:cubicBezTo>
                  <a:pt x="-46079" y="1011958"/>
                  <a:pt x="15459" y="843599"/>
                  <a:pt x="0" y="673331"/>
                </a:cubicBezTo>
                <a:cubicBezTo>
                  <a:pt x="-15459" y="503063"/>
                  <a:pt x="29693" y="146045"/>
                  <a:pt x="0" y="0"/>
                </a:cubicBezTo>
                <a:close/>
              </a:path>
              <a:path w="4618903" h="2493818" stroke="0" extrusionOk="0">
                <a:moveTo>
                  <a:pt x="0" y="0"/>
                </a:moveTo>
                <a:cubicBezTo>
                  <a:pt x="165877" y="-47829"/>
                  <a:pt x="353080" y="37766"/>
                  <a:pt x="484985" y="0"/>
                </a:cubicBezTo>
                <a:cubicBezTo>
                  <a:pt x="616890" y="-37766"/>
                  <a:pt x="822953" y="20422"/>
                  <a:pt x="1108537" y="0"/>
                </a:cubicBezTo>
                <a:cubicBezTo>
                  <a:pt x="1394121" y="-20422"/>
                  <a:pt x="1560899" y="10816"/>
                  <a:pt x="1778278" y="0"/>
                </a:cubicBezTo>
                <a:cubicBezTo>
                  <a:pt x="1995657" y="-10816"/>
                  <a:pt x="2257100" y="64253"/>
                  <a:pt x="2401830" y="0"/>
                </a:cubicBezTo>
                <a:cubicBezTo>
                  <a:pt x="2546560" y="-64253"/>
                  <a:pt x="2680017" y="22884"/>
                  <a:pt x="2933003" y="0"/>
                </a:cubicBezTo>
                <a:cubicBezTo>
                  <a:pt x="3185989" y="-22884"/>
                  <a:pt x="3307616" y="37136"/>
                  <a:pt x="3464177" y="0"/>
                </a:cubicBezTo>
                <a:cubicBezTo>
                  <a:pt x="3620738" y="-37136"/>
                  <a:pt x="3795263" y="13345"/>
                  <a:pt x="4087729" y="0"/>
                </a:cubicBezTo>
                <a:cubicBezTo>
                  <a:pt x="4380195" y="-13345"/>
                  <a:pt x="4506903" y="59865"/>
                  <a:pt x="4618903" y="0"/>
                </a:cubicBezTo>
                <a:cubicBezTo>
                  <a:pt x="4668994" y="236248"/>
                  <a:pt x="4578363" y="281082"/>
                  <a:pt x="4618903" y="473825"/>
                </a:cubicBezTo>
                <a:cubicBezTo>
                  <a:pt x="4659443" y="666569"/>
                  <a:pt x="4576823" y="831179"/>
                  <a:pt x="4618903" y="972589"/>
                </a:cubicBezTo>
                <a:cubicBezTo>
                  <a:pt x="4660983" y="1113999"/>
                  <a:pt x="4616736" y="1231755"/>
                  <a:pt x="4618903" y="1471353"/>
                </a:cubicBezTo>
                <a:cubicBezTo>
                  <a:pt x="4621070" y="1710951"/>
                  <a:pt x="4561899" y="1804812"/>
                  <a:pt x="4618903" y="2019993"/>
                </a:cubicBezTo>
                <a:cubicBezTo>
                  <a:pt x="4675907" y="2235174"/>
                  <a:pt x="4610595" y="2326047"/>
                  <a:pt x="4618903" y="2493818"/>
                </a:cubicBezTo>
                <a:cubicBezTo>
                  <a:pt x="4470610" y="2536241"/>
                  <a:pt x="4250748" y="2484744"/>
                  <a:pt x="4133918" y="2493818"/>
                </a:cubicBezTo>
                <a:cubicBezTo>
                  <a:pt x="4017089" y="2502892"/>
                  <a:pt x="3746809" y="2433201"/>
                  <a:pt x="3556555" y="2493818"/>
                </a:cubicBezTo>
                <a:cubicBezTo>
                  <a:pt x="3366301" y="2554435"/>
                  <a:pt x="3153468" y="2421389"/>
                  <a:pt x="2933003" y="2493818"/>
                </a:cubicBezTo>
                <a:cubicBezTo>
                  <a:pt x="2712538" y="2566247"/>
                  <a:pt x="2552076" y="2441117"/>
                  <a:pt x="2401830" y="2493818"/>
                </a:cubicBezTo>
                <a:cubicBezTo>
                  <a:pt x="2251584" y="2546519"/>
                  <a:pt x="1945212" y="2491047"/>
                  <a:pt x="1778278" y="2493818"/>
                </a:cubicBezTo>
                <a:cubicBezTo>
                  <a:pt x="1611344" y="2496589"/>
                  <a:pt x="1518944" y="2479908"/>
                  <a:pt x="1339482" y="2493818"/>
                </a:cubicBezTo>
                <a:cubicBezTo>
                  <a:pt x="1160020" y="2507728"/>
                  <a:pt x="908355" y="2419064"/>
                  <a:pt x="715930" y="2493818"/>
                </a:cubicBezTo>
                <a:cubicBezTo>
                  <a:pt x="523505" y="2568572"/>
                  <a:pt x="356439" y="2412230"/>
                  <a:pt x="0" y="2493818"/>
                </a:cubicBezTo>
                <a:cubicBezTo>
                  <a:pt x="-54532" y="2340221"/>
                  <a:pt x="59983" y="2145830"/>
                  <a:pt x="0" y="1970116"/>
                </a:cubicBezTo>
                <a:cubicBezTo>
                  <a:pt x="-59983" y="1794402"/>
                  <a:pt x="10297" y="1710052"/>
                  <a:pt x="0" y="1471353"/>
                </a:cubicBezTo>
                <a:cubicBezTo>
                  <a:pt x="-10297" y="1232654"/>
                  <a:pt x="1006" y="1130639"/>
                  <a:pt x="0" y="1022465"/>
                </a:cubicBezTo>
                <a:cubicBezTo>
                  <a:pt x="-1006" y="914291"/>
                  <a:pt x="2127" y="757721"/>
                  <a:pt x="0" y="598516"/>
                </a:cubicBezTo>
                <a:cubicBezTo>
                  <a:pt x="-2127" y="439311"/>
                  <a:pt x="53013" y="18625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17164650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Difficulty, level,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Total_stages_crossed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 on P.P_ID = LD.P_ID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 and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Like '%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zm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%’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Difficulty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FDFBC-A65C-431B-E0E1-0F68A355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14" y="2133600"/>
            <a:ext cx="4296498" cy="1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8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Q4) Extract P_ID and the total number of unique dates for those 	 	  players who have played games on multiple days.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905000"/>
            <a:ext cx="4005552" cy="2064327"/>
          </a:xfrm>
          <a:custGeom>
            <a:avLst/>
            <a:gdLst>
              <a:gd name="connsiteX0" fmla="*/ 0 w 4005552"/>
              <a:gd name="connsiteY0" fmla="*/ 0 h 2064327"/>
              <a:gd name="connsiteX1" fmla="*/ 532166 w 4005552"/>
              <a:gd name="connsiteY1" fmla="*/ 0 h 2064327"/>
              <a:gd name="connsiteX2" fmla="*/ 984221 w 4005552"/>
              <a:gd name="connsiteY2" fmla="*/ 0 h 2064327"/>
              <a:gd name="connsiteX3" fmla="*/ 1596499 w 4005552"/>
              <a:gd name="connsiteY3" fmla="*/ 0 h 2064327"/>
              <a:gd name="connsiteX4" fmla="*/ 2208776 w 4005552"/>
              <a:gd name="connsiteY4" fmla="*/ 0 h 2064327"/>
              <a:gd name="connsiteX5" fmla="*/ 2700886 w 4005552"/>
              <a:gd name="connsiteY5" fmla="*/ 0 h 2064327"/>
              <a:gd name="connsiteX6" fmla="*/ 3233053 w 4005552"/>
              <a:gd name="connsiteY6" fmla="*/ 0 h 2064327"/>
              <a:gd name="connsiteX7" fmla="*/ 4005552 w 4005552"/>
              <a:gd name="connsiteY7" fmla="*/ 0 h 2064327"/>
              <a:gd name="connsiteX8" fmla="*/ 4005552 w 4005552"/>
              <a:gd name="connsiteY8" fmla="*/ 474795 h 2064327"/>
              <a:gd name="connsiteX9" fmla="*/ 4005552 w 4005552"/>
              <a:gd name="connsiteY9" fmla="*/ 970234 h 2064327"/>
              <a:gd name="connsiteX10" fmla="*/ 4005552 w 4005552"/>
              <a:gd name="connsiteY10" fmla="*/ 1465672 h 2064327"/>
              <a:gd name="connsiteX11" fmla="*/ 4005552 w 4005552"/>
              <a:gd name="connsiteY11" fmla="*/ 2064327 h 2064327"/>
              <a:gd name="connsiteX12" fmla="*/ 3353219 w 4005552"/>
              <a:gd name="connsiteY12" fmla="*/ 2064327 h 2064327"/>
              <a:gd name="connsiteX13" fmla="*/ 2780998 w 4005552"/>
              <a:gd name="connsiteY13" fmla="*/ 2064327 h 2064327"/>
              <a:gd name="connsiteX14" fmla="*/ 2128665 w 4005552"/>
              <a:gd name="connsiteY14" fmla="*/ 2064327 h 2064327"/>
              <a:gd name="connsiteX15" fmla="*/ 1676610 w 4005552"/>
              <a:gd name="connsiteY15" fmla="*/ 2064327 h 2064327"/>
              <a:gd name="connsiteX16" fmla="*/ 1224554 w 4005552"/>
              <a:gd name="connsiteY16" fmla="*/ 2064327 h 2064327"/>
              <a:gd name="connsiteX17" fmla="*/ 732444 w 4005552"/>
              <a:gd name="connsiteY17" fmla="*/ 2064327 h 2064327"/>
              <a:gd name="connsiteX18" fmla="*/ 0 w 4005552"/>
              <a:gd name="connsiteY18" fmla="*/ 2064327 h 2064327"/>
              <a:gd name="connsiteX19" fmla="*/ 0 w 4005552"/>
              <a:gd name="connsiteY19" fmla="*/ 1610175 h 2064327"/>
              <a:gd name="connsiteX20" fmla="*/ 0 w 4005552"/>
              <a:gd name="connsiteY20" fmla="*/ 1052807 h 2064327"/>
              <a:gd name="connsiteX21" fmla="*/ 0 w 4005552"/>
              <a:gd name="connsiteY21" fmla="*/ 598655 h 2064327"/>
              <a:gd name="connsiteX22" fmla="*/ 0 w 4005552"/>
              <a:gd name="connsiteY22" fmla="*/ 0 h 206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05552" h="2064327" fill="none" extrusionOk="0">
                <a:moveTo>
                  <a:pt x="0" y="0"/>
                </a:moveTo>
                <a:cubicBezTo>
                  <a:pt x="159629" y="-768"/>
                  <a:pt x="399543" y="63035"/>
                  <a:pt x="532166" y="0"/>
                </a:cubicBezTo>
                <a:cubicBezTo>
                  <a:pt x="664789" y="-63035"/>
                  <a:pt x="817145" y="32762"/>
                  <a:pt x="984221" y="0"/>
                </a:cubicBezTo>
                <a:cubicBezTo>
                  <a:pt x="1151298" y="-32762"/>
                  <a:pt x="1466079" y="71925"/>
                  <a:pt x="1596499" y="0"/>
                </a:cubicBezTo>
                <a:cubicBezTo>
                  <a:pt x="1726919" y="-71925"/>
                  <a:pt x="1920585" y="65105"/>
                  <a:pt x="2208776" y="0"/>
                </a:cubicBezTo>
                <a:cubicBezTo>
                  <a:pt x="2496967" y="-65105"/>
                  <a:pt x="2577774" y="56342"/>
                  <a:pt x="2700886" y="0"/>
                </a:cubicBezTo>
                <a:cubicBezTo>
                  <a:pt x="2823998" y="-56342"/>
                  <a:pt x="2983542" y="51257"/>
                  <a:pt x="3233053" y="0"/>
                </a:cubicBezTo>
                <a:cubicBezTo>
                  <a:pt x="3482564" y="-51257"/>
                  <a:pt x="3740446" y="13135"/>
                  <a:pt x="4005552" y="0"/>
                </a:cubicBezTo>
                <a:cubicBezTo>
                  <a:pt x="4027610" y="163420"/>
                  <a:pt x="3972585" y="352757"/>
                  <a:pt x="4005552" y="474795"/>
                </a:cubicBezTo>
                <a:cubicBezTo>
                  <a:pt x="4038519" y="596833"/>
                  <a:pt x="3950944" y="831562"/>
                  <a:pt x="4005552" y="970234"/>
                </a:cubicBezTo>
                <a:cubicBezTo>
                  <a:pt x="4060160" y="1108906"/>
                  <a:pt x="3978744" y="1317181"/>
                  <a:pt x="4005552" y="1465672"/>
                </a:cubicBezTo>
                <a:cubicBezTo>
                  <a:pt x="4032360" y="1614163"/>
                  <a:pt x="3994607" y="1807949"/>
                  <a:pt x="4005552" y="2064327"/>
                </a:cubicBezTo>
                <a:cubicBezTo>
                  <a:pt x="3771321" y="2131502"/>
                  <a:pt x="3560536" y="2002282"/>
                  <a:pt x="3353219" y="2064327"/>
                </a:cubicBezTo>
                <a:cubicBezTo>
                  <a:pt x="3145902" y="2126372"/>
                  <a:pt x="2901768" y="2027267"/>
                  <a:pt x="2780998" y="2064327"/>
                </a:cubicBezTo>
                <a:cubicBezTo>
                  <a:pt x="2660228" y="2101387"/>
                  <a:pt x="2339842" y="2061637"/>
                  <a:pt x="2128665" y="2064327"/>
                </a:cubicBezTo>
                <a:cubicBezTo>
                  <a:pt x="1917488" y="2067017"/>
                  <a:pt x="1889297" y="2024939"/>
                  <a:pt x="1676610" y="2064327"/>
                </a:cubicBezTo>
                <a:cubicBezTo>
                  <a:pt x="1463923" y="2103715"/>
                  <a:pt x="1369938" y="2055139"/>
                  <a:pt x="1224554" y="2064327"/>
                </a:cubicBezTo>
                <a:cubicBezTo>
                  <a:pt x="1079170" y="2073515"/>
                  <a:pt x="898859" y="2009173"/>
                  <a:pt x="732444" y="2064327"/>
                </a:cubicBezTo>
                <a:cubicBezTo>
                  <a:pt x="566029" y="2119481"/>
                  <a:pt x="357848" y="2064120"/>
                  <a:pt x="0" y="2064327"/>
                </a:cubicBezTo>
                <a:cubicBezTo>
                  <a:pt x="-15122" y="1867617"/>
                  <a:pt x="24267" y="1790313"/>
                  <a:pt x="0" y="1610175"/>
                </a:cubicBezTo>
                <a:cubicBezTo>
                  <a:pt x="-24267" y="1430037"/>
                  <a:pt x="5505" y="1168332"/>
                  <a:pt x="0" y="1052807"/>
                </a:cubicBezTo>
                <a:cubicBezTo>
                  <a:pt x="-5505" y="937282"/>
                  <a:pt x="19224" y="732971"/>
                  <a:pt x="0" y="598655"/>
                </a:cubicBezTo>
                <a:cubicBezTo>
                  <a:pt x="-19224" y="464339"/>
                  <a:pt x="23941" y="277261"/>
                  <a:pt x="0" y="0"/>
                </a:cubicBezTo>
                <a:close/>
              </a:path>
              <a:path w="4005552" h="2064327" stroke="0" extrusionOk="0">
                <a:moveTo>
                  <a:pt x="0" y="0"/>
                </a:moveTo>
                <a:cubicBezTo>
                  <a:pt x="131976" y="-13214"/>
                  <a:pt x="377456" y="20358"/>
                  <a:pt x="612277" y="0"/>
                </a:cubicBezTo>
                <a:cubicBezTo>
                  <a:pt x="847098" y="-20358"/>
                  <a:pt x="892093" y="11766"/>
                  <a:pt x="1064332" y="0"/>
                </a:cubicBezTo>
                <a:cubicBezTo>
                  <a:pt x="1236571" y="-11766"/>
                  <a:pt x="1446589" y="42895"/>
                  <a:pt x="1556443" y="0"/>
                </a:cubicBezTo>
                <a:cubicBezTo>
                  <a:pt x="1666297" y="-42895"/>
                  <a:pt x="1894019" y="52810"/>
                  <a:pt x="2208776" y="0"/>
                </a:cubicBezTo>
                <a:cubicBezTo>
                  <a:pt x="2523533" y="-52810"/>
                  <a:pt x="2586788" y="40355"/>
                  <a:pt x="2700886" y="0"/>
                </a:cubicBezTo>
                <a:cubicBezTo>
                  <a:pt x="2814984" y="-40355"/>
                  <a:pt x="3050316" y="57364"/>
                  <a:pt x="3192997" y="0"/>
                </a:cubicBezTo>
                <a:cubicBezTo>
                  <a:pt x="3335678" y="-57364"/>
                  <a:pt x="3607406" y="5483"/>
                  <a:pt x="4005552" y="0"/>
                </a:cubicBezTo>
                <a:cubicBezTo>
                  <a:pt x="4064093" y="138305"/>
                  <a:pt x="3958396" y="335729"/>
                  <a:pt x="4005552" y="516082"/>
                </a:cubicBezTo>
                <a:cubicBezTo>
                  <a:pt x="4052708" y="696435"/>
                  <a:pt x="3961722" y="859632"/>
                  <a:pt x="4005552" y="1073450"/>
                </a:cubicBezTo>
                <a:cubicBezTo>
                  <a:pt x="4049382" y="1287268"/>
                  <a:pt x="3971601" y="1359043"/>
                  <a:pt x="4005552" y="1548245"/>
                </a:cubicBezTo>
                <a:cubicBezTo>
                  <a:pt x="4039503" y="1737448"/>
                  <a:pt x="3972208" y="1911456"/>
                  <a:pt x="4005552" y="2064327"/>
                </a:cubicBezTo>
                <a:cubicBezTo>
                  <a:pt x="3680097" y="2076580"/>
                  <a:pt x="3544121" y="2016573"/>
                  <a:pt x="3353219" y="2064327"/>
                </a:cubicBezTo>
                <a:cubicBezTo>
                  <a:pt x="3162317" y="2112081"/>
                  <a:pt x="3048410" y="2021182"/>
                  <a:pt x="2861109" y="2064327"/>
                </a:cubicBezTo>
                <a:cubicBezTo>
                  <a:pt x="2673808" y="2107472"/>
                  <a:pt x="2512554" y="2007233"/>
                  <a:pt x="2248831" y="2064327"/>
                </a:cubicBezTo>
                <a:cubicBezTo>
                  <a:pt x="1985108" y="2121421"/>
                  <a:pt x="1967726" y="2057105"/>
                  <a:pt x="1796776" y="2064327"/>
                </a:cubicBezTo>
                <a:cubicBezTo>
                  <a:pt x="1625826" y="2071549"/>
                  <a:pt x="1489735" y="2009926"/>
                  <a:pt x="1304666" y="2064327"/>
                </a:cubicBezTo>
                <a:cubicBezTo>
                  <a:pt x="1119597" y="2118728"/>
                  <a:pt x="894376" y="2027291"/>
                  <a:pt x="732444" y="2064327"/>
                </a:cubicBezTo>
                <a:cubicBezTo>
                  <a:pt x="570512" y="2101363"/>
                  <a:pt x="273123" y="2016994"/>
                  <a:pt x="0" y="2064327"/>
                </a:cubicBezTo>
                <a:cubicBezTo>
                  <a:pt x="-17924" y="1915967"/>
                  <a:pt x="42690" y="1785698"/>
                  <a:pt x="0" y="1548245"/>
                </a:cubicBezTo>
                <a:cubicBezTo>
                  <a:pt x="-42690" y="1310792"/>
                  <a:pt x="21489" y="1151065"/>
                  <a:pt x="0" y="1032164"/>
                </a:cubicBezTo>
                <a:cubicBezTo>
                  <a:pt x="-21489" y="913263"/>
                  <a:pt x="40556" y="719412"/>
                  <a:pt x="0" y="474795"/>
                </a:cubicBezTo>
                <a:cubicBezTo>
                  <a:pt x="-40556" y="230178"/>
                  <a:pt x="40782" y="2009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647614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P_ID, count(distinct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total_Dates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count(distinct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&gt;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13EC8-897A-CD33-DBA1-9021BA52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94" y="1666259"/>
            <a:ext cx="2782094" cy="32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84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Q5) Find P_ID and level wise sum of </a:t>
            </a:r>
            <a:r>
              <a:rPr lang="en-US" sz="2400" dirty="0" err="1">
                <a:latin typeface="Rockwell" panose="02060603020205020403" pitchFamily="18" charset="0"/>
              </a:rPr>
              <a:t>kill_counts</a:t>
            </a:r>
            <a:r>
              <a:rPr lang="en-US" sz="2400" dirty="0">
                <a:latin typeface="Rockwell" panose="02060603020205020403" pitchFamily="18" charset="0"/>
              </a:rPr>
              <a:t> where </a:t>
            </a:r>
            <a:r>
              <a:rPr lang="en-US" sz="2400" dirty="0" err="1">
                <a:latin typeface="Rockwell" panose="02060603020205020403" pitchFamily="18" charset="0"/>
              </a:rPr>
              <a:t>kill_count</a:t>
            </a:r>
            <a:r>
              <a:rPr lang="en-US" sz="2400" dirty="0">
                <a:latin typeface="Rockwell" panose="02060603020205020403" pitchFamily="18" charset="0"/>
              </a:rPr>
              <a:t> is 	  greater than avg kill count for the Medium difficulty.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9648" y="1758872"/>
            <a:ext cx="4005552" cy="2618509"/>
          </a:xfrm>
          <a:custGeom>
            <a:avLst/>
            <a:gdLst>
              <a:gd name="connsiteX0" fmla="*/ 0 w 4005552"/>
              <a:gd name="connsiteY0" fmla="*/ 0 h 2618509"/>
              <a:gd name="connsiteX1" fmla="*/ 492111 w 4005552"/>
              <a:gd name="connsiteY1" fmla="*/ 0 h 2618509"/>
              <a:gd name="connsiteX2" fmla="*/ 944166 w 4005552"/>
              <a:gd name="connsiteY2" fmla="*/ 0 h 2618509"/>
              <a:gd name="connsiteX3" fmla="*/ 1396221 w 4005552"/>
              <a:gd name="connsiteY3" fmla="*/ 0 h 2618509"/>
              <a:gd name="connsiteX4" fmla="*/ 1968443 w 4005552"/>
              <a:gd name="connsiteY4" fmla="*/ 0 h 2618509"/>
              <a:gd name="connsiteX5" fmla="*/ 2420498 w 4005552"/>
              <a:gd name="connsiteY5" fmla="*/ 0 h 2618509"/>
              <a:gd name="connsiteX6" fmla="*/ 2872553 w 4005552"/>
              <a:gd name="connsiteY6" fmla="*/ 0 h 2618509"/>
              <a:gd name="connsiteX7" fmla="*/ 4005552 w 4005552"/>
              <a:gd name="connsiteY7" fmla="*/ 0 h 2618509"/>
              <a:gd name="connsiteX8" fmla="*/ 4005552 w 4005552"/>
              <a:gd name="connsiteY8" fmla="*/ 445147 h 2618509"/>
              <a:gd name="connsiteX9" fmla="*/ 4005552 w 4005552"/>
              <a:gd name="connsiteY9" fmla="*/ 916478 h 2618509"/>
              <a:gd name="connsiteX10" fmla="*/ 4005552 w 4005552"/>
              <a:gd name="connsiteY10" fmla="*/ 1492550 h 2618509"/>
              <a:gd name="connsiteX11" fmla="*/ 4005552 w 4005552"/>
              <a:gd name="connsiteY11" fmla="*/ 2042437 h 2618509"/>
              <a:gd name="connsiteX12" fmla="*/ 4005552 w 4005552"/>
              <a:gd name="connsiteY12" fmla="*/ 2618509 h 2618509"/>
              <a:gd name="connsiteX13" fmla="*/ 3353219 w 4005552"/>
              <a:gd name="connsiteY13" fmla="*/ 2618509 h 2618509"/>
              <a:gd name="connsiteX14" fmla="*/ 2780998 w 4005552"/>
              <a:gd name="connsiteY14" fmla="*/ 2618509 h 2618509"/>
              <a:gd name="connsiteX15" fmla="*/ 2128665 w 4005552"/>
              <a:gd name="connsiteY15" fmla="*/ 2618509 h 2618509"/>
              <a:gd name="connsiteX16" fmla="*/ 1476332 w 4005552"/>
              <a:gd name="connsiteY16" fmla="*/ 2618509 h 2618509"/>
              <a:gd name="connsiteX17" fmla="*/ 864055 w 4005552"/>
              <a:gd name="connsiteY17" fmla="*/ 2618509 h 2618509"/>
              <a:gd name="connsiteX18" fmla="*/ 0 w 4005552"/>
              <a:gd name="connsiteY18" fmla="*/ 2618509 h 2618509"/>
              <a:gd name="connsiteX19" fmla="*/ 0 w 4005552"/>
              <a:gd name="connsiteY19" fmla="*/ 2094807 h 2618509"/>
              <a:gd name="connsiteX20" fmla="*/ 0 w 4005552"/>
              <a:gd name="connsiteY20" fmla="*/ 1623476 h 2618509"/>
              <a:gd name="connsiteX21" fmla="*/ 0 w 4005552"/>
              <a:gd name="connsiteY21" fmla="*/ 1152144 h 2618509"/>
              <a:gd name="connsiteX22" fmla="*/ 0 w 4005552"/>
              <a:gd name="connsiteY22" fmla="*/ 576072 h 2618509"/>
              <a:gd name="connsiteX23" fmla="*/ 0 w 4005552"/>
              <a:gd name="connsiteY23" fmla="*/ 0 h 2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05552" h="2618509" fill="none" extrusionOk="0">
                <a:moveTo>
                  <a:pt x="0" y="0"/>
                </a:moveTo>
                <a:cubicBezTo>
                  <a:pt x="222651" y="-26810"/>
                  <a:pt x="289823" y="14449"/>
                  <a:pt x="492111" y="0"/>
                </a:cubicBezTo>
                <a:cubicBezTo>
                  <a:pt x="694399" y="-14449"/>
                  <a:pt x="728169" y="1074"/>
                  <a:pt x="944166" y="0"/>
                </a:cubicBezTo>
                <a:cubicBezTo>
                  <a:pt x="1160163" y="-1074"/>
                  <a:pt x="1181980" y="18602"/>
                  <a:pt x="1396221" y="0"/>
                </a:cubicBezTo>
                <a:cubicBezTo>
                  <a:pt x="1610463" y="-18602"/>
                  <a:pt x="1746989" y="24917"/>
                  <a:pt x="1968443" y="0"/>
                </a:cubicBezTo>
                <a:cubicBezTo>
                  <a:pt x="2189897" y="-24917"/>
                  <a:pt x="2277852" y="4288"/>
                  <a:pt x="2420498" y="0"/>
                </a:cubicBezTo>
                <a:cubicBezTo>
                  <a:pt x="2563144" y="-4288"/>
                  <a:pt x="2679251" y="2213"/>
                  <a:pt x="2872553" y="0"/>
                </a:cubicBezTo>
                <a:cubicBezTo>
                  <a:pt x="3065855" y="-2213"/>
                  <a:pt x="3509155" y="16136"/>
                  <a:pt x="4005552" y="0"/>
                </a:cubicBezTo>
                <a:cubicBezTo>
                  <a:pt x="4056902" y="202223"/>
                  <a:pt x="3989223" y="342981"/>
                  <a:pt x="4005552" y="445147"/>
                </a:cubicBezTo>
                <a:cubicBezTo>
                  <a:pt x="4021881" y="547313"/>
                  <a:pt x="3972268" y="729443"/>
                  <a:pt x="4005552" y="916478"/>
                </a:cubicBezTo>
                <a:cubicBezTo>
                  <a:pt x="4038836" y="1103513"/>
                  <a:pt x="3956659" y="1315052"/>
                  <a:pt x="4005552" y="1492550"/>
                </a:cubicBezTo>
                <a:cubicBezTo>
                  <a:pt x="4054445" y="1670048"/>
                  <a:pt x="3963130" y="1780820"/>
                  <a:pt x="4005552" y="2042437"/>
                </a:cubicBezTo>
                <a:cubicBezTo>
                  <a:pt x="4047974" y="2304054"/>
                  <a:pt x="3979137" y="2389136"/>
                  <a:pt x="4005552" y="2618509"/>
                </a:cubicBezTo>
                <a:cubicBezTo>
                  <a:pt x="3790816" y="2686656"/>
                  <a:pt x="3672602" y="2605150"/>
                  <a:pt x="3353219" y="2618509"/>
                </a:cubicBezTo>
                <a:cubicBezTo>
                  <a:pt x="3033836" y="2631868"/>
                  <a:pt x="2949664" y="2553824"/>
                  <a:pt x="2780998" y="2618509"/>
                </a:cubicBezTo>
                <a:cubicBezTo>
                  <a:pt x="2612332" y="2683194"/>
                  <a:pt x="2390430" y="2595497"/>
                  <a:pt x="2128665" y="2618509"/>
                </a:cubicBezTo>
                <a:cubicBezTo>
                  <a:pt x="1866900" y="2641521"/>
                  <a:pt x="1785941" y="2585290"/>
                  <a:pt x="1476332" y="2618509"/>
                </a:cubicBezTo>
                <a:cubicBezTo>
                  <a:pt x="1166723" y="2651728"/>
                  <a:pt x="1130193" y="2548601"/>
                  <a:pt x="864055" y="2618509"/>
                </a:cubicBezTo>
                <a:cubicBezTo>
                  <a:pt x="597917" y="2688417"/>
                  <a:pt x="234107" y="2590360"/>
                  <a:pt x="0" y="2618509"/>
                </a:cubicBezTo>
                <a:cubicBezTo>
                  <a:pt x="-33419" y="2363383"/>
                  <a:pt x="53001" y="2325037"/>
                  <a:pt x="0" y="2094807"/>
                </a:cubicBezTo>
                <a:cubicBezTo>
                  <a:pt x="-53001" y="1864577"/>
                  <a:pt x="33268" y="1788913"/>
                  <a:pt x="0" y="1623476"/>
                </a:cubicBezTo>
                <a:cubicBezTo>
                  <a:pt x="-33268" y="1458039"/>
                  <a:pt x="7693" y="1248074"/>
                  <a:pt x="0" y="1152144"/>
                </a:cubicBezTo>
                <a:cubicBezTo>
                  <a:pt x="-7693" y="1056214"/>
                  <a:pt x="14284" y="833579"/>
                  <a:pt x="0" y="576072"/>
                </a:cubicBezTo>
                <a:cubicBezTo>
                  <a:pt x="-14284" y="318565"/>
                  <a:pt x="68896" y="215841"/>
                  <a:pt x="0" y="0"/>
                </a:cubicBezTo>
                <a:close/>
              </a:path>
              <a:path w="4005552" h="2618509" stroke="0" extrusionOk="0">
                <a:moveTo>
                  <a:pt x="0" y="0"/>
                </a:moveTo>
                <a:cubicBezTo>
                  <a:pt x="218367" y="-46110"/>
                  <a:pt x="239252" y="30327"/>
                  <a:pt x="452055" y="0"/>
                </a:cubicBezTo>
                <a:cubicBezTo>
                  <a:pt x="664858" y="-30327"/>
                  <a:pt x="825609" y="5892"/>
                  <a:pt x="944166" y="0"/>
                </a:cubicBezTo>
                <a:cubicBezTo>
                  <a:pt x="1062723" y="-5892"/>
                  <a:pt x="1291779" y="16943"/>
                  <a:pt x="1476332" y="0"/>
                </a:cubicBezTo>
                <a:cubicBezTo>
                  <a:pt x="1660885" y="-16943"/>
                  <a:pt x="1795303" y="26067"/>
                  <a:pt x="1928387" y="0"/>
                </a:cubicBezTo>
                <a:cubicBezTo>
                  <a:pt x="2061472" y="-26067"/>
                  <a:pt x="2260659" y="49579"/>
                  <a:pt x="2500609" y="0"/>
                </a:cubicBezTo>
                <a:cubicBezTo>
                  <a:pt x="2740559" y="-49579"/>
                  <a:pt x="2731522" y="45805"/>
                  <a:pt x="2952664" y="0"/>
                </a:cubicBezTo>
                <a:cubicBezTo>
                  <a:pt x="3173806" y="-45805"/>
                  <a:pt x="3623411" y="87600"/>
                  <a:pt x="4005552" y="0"/>
                </a:cubicBezTo>
                <a:cubicBezTo>
                  <a:pt x="4033417" y="173651"/>
                  <a:pt x="3975508" y="288579"/>
                  <a:pt x="4005552" y="471332"/>
                </a:cubicBezTo>
                <a:cubicBezTo>
                  <a:pt x="4035596" y="654085"/>
                  <a:pt x="3981724" y="709220"/>
                  <a:pt x="4005552" y="916478"/>
                </a:cubicBezTo>
                <a:cubicBezTo>
                  <a:pt x="4029380" y="1123736"/>
                  <a:pt x="3988919" y="1190537"/>
                  <a:pt x="4005552" y="1387810"/>
                </a:cubicBezTo>
                <a:cubicBezTo>
                  <a:pt x="4022185" y="1585083"/>
                  <a:pt x="3981414" y="1727267"/>
                  <a:pt x="4005552" y="1885326"/>
                </a:cubicBezTo>
                <a:cubicBezTo>
                  <a:pt x="4029690" y="2043385"/>
                  <a:pt x="3922386" y="2343648"/>
                  <a:pt x="4005552" y="2618509"/>
                </a:cubicBezTo>
                <a:cubicBezTo>
                  <a:pt x="3788927" y="2655744"/>
                  <a:pt x="3594828" y="2605909"/>
                  <a:pt x="3353219" y="2618509"/>
                </a:cubicBezTo>
                <a:cubicBezTo>
                  <a:pt x="3111610" y="2631109"/>
                  <a:pt x="2921373" y="2594261"/>
                  <a:pt x="2740942" y="2618509"/>
                </a:cubicBezTo>
                <a:cubicBezTo>
                  <a:pt x="2560511" y="2642757"/>
                  <a:pt x="2377855" y="2612161"/>
                  <a:pt x="2088609" y="2618509"/>
                </a:cubicBezTo>
                <a:cubicBezTo>
                  <a:pt x="1799363" y="2624857"/>
                  <a:pt x="1861540" y="2607553"/>
                  <a:pt x="1636554" y="2618509"/>
                </a:cubicBezTo>
                <a:cubicBezTo>
                  <a:pt x="1411569" y="2629465"/>
                  <a:pt x="1278166" y="2550393"/>
                  <a:pt x="1024277" y="2618509"/>
                </a:cubicBezTo>
                <a:cubicBezTo>
                  <a:pt x="770388" y="2686625"/>
                  <a:pt x="777439" y="2586484"/>
                  <a:pt x="572222" y="2618509"/>
                </a:cubicBezTo>
                <a:cubicBezTo>
                  <a:pt x="367005" y="2650534"/>
                  <a:pt x="231059" y="2565808"/>
                  <a:pt x="0" y="2618509"/>
                </a:cubicBezTo>
                <a:cubicBezTo>
                  <a:pt x="-51153" y="2526330"/>
                  <a:pt x="43667" y="2380574"/>
                  <a:pt x="0" y="2173362"/>
                </a:cubicBezTo>
                <a:cubicBezTo>
                  <a:pt x="-43667" y="1966150"/>
                  <a:pt x="50394" y="1833233"/>
                  <a:pt x="0" y="1728216"/>
                </a:cubicBezTo>
                <a:cubicBezTo>
                  <a:pt x="-50394" y="1623199"/>
                  <a:pt x="12231" y="1358254"/>
                  <a:pt x="0" y="1204514"/>
                </a:cubicBezTo>
                <a:cubicBezTo>
                  <a:pt x="-12231" y="1050774"/>
                  <a:pt x="38466" y="904026"/>
                  <a:pt x="0" y="759368"/>
                </a:cubicBezTo>
                <a:cubicBezTo>
                  <a:pt x="-38466" y="614710"/>
                  <a:pt x="34429" y="30669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55868234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P_ID, Level,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Total_kill_counts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(select avg(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 on LD.P_ID = P.P_ID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LD.Difficulty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"medium")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P_ID, Level;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33F3B-52A6-D5D9-F515-30645763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27" y="1758872"/>
            <a:ext cx="4527767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605</TotalTime>
  <Words>1658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Agency FB</vt:lpstr>
      <vt:lpstr>Aptos Display</vt:lpstr>
      <vt:lpstr>Arial</vt:lpstr>
      <vt:lpstr>Calibri</vt:lpstr>
      <vt:lpstr>Century Gothic</vt:lpstr>
      <vt:lpstr>Chiller</vt:lpstr>
      <vt:lpstr>Rockwell</vt:lpstr>
      <vt:lpstr>Segoe Script</vt:lpstr>
      <vt:lpstr>Söhne</vt:lpstr>
      <vt:lpstr>Tahoma</vt:lpstr>
      <vt:lpstr>Wingdings 3</vt:lpstr>
      <vt:lpstr>Wisp</vt:lpstr>
      <vt:lpstr>Game Analysis  With  SQL </vt:lpstr>
      <vt:lpstr>Content</vt:lpstr>
      <vt:lpstr>Objective</vt:lpstr>
      <vt:lpstr>Dataset</vt:lpstr>
      <vt:lpstr>Q1)  Extract P_ID,Dev_ID,PName and Difficulty_level of all players     at level 0 </vt:lpstr>
      <vt:lpstr>Q2) Find Level1_code wise Avg_Kill_Count where lives_earned is 2    and atleast 3 stages are crossed ?</vt:lpstr>
      <vt:lpstr>Q3) Find the total number of stages crossed at each diffuculty level       where for Level2 with players use zm_series devices. Arrange    The result in decreasing order of total number of stages crossed.</vt:lpstr>
      <vt:lpstr>Q4) Extract P_ID and the total number of unique dates for those      players who have played games on multiple days.</vt:lpstr>
      <vt:lpstr>Q5) Find P_ID and level wise sum of kill_counts where kill_count is    greater than avg kill count for the Medium difficulty.</vt:lpstr>
      <vt:lpstr>Q6)  Find Level and its corresponding Level code wise sum of lives      earned excluding level 0. Arrange in asecending order of level.</vt:lpstr>
      <vt:lpstr>Q7) Find Top 3 score based on each dev_id and Rank them in          increasing order using Row_Number. Display difficulty as well.</vt:lpstr>
      <vt:lpstr>Q8) Find first_login datetime for each device id</vt:lpstr>
      <vt:lpstr>Q9) Find Top 5 score based on each difficulty level and Rank them    in increasing order using Rank. Display dev_id as well.</vt:lpstr>
      <vt:lpstr>Q10) Find the device ID that is first logged in(based on start_datetime) for each player(p_id). Output should contain player id, device id and first login datetime.</vt:lpstr>
      <vt:lpstr>Q11) For each player and date, how many kill_count played so far by the player. That is, the total number of games played by the player until that date.</vt:lpstr>
      <vt:lpstr> Q12) Find the cumulative sum of stages crossed over a                start_datetime </vt:lpstr>
      <vt:lpstr>Q13) Find the cumulative sum of an stages crossed over a                start_datetime for each player id but exclude the most recent       start_datetime</vt:lpstr>
      <vt:lpstr>Q14) Find players who scored more than 50% of the avg score scored by sum of scores for each player_id</vt:lpstr>
      <vt:lpstr>Q15) Create a stored procedure to find top n headshots_count based     on each dev_id and Rank them in increasing order using     Row_Number. Display difficulty as well.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Analysis  With  SQL</dc:title>
  <dc:creator>sturish mishra</dc:creator>
  <cp:lastModifiedBy>sturish mishra</cp:lastModifiedBy>
  <cp:revision>12</cp:revision>
  <dcterms:created xsi:type="dcterms:W3CDTF">2024-04-22T13:19:18Z</dcterms:created>
  <dcterms:modified xsi:type="dcterms:W3CDTF">2024-04-23T07:13:09Z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