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1" r:id="rId4"/>
    <p:sldId id="27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5/21/2022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5/21/2022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5/21/2022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 India D&amp;A GCC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– Customer Satisfaction Prediction 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12FA0-554C-4DF3-B3A4-B26E7B68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332656"/>
            <a:ext cx="2383160" cy="238316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8FC40-9134-4AB0-8793-2ED35234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0" y="332656"/>
            <a:ext cx="4838303" cy="220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3391C-1FEA-41E9-84A1-92DCBEED8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3270678"/>
            <a:ext cx="3768277" cy="1743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EB6B8-473F-4AA9-8D1E-F0E78E0B4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92" y="3038876"/>
            <a:ext cx="4891545" cy="2206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A6EA6-31BC-44ED-AE6C-925EBABF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876" y="5073941"/>
            <a:ext cx="3199098" cy="14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9D26D-6E99-479D-B1ED-DF4B9FABF56F}"/>
              </a:ext>
            </a:extLst>
          </p:cNvPr>
          <p:cNvSpPr txBox="1"/>
          <p:nvPr/>
        </p:nvSpPr>
        <p:spPr>
          <a:xfrm>
            <a:off x="513792" y="751344"/>
            <a:ext cx="111612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sample is more or less balanced </a:t>
            </a:r>
            <a:r>
              <a:rPr lang="en-US" b="0" i="1" dirty="0">
                <a:effectLst/>
                <a:latin typeface="Inter"/>
              </a:rPr>
              <a:t>(56.7% on 43.3%)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number of men and women in this sample is approximately the same.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vast majority of the airline's customers are repeat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Most of our clients flew for business rather than personal reasons.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About half of the passengers were in business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More than 60% of passengers were satisfied with the luggage transportation service (rating 4-5 out of 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More than 50% of passengers were comfortable sitting in their seats (rated 4-5 out of 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There was a strong correlation </a:t>
            </a:r>
            <a:r>
              <a:rPr lang="en-US" b="0" i="1" dirty="0">
                <a:effectLst/>
                <a:latin typeface="Inter"/>
              </a:rPr>
              <a:t>(96%)</a:t>
            </a:r>
            <a:r>
              <a:rPr lang="en-US" b="0" i="0" dirty="0">
                <a:effectLst/>
                <a:latin typeface="Inter"/>
              </a:rPr>
              <a:t> between the features 'Departure delay in minutes' and 'Arrival delay in minutes' (which is quite logical and was discussed in detail above).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Most of the airline's regular customers are between the ages of 30 and 50 (averaging a little over 40). The age range for non-regular customers is slightly smaller (from 25 to 40 years old, with an average of slightly less than 30).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Customers whose flight distance is long tend to fly in business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more distance an airplane passenger travels (respectively, the longer they are in flight), the more satisfied they are with in-flight entertainment and extra legroom (on average).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Most of the passengers who flew in Economy Plus or Economy Class were dissatisfied with the flight, and those who were lucky enough to fly in Business Class were satisfied.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Almost all passengers who rated the </a:t>
            </a:r>
            <a:r>
              <a:rPr lang="en-US" b="0" i="0" dirty="0" err="1">
                <a:effectLst/>
                <a:latin typeface="Inter"/>
              </a:rPr>
              <a:t>wifi</a:t>
            </a:r>
            <a:r>
              <a:rPr lang="en-US" b="0" i="0" dirty="0">
                <a:effectLst/>
                <a:latin typeface="Inter"/>
              </a:rPr>
              <a:t> service 5 out of 5 were satisfied with the flight.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majority of passengers who rated the comfort of the seats and the extra legroom at 4 and 5 points out of 5 were satisfied with the flight.</a:t>
            </a:r>
          </a:p>
        </p:txBody>
      </p:sp>
    </p:spTree>
    <p:extLst>
      <p:ext uri="{BB962C8B-B14F-4D97-AF65-F5344CB8AC3E}">
        <p14:creationId xmlns:p14="http://schemas.microsoft.com/office/powerpoint/2010/main" val="362095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29</TotalTime>
  <Words>316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Inter</vt:lpstr>
      <vt:lpstr>Marketing 16x9</vt:lpstr>
      <vt:lpstr>ACT India D&amp;A GCC Assignment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India D&amp;A GCC Assignment</dc:title>
  <dc:creator>Nishant Tyagi</dc:creator>
  <cp:lastModifiedBy>Nishant Tyagi</cp:lastModifiedBy>
  <cp:revision>3</cp:revision>
  <dcterms:created xsi:type="dcterms:W3CDTF">2022-05-21T15:21:49Z</dcterms:created>
  <dcterms:modified xsi:type="dcterms:W3CDTF">2022-05-21T15:51:05Z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