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3" r:id="rId2"/>
    <p:sldId id="345" r:id="rId3"/>
    <p:sldId id="346" r:id="rId4"/>
    <p:sldId id="268" r:id="rId5"/>
    <p:sldId id="319" r:id="rId6"/>
    <p:sldId id="334" r:id="rId7"/>
    <p:sldId id="313" r:id="rId8"/>
    <p:sldId id="310" r:id="rId9"/>
    <p:sldId id="325" r:id="rId10"/>
    <p:sldId id="299" r:id="rId11"/>
    <p:sldId id="315" r:id="rId12"/>
    <p:sldId id="336" r:id="rId13"/>
    <p:sldId id="309" r:id="rId14"/>
    <p:sldId id="338" r:id="rId15"/>
    <p:sldId id="314" r:id="rId16"/>
    <p:sldId id="265" r:id="rId17"/>
    <p:sldId id="275" r:id="rId18"/>
    <p:sldId id="294" r:id="rId19"/>
    <p:sldId id="347" r:id="rId20"/>
    <p:sldId id="316" r:id="rId21"/>
    <p:sldId id="270" r:id="rId22"/>
    <p:sldId id="280" r:id="rId23"/>
    <p:sldId id="326" r:id="rId24"/>
    <p:sldId id="318" r:id="rId25"/>
    <p:sldId id="339" r:id="rId26"/>
    <p:sldId id="296" r:id="rId27"/>
    <p:sldId id="279" r:id="rId28"/>
    <p:sldId id="261" r:id="rId29"/>
    <p:sldId id="263" r:id="rId30"/>
    <p:sldId id="348"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vl1pPr>
          </a:lstStyle>
          <a:p>
            <a:pPr>
              <a:defRPr/>
            </a:pPr>
            <a:fld id="{7477204D-134C-4E62-9A44-C5F9E31B4C7B}" type="datetime1">
              <a:rPr lang="zh-CN" altLang="en-US"/>
              <a:pPr>
                <a:defRPr/>
              </a:pPr>
              <a:t>2016/5/11</a:t>
            </a:fld>
            <a:endParaRPr lang="zh-CN" altLang="en-US" sz="1200"/>
          </a:p>
        </p:txBody>
      </p:sp>
      <p:sp>
        <p:nvSpPr>
          <p:cNvPr id="3174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174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p>
            <a:pPr defTabSz="0" eaLnBrk="0" hangingPunct="0">
              <a:spcBef>
                <a:spcPct val="30000"/>
              </a:spcBef>
            </a:pPr>
            <a:r>
              <a:rPr lang="zh-CN" altLang="en-US" sz="1200"/>
              <a:t>单击此处编辑母版文本样式</a:t>
            </a:r>
          </a:p>
          <a:p>
            <a:pPr defTabSz="0" eaLnBrk="0" hangingPunct="0">
              <a:spcBef>
                <a:spcPct val="30000"/>
              </a:spcBef>
            </a:pPr>
            <a:r>
              <a:rPr lang="zh-CN" altLang="en-US" sz="1200"/>
              <a:t>第二级</a:t>
            </a:r>
          </a:p>
          <a:p>
            <a:pPr defTabSz="0" eaLnBrk="0" hangingPunct="0">
              <a:spcBef>
                <a:spcPct val="30000"/>
              </a:spcBef>
            </a:pPr>
            <a:r>
              <a:rPr lang="zh-CN" altLang="en-US" sz="1200"/>
              <a:t>第三级</a:t>
            </a:r>
          </a:p>
          <a:p>
            <a:pPr defTabSz="0" eaLnBrk="0" hangingPunct="0">
              <a:spcBef>
                <a:spcPct val="30000"/>
              </a:spcBef>
            </a:pPr>
            <a:r>
              <a:rPr lang="zh-CN" altLang="en-US" sz="1200"/>
              <a:t>第四级</a:t>
            </a:r>
          </a:p>
          <a:p>
            <a:pPr defTabSz="0" eaLnBrk="0" hangingPunct="0">
              <a:spcBef>
                <a:spcPct val="30000"/>
              </a:spcBef>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vl1pPr>
          </a:lstStyle>
          <a:p>
            <a:pPr>
              <a:defRPr/>
            </a:pPr>
            <a:fld id="{DED62D68-B8E7-4372-85D8-F8BCB0C33717}" type="slidenum">
              <a:rPr lang="zh-CN" altLang="en-US"/>
              <a:pPr>
                <a:defRPr/>
              </a:pPr>
              <a:t>‹#›</a:t>
            </a:fld>
            <a:endParaRPr lang="zh-CN" altLang="en-US" sz="1200"/>
          </a:p>
        </p:txBody>
      </p:sp>
    </p:spTree>
    <p:extLst>
      <p:ext uri="{BB962C8B-B14F-4D97-AF65-F5344CB8AC3E}">
        <p14:creationId xmlns:p14="http://schemas.microsoft.com/office/powerpoint/2010/main" val="221660421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9560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819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52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7305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502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6431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62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670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2251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4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68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6761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6pPr>
      <a:lvl7pPr marL="18288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7pPr>
      <a:lvl8pPr marL="22860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8pPr>
      <a:lvl9pPr marL="27432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2"/>
          <p:cNvPicPr>
            <a:picLocks noChangeAspect="1" noChangeArrowheads="1"/>
          </p:cNvPicPr>
          <p:nvPr/>
        </p:nvPicPr>
        <p:blipFill>
          <a:blip r:embed="rId2">
            <a:extLst>
              <a:ext uri="{28A0092B-C50C-407E-A947-70E740481C1C}">
                <a14:useLocalDpi xmlns:a14="http://schemas.microsoft.com/office/drawing/2010/main" val="0"/>
              </a:ext>
            </a:extLst>
          </a:blip>
          <a:srcRect t="710" r="499"/>
          <a:stretch>
            <a:fillRect/>
          </a:stretch>
        </p:blipFill>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4"/>
          <p:cNvSpPr>
            <a:spLocks noChangeArrowheads="1"/>
          </p:cNvSpPr>
          <p:nvPr/>
        </p:nvSpPr>
        <p:spPr bwMode="auto">
          <a:xfrm>
            <a:off x="3187700" y="3078163"/>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sz="2800">
                <a:solidFill>
                  <a:srgbClr val="E39A1D"/>
                </a:solidFill>
                <a:latin typeface="Times New Roman" pitchFamily="18" charset="0"/>
                <a:ea typeface="微软雅黑" pitchFamily="34" charset="-122"/>
                <a:sym typeface="Times New Roman" pitchFamily="18" charset="0"/>
              </a:rPr>
              <a:t>Academic Papers Powerpoint Template</a:t>
            </a:r>
            <a:endParaRPr lang="zh-CN" altLang="en-US" sz="2800">
              <a:solidFill>
                <a:srgbClr val="E39A1D"/>
              </a:solidFill>
              <a:latin typeface="Times New Roman" pitchFamily="18" charset="0"/>
              <a:ea typeface="微软雅黑" pitchFamily="34" charset="-122"/>
              <a:sym typeface="Times New Roman" pitchFamily="18" charset="0"/>
            </a:endParaRPr>
          </a:p>
        </p:txBody>
      </p:sp>
      <p:sp>
        <p:nvSpPr>
          <p:cNvPr id="1028" name="矩形 5"/>
          <p:cNvSpPr>
            <a:spLocks noChangeArrowheads="1"/>
          </p:cNvSpPr>
          <p:nvPr/>
        </p:nvSpPr>
        <p:spPr bwMode="auto">
          <a:xfrm>
            <a:off x="2211388" y="3730625"/>
            <a:ext cx="7794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3200" b="1">
                <a:solidFill>
                  <a:srgbClr val="E39A1D"/>
                </a:solidFill>
                <a:latin typeface="微软雅黑" pitchFamily="34" charset="-122"/>
                <a:ea typeface="微软雅黑" pitchFamily="34" charset="-122"/>
                <a:sym typeface="微软雅黑" pitchFamily="34" charset="-122"/>
              </a:rPr>
              <a:t>  开题报告、论文答辩学术类通用</a:t>
            </a:r>
            <a:r>
              <a:rPr lang="en-US" altLang="zh-CN" sz="3200" b="1">
                <a:solidFill>
                  <a:srgbClr val="E39A1D"/>
                </a:solidFill>
                <a:latin typeface="微软雅黑" pitchFamily="34" charset="-122"/>
                <a:ea typeface="微软雅黑" pitchFamily="34" charset="-122"/>
                <a:sym typeface="微软雅黑" pitchFamily="34" charset="-122"/>
              </a:rPr>
              <a:t>PPT</a:t>
            </a:r>
            <a:r>
              <a:rPr lang="zh-CN" altLang="en-US" sz="3200" b="1">
                <a:solidFill>
                  <a:srgbClr val="E39A1D"/>
                </a:solidFill>
                <a:latin typeface="微软雅黑" pitchFamily="34" charset="-122"/>
                <a:ea typeface="微软雅黑" pitchFamily="34" charset="-122"/>
                <a:sym typeface="微软雅黑" pitchFamily="34" charset="-122"/>
              </a:rPr>
              <a:t>模版</a:t>
            </a:r>
            <a:endParaRPr lang="en-US" sz="3200" b="1">
              <a:solidFill>
                <a:srgbClr val="E39A1D"/>
              </a:solidFill>
              <a:latin typeface="微软雅黑" pitchFamily="34" charset="-122"/>
              <a:ea typeface="微软雅黑" pitchFamily="34" charset="-122"/>
              <a:sym typeface="微软雅黑" pitchFamily="34" charset="-122"/>
            </a:endParaRPr>
          </a:p>
        </p:txBody>
      </p:sp>
      <p:sp>
        <p:nvSpPr>
          <p:cNvPr id="1029" name="文本框 7"/>
          <p:cNvSpPr>
            <a:spLocks noChangeArrowheads="1"/>
          </p:cNvSpPr>
          <p:nvPr/>
        </p:nvSpPr>
        <p:spPr bwMode="auto">
          <a:xfrm>
            <a:off x="168275" y="6211888"/>
            <a:ext cx="1289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b="1">
                <a:solidFill>
                  <a:srgbClr val="BDA16D"/>
                </a:solidFill>
                <a:latin typeface="Bodoni MT Black" pitchFamily="18" charset="0"/>
                <a:sym typeface="Bodoni MT Black" pitchFamily="18" charset="0"/>
              </a:rPr>
              <a:t>LOGO</a:t>
            </a:r>
            <a:endParaRPr lang="zh-CN" altLang="en-US" sz="2800" b="1">
              <a:solidFill>
                <a:srgbClr val="BDA16D"/>
              </a:solidFill>
              <a:latin typeface="Bodoni MT Black" pitchFamily="18" charset="0"/>
              <a:sym typeface="Bodoni MT Black" pitchFamily="18" charset="0"/>
            </a:endParaRPr>
          </a:p>
        </p:txBody>
      </p:sp>
      <p:sp>
        <p:nvSpPr>
          <p:cNvPr id="1030" name="矩形 1"/>
          <p:cNvSpPr>
            <a:spLocks noChangeArrowheads="1"/>
          </p:cNvSpPr>
          <p:nvPr/>
        </p:nvSpPr>
        <p:spPr bwMode="auto">
          <a:xfrm>
            <a:off x="6162675" y="4403725"/>
            <a:ext cx="2211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时   间：</a:t>
            </a:r>
            <a:r>
              <a:rPr lang="en-US" altLang="zh-CN" sz="1600" dirty="0" smtClean="0">
                <a:solidFill>
                  <a:srgbClr val="E39A1D"/>
                </a:solidFill>
                <a:latin typeface="微软雅黑" pitchFamily="34" charset="-122"/>
                <a:ea typeface="微软雅黑" pitchFamily="34" charset="-122"/>
                <a:sym typeface="微软雅黑" pitchFamily="34" charset="-122"/>
              </a:rPr>
              <a:t>2016.05.22</a:t>
            </a:r>
            <a:endParaRPr lang="zh-CN" altLang="en-US" sz="1600" dirty="0">
              <a:solidFill>
                <a:srgbClr val="E39A1D"/>
              </a:solidFill>
              <a:latin typeface="微软雅黑" pitchFamily="34" charset="-122"/>
              <a:ea typeface="微软雅黑" pitchFamily="34" charset="-122"/>
              <a:sym typeface="微软雅黑" pitchFamily="34" charset="-122"/>
            </a:endParaRPr>
          </a:p>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专   业</a:t>
            </a:r>
            <a:r>
              <a:rPr lang="zh-CN" altLang="en-US" sz="1600" dirty="0" smtClean="0">
                <a:solidFill>
                  <a:srgbClr val="E39A1D"/>
                </a:solidFill>
                <a:latin typeface="微软雅黑" pitchFamily="34" charset="-122"/>
                <a:ea typeface="微软雅黑" pitchFamily="34" charset="-122"/>
                <a:sym typeface="微软雅黑" pitchFamily="34" charset="-122"/>
              </a:rPr>
              <a:t>：艺术设计</a:t>
            </a:r>
            <a:endParaRPr lang="en-US" sz="1600" dirty="0">
              <a:solidFill>
                <a:srgbClr val="E39A1D"/>
              </a:solidFill>
              <a:latin typeface="微软雅黑" pitchFamily="34" charset="-122"/>
              <a:ea typeface="微软雅黑" pitchFamily="34" charset="-122"/>
              <a:sym typeface="微软雅黑" pitchFamily="34" charset="-122"/>
            </a:endParaRPr>
          </a:p>
        </p:txBody>
      </p:sp>
      <p:sp>
        <p:nvSpPr>
          <p:cNvPr id="1031" name="矩形 6"/>
          <p:cNvSpPr>
            <a:spLocks noChangeArrowheads="1"/>
          </p:cNvSpPr>
          <p:nvPr/>
        </p:nvSpPr>
        <p:spPr bwMode="auto">
          <a:xfrm>
            <a:off x="3817938" y="4403725"/>
            <a:ext cx="2290762"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导   师</a:t>
            </a:r>
            <a:r>
              <a:rPr lang="zh-CN" altLang="en-US" sz="1600" dirty="0" smtClean="0">
                <a:solidFill>
                  <a:srgbClr val="E39A1D"/>
                </a:solidFill>
                <a:latin typeface="微软雅黑" pitchFamily="34" charset="-122"/>
                <a:ea typeface="微软雅黑" pitchFamily="34" charset="-122"/>
                <a:sym typeface="微软雅黑" pitchFamily="34" charset="-122"/>
              </a:rPr>
              <a:t>：叁阿囧素材</a:t>
            </a:r>
            <a:endParaRPr lang="en-US" altLang="zh-CN" sz="1600" dirty="0" smtClean="0">
              <a:solidFill>
                <a:srgbClr val="E39A1D"/>
              </a:solidFill>
              <a:latin typeface="微软雅黑" pitchFamily="34" charset="-122"/>
              <a:ea typeface="微软雅黑" pitchFamily="34" charset="-122"/>
              <a:sym typeface="微软雅黑" pitchFamily="34" charset="-122"/>
            </a:endParaRPr>
          </a:p>
          <a:p>
            <a:pPr>
              <a:lnSpc>
                <a:spcPct val="150000"/>
              </a:lnSpc>
              <a:buFont typeface="Arial" pitchFamily="34" charset="0"/>
              <a:buNone/>
              <a:tabLst>
                <a:tab pos="144463" algn="l"/>
                <a:tab pos="1079500" algn="l"/>
              </a:tabLst>
            </a:pPr>
            <a:r>
              <a:rPr lang="zh-CN" altLang="en-US" sz="1600" dirty="0" smtClean="0">
                <a:solidFill>
                  <a:srgbClr val="E39A1D"/>
                </a:solidFill>
                <a:latin typeface="微软雅黑" pitchFamily="34" charset="-122"/>
                <a:ea typeface="微软雅黑" pitchFamily="34" charset="-122"/>
                <a:sym typeface="微软雅黑" pitchFamily="34" charset="-122"/>
              </a:rPr>
              <a:t>答辩</a:t>
            </a:r>
            <a:r>
              <a:rPr lang="zh-CN" altLang="en-US" sz="1600" dirty="0">
                <a:solidFill>
                  <a:srgbClr val="E39A1D"/>
                </a:solidFill>
                <a:latin typeface="微软雅黑" pitchFamily="34" charset="-122"/>
                <a:ea typeface="微软雅黑" pitchFamily="34" charset="-122"/>
                <a:sym typeface="微软雅黑" pitchFamily="34" charset="-122"/>
              </a:rPr>
              <a:t>人</a:t>
            </a:r>
            <a:r>
              <a:rPr lang="zh-CN" altLang="en-US" sz="1600" dirty="0" smtClean="0">
                <a:solidFill>
                  <a:srgbClr val="E39A1D"/>
                </a:solidFill>
                <a:latin typeface="微软雅黑" pitchFamily="34" charset="-122"/>
                <a:ea typeface="微软雅黑" pitchFamily="34" charset="-122"/>
                <a:sym typeface="微软雅黑" pitchFamily="34" charset="-122"/>
              </a:rPr>
              <a:t>：叁阿囧素材</a:t>
            </a:r>
            <a:endParaRPr lang="en-US" sz="1600" dirty="0">
              <a:solidFill>
                <a:srgbClr val="E39A1D"/>
              </a:solidFill>
              <a:latin typeface="微软雅黑" pitchFamily="34" charset="-122"/>
              <a:ea typeface="微软雅黑" pitchFamily="34" charset="-122"/>
              <a:sym typeface="微软雅黑" pitchFamily="34" charset="-122"/>
            </a:endParaRPr>
          </a:p>
        </p:txBody>
      </p:sp>
      <p:pic>
        <p:nvPicPr>
          <p:cNvPr id="1032"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738" y="1889125"/>
            <a:ext cx="20018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圆角矩形 6"/>
          <p:cNvSpPr>
            <a:spLocks noChangeArrowheads="1"/>
          </p:cNvSpPr>
          <p:nvPr/>
        </p:nvSpPr>
        <p:spPr bwMode="auto">
          <a:xfrm>
            <a:off x="1681163" y="1155700"/>
            <a:ext cx="8724900" cy="1365250"/>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4" name="圆角矩形 25"/>
          <p:cNvSpPr>
            <a:spLocks noChangeArrowheads="1"/>
          </p:cNvSpPr>
          <p:nvPr/>
        </p:nvSpPr>
        <p:spPr bwMode="auto">
          <a:xfrm>
            <a:off x="1681163" y="2746375"/>
            <a:ext cx="8724900" cy="1365250"/>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5" name="圆角矩形 26"/>
          <p:cNvSpPr>
            <a:spLocks noChangeArrowheads="1"/>
          </p:cNvSpPr>
          <p:nvPr/>
        </p:nvSpPr>
        <p:spPr bwMode="auto">
          <a:xfrm>
            <a:off x="1681163" y="4337050"/>
            <a:ext cx="8724900" cy="1365250"/>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6" name="矩形 27"/>
          <p:cNvSpPr>
            <a:spLocks noChangeArrowheads="1"/>
          </p:cNvSpPr>
          <p:nvPr/>
        </p:nvSpPr>
        <p:spPr bwMode="auto">
          <a:xfrm>
            <a:off x="3181350" y="2746375"/>
            <a:ext cx="6937375" cy="1365250"/>
          </a:xfrm>
          <a:prstGeom prst="rect">
            <a:avLst/>
          </a:prstGeom>
          <a:solidFill>
            <a:srgbClr val="FFFFFF">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7" name="矩形 28"/>
          <p:cNvSpPr>
            <a:spLocks noChangeArrowheads="1"/>
          </p:cNvSpPr>
          <p:nvPr/>
        </p:nvSpPr>
        <p:spPr bwMode="auto">
          <a:xfrm>
            <a:off x="3181350" y="1163638"/>
            <a:ext cx="6937375" cy="1365250"/>
          </a:xfrm>
          <a:prstGeom prst="rect">
            <a:avLst/>
          </a:prstGeom>
          <a:solidFill>
            <a:srgbClr val="FFFFFF">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8" name="矩形 29"/>
          <p:cNvSpPr>
            <a:spLocks noChangeArrowheads="1"/>
          </p:cNvSpPr>
          <p:nvPr/>
        </p:nvSpPr>
        <p:spPr bwMode="auto">
          <a:xfrm>
            <a:off x="3181350" y="4329113"/>
            <a:ext cx="6937375" cy="1365250"/>
          </a:xfrm>
          <a:prstGeom prst="rect">
            <a:avLst/>
          </a:prstGeom>
          <a:solidFill>
            <a:srgbClr val="FFFFFF">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0249" name="KSO_Shape"/>
          <p:cNvSpPr>
            <a:spLocks noChangeArrowheads="1"/>
          </p:cNvSpPr>
          <p:nvPr/>
        </p:nvSpPr>
        <p:spPr bwMode="auto">
          <a:xfrm>
            <a:off x="2149475" y="1335088"/>
            <a:ext cx="563563" cy="979487"/>
          </a:xfrm>
          <a:custGeom>
            <a:avLst/>
            <a:gdLst>
              <a:gd name="T0" fmla="*/ 21294 w 3238500"/>
              <a:gd name="T1" fmla="*/ 133857 h 5638341"/>
              <a:gd name="T2" fmla="*/ 76777 w 3238500"/>
              <a:gd name="T3" fmla="*/ 133857 h 5638341"/>
              <a:gd name="T4" fmla="*/ 76777 w 3238500"/>
              <a:gd name="T5" fmla="*/ 146014 h 5638341"/>
              <a:gd name="T6" fmla="*/ 21294 w 3238500"/>
              <a:gd name="T7" fmla="*/ 146014 h 5638341"/>
              <a:gd name="T8" fmla="*/ 21294 w 3238500"/>
              <a:gd name="T9" fmla="*/ 110906 h 5638341"/>
              <a:gd name="T10" fmla="*/ 76777 w 3238500"/>
              <a:gd name="T11" fmla="*/ 110906 h 5638341"/>
              <a:gd name="T12" fmla="*/ 76777 w 3238500"/>
              <a:gd name="T13" fmla="*/ 123063 h 5638341"/>
              <a:gd name="T14" fmla="*/ 21294 w 3238500"/>
              <a:gd name="T15" fmla="*/ 123063 h 5638341"/>
              <a:gd name="T16" fmla="*/ 21294 w 3238500"/>
              <a:gd name="T17" fmla="*/ 87955 h 5638341"/>
              <a:gd name="T18" fmla="*/ 76777 w 3238500"/>
              <a:gd name="T19" fmla="*/ 87955 h 5638341"/>
              <a:gd name="T20" fmla="*/ 76777 w 3238500"/>
              <a:gd name="T21" fmla="*/ 100112 h 5638341"/>
              <a:gd name="T22" fmla="*/ 21294 w 3238500"/>
              <a:gd name="T23" fmla="*/ 100112 h 5638341"/>
              <a:gd name="T24" fmla="*/ 21294 w 3238500"/>
              <a:gd name="T25" fmla="*/ 65003 h 5638341"/>
              <a:gd name="T26" fmla="*/ 76777 w 3238500"/>
              <a:gd name="T27" fmla="*/ 65003 h 5638341"/>
              <a:gd name="T28" fmla="*/ 76777 w 3238500"/>
              <a:gd name="T29" fmla="*/ 77161 h 5638341"/>
              <a:gd name="T30" fmla="*/ 21294 w 3238500"/>
              <a:gd name="T31" fmla="*/ 77161 h 5638341"/>
              <a:gd name="T32" fmla="*/ 21294 w 3238500"/>
              <a:gd name="T33" fmla="*/ 42052 h 5638341"/>
              <a:gd name="T34" fmla="*/ 76777 w 3238500"/>
              <a:gd name="T35" fmla="*/ 42052 h 5638341"/>
              <a:gd name="T36" fmla="*/ 76777 w 3238500"/>
              <a:gd name="T37" fmla="*/ 54209 h 5638341"/>
              <a:gd name="T38" fmla="*/ 21294 w 3238500"/>
              <a:gd name="T39" fmla="*/ 54209 h 5638341"/>
              <a:gd name="T40" fmla="*/ 16531 w 3238500"/>
              <a:gd name="T41" fmla="*/ 25795 h 5638341"/>
              <a:gd name="T42" fmla="*/ 10757 w 3238500"/>
              <a:gd name="T43" fmla="*/ 31549 h 5638341"/>
              <a:gd name="T44" fmla="*/ 10757 w 3238500"/>
              <a:gd name="T45" fmla="*/ 154375 h 5638341"/>
              <a:gd name="T46" fmla="*/ 16531 w 3238500"/>
              <a:gd name="T47" fmla="*/ 160129 h 5638341"/>
              <a:gd name="T48" fmla="*/ 81540 w 3238500"/>
              <a:gd name="T49" fmla="*/ 160129 h 5638341"/>
              <a:gd name="T50" fmla="*/ 87314 w 3238500"/>
              <a:gd name="T51" fmla="*/ 154375 h 5638341"/>
              <a:gd name="T52" fmla="*/ 87314 w 3238500"/>
              <a:gd name="T53" fmla="*/ 31549 h 5638341"/>
              <a:gd name="T54" fmla="*/ 81540 w 3238500"/>
              <a:gd name="T55" fmla="*/ 25795 h 5638341"/>
              <a:gd name="T56" fmla="*/ 31956 w 3238500"/>
              <a:gd name="T57" fmla="*/ 0 h 5638341"/>
              <a:gd name="T58" fmla="*/ 66548 w 3238500"/>
              <a:gd name="T59" fmla="*/ 0 h 5638341"/>
              <a:gd name="T60" fmla="*/ 70597 w 3238500"/>
              <a:gd name="T61" fmla="*/ 4035 h 5638341"/>
              <a:gd name="T62" fmla="*/ 70597 w 3238500"/>
              <a:gd name="T63" fmla="*/ 15769 h 5638341"/>
              <a:gd name="T64" fmla="*/ 82312 w 3238500"/>
              <a:gd name="T65" fmla="*/ 15769 h 5638341"/>
              <a:gd name="T66" fmla="*/ 98071 w 3238500"/>
              <a:gd name="T67" fmla="*/ 31474 h 5638341"/>
              <a:gd name="T68" fmla="*/ 98071 w 3238500"/>
              <a:gd name="T69" fmla="*/ 154451 h 5638341"/>
              <a:gd name="T70" fmla="*/ 82312 w 3238500"/>
              <a:gd name="T71" fmla="*/ 170156 h 5638341"/>
              <a:gd name="T72" fmla="*/ 15759 w 3238500"/>
              <a:gd name="T73" fmla="*/ 170156 h 5638341"/>
              <a:gd name="T74" fmla="*/ 0 w 3238500"/>
              <a:gd name="T75" fmla="*/ 154451 h 5638341"/>
              <a:gd name="T76" fmla="*/ 0 w 3238500"/>
              <a:gd name="T77" fmla="*/ 31474 h 5638341"/>
              <a:gd name="T78" fmla="*/ 15759 w 3238500"/>
              <a:gd name="T79" fmla="*/ 15769 h 5638341"/>
              <a:gd name="T80" fmla="*/ 27907 w 3238500"/>
              <a:gd name="T81" fmla="*/ 15769 h 5638341"/>
              <a:gd name="T82" fmla="*/ 27907 w 3238500"/>
              <a:gd name="T83" fmla="*/ 4035 h 5638341"/>
              <a:gd name="T84" fmla="*/ 31956 w 3238500"/>
              <a:gd name="T85" fmla="*/ 0 h 56383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38500"/>
              <a:gd name="T130" fmla="*/ 0 h 5638341"/>
              <a:gd name="T131" fmla="*/ 3238500 w 3238500"/>
              <a:gd name="T132" fmla="*/ 5638341 h 56383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0" name="KSO_Shape"/>
          <p:cNvSpPr>
            <a:spLocks noChangeArrowheads="1"/>
          </p:cNvSpPr>
          <p:nvPr/>
        </p:nvSpPr>
        <p:spPr bwMode="auto">
          <a:xfrm>
            <a:off x="2100263" y="2987675"/>
            <a:ext cx="795337" cy="779463"/>
          </a:xfrm>
          <a:custGeom>
            <a:avLst/>
            <a:gdLst>
              <a:gd name="T0" fmla="*/ 130019 w 2787650"/>
              <a:gd name="T1" fmla="*/ 133633 h 2727325"/>
              <a:gd name="T2" fmla="*/ 132462 w 2787650"/>
              <a:gd name="T3" fmla="*/ 180927 h 2727325"/>
              <a:gd name="T4" fmla="*/ 153328 w 2787650"/>
              <a:gd name="T5" fmla="*/ 171361 h 2727325"/>
              <a:gd name="T6" fmla="*/ 169928 w 2787650"/>
              <a:gd name="T7" fmla="*/ 155961 h 2727325"/>
              <a:gd name="T8" fmla="*/ 181020 w 2787650"/>
              <a:gd name="T9" fmla="*/ 136000 h 2727325"/>
              <a:gd name="T10" fmla="*/ 43077 w 2787650"/>
              <a:gd name="T11" fmla="*/ 126174 h 2727325"/>
              <a:gd name="T12" fmla="*/ 51351 w 2787650"/>
              <a:gd name="T13" fmla="*/ 147717 h 2727325"/>
              <a:gd name="T14" fmla="*/ 65727 w 2787650"/>
              <a:gd name="T15" fmla="*/ 165294 h 2727325"/>
              <a:gd name="T16" fmla="*/ 84886 w 2787650"/>
              <a:gd name="T17" fmla="*/ 177531 h 2727325"/>
              <a:gd name="T18" fmla="*/ 105248 w 2787650"/>
              <a:gd name="T19" fmla="*/ 137862 h 2727325"/>
              <a:gd name="T20" fmla="*/ 89140 w 2787650"/>
              <a:gd name="T21" fmla="*/ 124603 h 2727325"/>
              <a:gd name="T22" fmla="*/ 105584 w 2787650"/>
              <a:gd name="T23" fmla="*/ 96738 h 2727325"/>
              <a:gd name="T24" fmla="*/ 97646 w 2787650"/>
              <a:gd name="T25" fmla="*/ 106416 h 2727325"/>
              <a:gd name="T26" fmla="*/ 98888 w 2787650"/>
              <a:gd name="T27" fmla="*/ 119285 h 2727325"/>
              <a:gd name="T28" fmla="*/ 108558 w 2787650"/>
              <a:gd name="T29" fmla="*/ 127250 h 2727325"/>
              <a:gd name="T30" fmla="*/ 121383 w 2787650"/>
              <a:gd name="T31" fmla="*/ 126005 h 2727325"/>
              <a:gd name="T32" fmla="*/ 129295 w 2787650"/>
              <a:gd name="T33" fmla="*/ 116327 h 2727325"/>
              <a:gd name="T34" fmla="*/ 128028 w 2787650"/>
              <a:gd name="T35" fmla="*/ 103432 h 2727325"/>
              <a:gd name="T36" fmla="*/ 118409 w 2787650"/>
              <a:gd name="T37" fmla="*/ 95467 h 2727325"/>
              <a:gd name="T38" fmla="*/ 127821 w 2787650"/>
              <a:gd name="T39" fmla="*/ 87657 h 2727325"/>
              <a:gd name="T40" fmla="*/ 140258 w 2787650"/>
              <a:gd name="T41" fmla="*/ 104444 h 2727325"/>
              <a:gd name="T42" fmla="*/ 178849 w 2787650"/>
              <a:gd name="T43" fmla="*/ 81403 h 2727325"/>
              <a:gd name="T44" fmla="*/ 166231 w 2787650"/>
              <a:gd name="T45" fmla="*/ 62452 h 2727325"/>
              <a:gd name="T46" fmla="*/ 148467 w 2787650"/>
              <a:gd name="T47" fmla="*/ 48401 h 2727325"/>
              <a:gd name="T48" fmla="*/ 126748 w 2787650"/>
              <a:gd name="T49" fmla="*/ 40546 h 2727325"/>
              <a:gd name="T50" fmla="*/ 84886 w 2787650"/>
              <a:gd name="T51" fmla="*/ 45212 h 2727325"/>
              <a:gd name="T52" fmla="*/ 65727 w 2787650"/>
              <a:gd name="T53" fmla="*/ 57474 h 2727325"/>
              <a:gd name="T54" fmla="*/ 51351 w 2787650"/>
              <a:gd name="T55" fmla="*/ 75051 h 2727325"/>
              <a:gd name="T56" fmla="*/ 43077 w 2787650"/>
              <a:gd name="T57" fmla="*/ 96620 h 2727325"/>
              <a:gd name="T58" fmla="*/ 93897 w 2787650"/>
              <a:gd name="T59" fmla="*/ 91756 h 2727325"/>
              <a:gd name="T60" fmla="*/ 90161 w 2787650"/>
              <a:gd name="T61" fmla="*/ 78 h 2727325"/>
              <a:gd name="T62" fmla="*/ 106787 w 2787650"/>
              <a:gd name="T63" fmla="*/ 21025 h 2727325"/>
              <a:gd name="T64" fmla="*/ 133238 w 2787650"/>
              <a:gd name="T65" fmla="*/ 2359 h 2727325"/>
              <a:gd name="T66" fmla="*/ 158551 w 2787650"/>
              <a:gd name="T67" fmla="*/ 6585 h 2727325"/>
              <a:gd name="T68" fmla="*/ 156767 w 2787650"/>
              <a:gd name="T69" fmla="*/ 31887 h 2727325"/>
              <a:gd name="T70" fmla="*/ 191880 w 2787650"/>
              <a:gd name="T71" fmla="*/ 35594 h 2727325"/>
              <a:gd name="T72" fmla="*/ 199663 w 2787650"/>
              <a:gd name="T73" fmla="*/ 36864 h 2727325"/>
              <a:gd name="T74" fmla="*/ 210031 w 2787650"/>
              <a:gd name="T75" fmla="*/ 59678 h 2727325"/>
              <a:gd name="T76" fmla="*/ 201938 w 2787650"/>
              <a:gd name="T77" fmla="*/ 92965 h 2727325"/>
              <a:gd name="T78" fmla="*/ 226657 w 2787650"/>
              <a:gd name="T79" fmla="*/ 100198 h 2727325"/>
              <a:gd name="T80" fmla="*/ 223477 w 2787650"/>
              <a:gd name="T81" fmla="*/ 126044 h 2727325"/>
              <a:gd name="T82" fmla="*/ 197698 w 2787650"/>
              <a:gd name="T83" fmla="*/ 144140 h 2727325"/>
              <a:gd name="T84" fmla="*/ 211867 w 2787650"/>
              <a:gd name="T85" fmla="*/ 167472 h 2727325"/>
              <a:gd name="T86" fmla="*/ 195500 w 2787650"/>
              <a:gd name="T87" fmla="*/ 188211 h 2727325"/>
              <a:gd name="T88" fmla="*/ 166593 w 2787650"/>
              <a:gd name="T89" fmla="*/ 184634 h 2727325"/>
              <a:gd name="T90" fmla="*/ 160982 w 2787650"/>
              <a:gd name="T91" fmla="*/ 213358 h 2727325"/>
              <a:gd name="T92" fmla="*/ 136237 w 2787650"/>
              <a:gd name="T93" fmla="*/ 222561 h 2727325"/>
              <a:gd name="T94" fmla="*/ 118474 w 2787650"/>
              <a:gd name="T95" fmla="*/ 201822 h 2727325"/>
              <a:gd name="T96" fmla="*/ 93367 w 2787650"/>
              <a:gd name="T97" fmla="*/ 220824 h 2727325"/>
              <a:gd name="T98" fmla="*/ 67899 w 2787650"/>
              <a:gd name="T99" fmla="*/ 215873 h 2727325"/>
              <a:gd name="T100" fmla="*/ 68700 w 2787650"/>
              <a:gd name="T101" fmla="*/ 190078 h 2727325"/>
              <a:gd name="T102" fmla="*/ 34570 w 2787650"/>
              <a:gd name="T103" fmla="*/ 187460 h 2727325"/>
              <a:gd name="T104" fmla="*/ 16083 w 2787650"/>
              <a:gd name="T105" fmla="*/ 170531 h 2727325"/>
              <a:gd name="T106" fmla="*/ 17350 w 2787650"/>
              <a:gd name="T107" fmla="*/ 162728 h 2727325"/>
              <a:gd name="T108" fmla="*/ 24667 w 2787650"/>
              <a:gd name="T109" fmla="*/ 128145 h 2727325"/>
              <a:gd name="T110" fmla="*/ 129 w 2787650"/>
              <a:gd name="T111" fmla="*/ 122026 h 2727325"/>
              <a:gd name="T112" fmla="*/ 3930 w 2787650"/>
              <a:gd name="T113" fmla="*/ 96517 h 2727325"/>
              <a:gd name="T114" fmla="*/ 29812 w 2787650"/>
              <a:gd name="T115" fmla="*/ 77073 h 2727325"/>
              <a:gd name="T116" fmla="*/ 15074 w 2787650"/>
              <a:gd name="T117" fmla="*/ 54753 h 2727325"/>
              <a:gd name="T118" fmla="*/ 31958 w 2787650"/>
              <a:gd name="T119" fmla="*/ 34531 h 2727325"/>
              <a:gd name="T120" fmla="*/ 61693 w 2787650"/>
              <a:gd name="T121" fmla="*/ 37124 h 2727325"/>
              <a:gd name="T122" fmla="*/ 66115 w 2787650"/>
              <a:gd name="T123" fmla="*/ 8944 h 2727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87650"/>
              <a:gd name="T187" fmla="*/ 0 h 2727325"/>
              <a:gd name="T188" fmla="*/ 2787650 w 2787650"/>
              <a:gd name="T189" fmla="*/ 2727325 h 2727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0251" name="KSO_Shape"/>
          <p:cNvSpPr>
            <a:spLocks noChangeArrowheads="1"/>
          </p:cNvSpPr>
          <p:nvPr/>
        </p:nvSpPr>
        <p:spPr bwMode="auto">
          <a:xfrm>
            <a:off x="2100263" y="4505325"/>
            <a:ext cx="815975" cy="1030288"/>
          </a:xfrm>
          <a:custGeom>
            <a:avLst/>
            <a:gdLst>
              <a:gd name="T0" fmla="*/ 262029 w 3132350"/>
              <a:gd name="T1" fmla="*/ 176852 h 3959240"/>
              <a:gd name="T2" fmla="*/ 297719 w 3132350"/>
              <a:gd name="T3" fmla="*/ 176852 h 3959240"/>
              <a:gd name="T4" fmla="*/ 297719 w 3132350"/>
              <a:gd name="T5" fmla="*/ 263247 h 3959240"/>
              <a:gd name="T6" fmla="*/ 384205 w 3132350"/>
              <a:gd name="T7" fmla="*/ 263247 h 3959240"/>
              <a:gd name="T8" fmla="*/ 384205 w 3132350"/>
              <a:gd name="T9" fmla="*/ 298899 h 3959240"/>
              <a:gd name="T10" fmla="*/ 297719 w 3132350"/>
              <a:gd name="T11" fmla="*/ 298899 h 3959240"/>
              <a:gd name="T12" fmla="*/ 297719 w 3132350"/>
              <a:gd name="T13" fmla="*/ 385293 h 3959240"/>
              <a:gd name="T14" fmla="*/ 262029 w 3132350"/>
              <a:gd name="T15" fmla="*/ 385293 h 3959240"/>
              <a:gd name="T16" fmla="*/ 262029 w 3132350"/>
              <a:gd name="T17" fmla="*/ 298899 h 3959240"/>
              <a:gd name="T18" fmla="*/ 175543 w 3132350"/>
              <a:gd name="T19" fmla="*/ 298899 h 3959240"/>
              <a:gd name="T20" fmla="*/ 175543 w 3132350"/>
              <a:gd name="T21" fmla="*/ 263247 h 3959240"/>
              <a:gd name="T22" fmla="*/ 262029 w 3132350"/>
              <a:gd name="T23" fmla="*/ 263247 h 3959240"/>
              <a:gd name="T24" fmla="*/ 262029 w 3132350"/>
              <a:gd name="T25" fmla="*/ 176852 h 3959240"/>
              <a:gd name="T26" fmla="*/ 281371 w 3132350"/>
              <a:gd name="T27" fmla="*/ 39378 h 3959240"/>
              <a:gd name="T28" fmla="*/ 39420 w 3132350"/>
              <a:gd name="T29" fmla="*/ 281073 h 3959240"/>
              <a:gd name="T30" fmla="*/ 281371 w 3132350"/>
              <a:gd name="T31" fmla="*/ 522767 h 3959240"/>
              <a:gd name="T32" fmla="*/ 523321 w 3132350"/>
              <a:gd name="T33" fmla="*/ 281073 h 3959240"/>
              <a:gd name="T34" fmla="*/ 281371 w 3132350"/>
              <a:gd name="T35" fmla="*/ 39378 h 3959240"/>
              <a:gd name="T36" fmla="*/ 281371 w 3132350"/>
              <a:gd name="T37" fmla="*/ 0 h 3959240"/>
              <a:gd name="T38" fmla="*/ 562741 w 3132350"/>
              <a:gd name="T39" fmla="*/ 281073 h 3959240"/>
              <a:gd name="T40" fmla="*/ 453673 w 3132350"/>
              <a:gd name="T41" fmla="*/ 502949 h 3959240"/>
              <a:gd name="T42" fmla="*/ 512641 w 3132350"/>
              <a:gd name="T43" fmla="*/ 594407 h 3959240"/>
              <a:gd name="T44" fmla="*/ 530675 w 3132350"/>
              <a:gd name="T45" fmla="*/ 581501 h 3959240"/>
              <a:gd name="T46" fmla="*/ 814139 w 3132350"/>
              <a:gd name="T47" fmla="*/ 985995 h 3959240"/>
              <a:gd name="T48" fmla="*/ 754314 w 3132350"/>
              <a:gd name="T49" fmla="*/ 1029721 h 3959240"/>
              <a:gd name="T50" fmla="*/ 464910 w 3132350"/>
              <a:gd name="T51" fmla="*/ 628567 h 3959240"/>
              <a:gd name="T52" fmla="*/ 482107 w 3132350"/>
              <a:gd name="T53" fmla="*/ 616260 h 3959240"/>
              <a:gd name="T54" fmla="*/ 422572 w 3132350"/>
              <a:gd name="T55" fmla="*/ 523923 h 3959240"/>
              <a:gd name="T56" fmla="*/ 281371 w 3132350"/>
              <a:gd name="T57" fmla="*/ 562146 h 3959240"/>
              <a:gd name="T58" fmla="*/ 0 w 3132350"/>
              <a:gd name="T59" fmla="*/ 281073 h 3959240"/>
              <a:gd name="T60" fmla="*/ 281371 w 3132350"/>
              <a:gd name="T61" fmla="*/ 0 h 3959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32350"/>
              <a:gd name="T94" fmla="*/ 0 h 3959240"/>
              <a:gd name="T95" fmla="*/ 3132350 w 3132350"/>
              <a:gd name="T96" fmla="*/ 3959240 h 3959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0252" name="矩形 33"/>
          <p:cNvSpPr>
            <a:spLocks noChangeArrowheads="1"/>
          </p:cNvSpPr>
          <p:nvPr/>
        </p:nvSpPr>
        <p:spPr bwMode="auto">
          <a:xfrm>
            <a:off x="4491038" y="1665288"/>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F3F3F"/>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000000"/>
              </a:solidFill>
              <a:latin typeface="Calibri" pitchFamily="34" charset="0"/>
              <a:sym typeface="宋体" pitchFamily="2" charset="-122"/>
            </a:endParaRPr>
          </a:p>
        </p:txBody>
      </p:sp>
      <p:sp>
        <p:nvSpPr>
          <p:cNvPr id="10253" name="TextBox 4"/>
          <p:cNvSpPr>
            <a:spLocks noChangeArrowheads="1"/>
          </p:cNvSpPr>
          <p:nvPr/>
        </p:nvSpPr>
        <p:spPr bwMode="auto">
          <a:xfrm>
            <a:off x="4429125" y="11557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2D4C79"/>
                </a:solidFill>
                <a:latin typeface="Franklin Gothic Book" pitchFamily="34" charset="0"/>
                <a:ea typeface="微软雅黑" pitchFamily="34" charset="-122"/>
                <a:sym typeface="Franklin Gothic Book" pitchFamily="34" charset="0"/>
              </a:rPr>
              <a:t>点击添加标题</a:t>
            </a:r>
            <a:endParaRPr lang="en-US" b="1">
              <a:solidFill>
                <a:srgbClr val="2D4C79"/>
              </a:solidFill>
              <a:latin typeface="Franklin Gothic Book" pitchFamily="34" charset="0"/>
              <a:ea typeface="微软雅黑" pitchFamily="34" charset="-122"/>
              <a:sym typeface="Franklin Gothic Book" pitchFamily="34" charset="0"/>
            </a:endParaRPr>
          </a:p>
        </p:txBody>
      </p:sp>
      <p:sp>
        <p:nvSpPr>
          <p:cNvPr id="10254" name="矩形 35"/>
          <p:cNvSpPr>
            <a:spLocks noChangeArrowheads="1"/>
          </p:cNvSpPr>
          <p:nvPr/>
        </p:nvSpPr>
        <p:spPr bwMode="auto">
          <a:xfrm>
            <a:off x="4491038" y="3243263"/>
            <a:ext cx="45354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F3F3F"/>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000000"/>
              </a:solidFill>
              <a:latin typeface="Calibri" pitchFamily="34" charset="0"/>
              <a:sym typeface="宋体" pitchFamily="2" charset="-122"/>
            </a:endParaRPr>
          </a:p>
        </p:txBody>
      </p:sp>
      <p:sp>
        <p:nvSpPr>
          <p:cNvPr id="10255" name="TextBox 4"/>
          <p:cNvSpPr>
            <a:spLocks noChangeArrowheads="1"/>
          </p:cNvSpPr>
          <p:nvPr/>
        </p:nvSpPr>
        <p:spPr bwMode="auto">
          <a:xfrm>
            <a:off x="4429125" y="273367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2D4C79"/>
                </a:solidFill>
                <a:latin typeface="Franklin Gothic Book" pitchFamily="34" charset="0"/>
                <a:ea typeface="微软雅黑" pitchFamily="34" charset="-122"/>
                <a:sym typeface="Franklin Gothic Book" pitchFamily="34" charset="0"/>
              </a:rPr>
              <a:t>点击添加标题</a:t>
            </a:r>
            <a:endParaRPr lang="en-US" b="1">
              <a:solidFill>
                <a:srgbClr val="2D4C79"/>
              </a:solidFill>
              <a:latin typeface="Franklin Gothic Book" pitchFamily="34" charset="0"/>
              <a:ea typeface="微软雅黑" pitchFamily="34" charset="-122"/>
              <a:sym typeface="Franklin Gothic Book" pitchFamily="34" charset="0"/>
            </a:endParaRPr>
          </a:p>
        </p:txBody>
      </p:sp>
      <p:sp>
        <p:nvSpPr>
          <p:cNvPr id="10256" name="矩形 37"/>
          <p:cNvSpPr>
            <a:spLocks noChangeArrowheads="1"/>
          </p:cNvSpPr>
          <p:nvPr/>
        </p:nvSpPr>
        <p:spPr bwMode="auto">
          <a:xfrm>
            <a:off x="4552950" y="4829175"/>
            <a:ext cx="45354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3F3F3F"/>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3F3F3F"/>
                </a:solidFill>
                <a:latin typeface="微软雅黑" pitchFamily="34" charset="-122"/>
                <a:ea typeface="微软雅黑" pitchFamily="34" charset="-122"/>
                <a:sym typeface="微软雅黑" pitchFamily="34" charset="-122"/>
              </a:rPr>
              <a:t>输入简单的文字概述简单的文字这里输入简单的文字概述简单的文字</a:t>
            </a:r>
            <a:endParaRPr lang="zh-CN" altLang="en-US" sz="1400">
              <a:solidFill>
                <a:srgbClr val="000000"/>
              </a:solidFill>
              <a:latin typeface="Calibri" pitchFamily="34" charset="0"/>
              <a:sym typeface="宋体" pitchFamily="2" charset="-122"/>
            </a:endParaRPr>
          </a:p>
        </p:txBody>
      </p:sp>
      <p:sp>
        <p:nvSpPr>
          <p:cNvPr id="10257" name="TextBox 4"/>
          <p:cNvSpPr>
            <a:spLocks noChangeArrowheads="1"/>
          </p:cNvSpPr>
          <p:nvPr/>
        </p:nvSpPr>
        <p:spPr bwMode="auto">
          <a:xfrm>
            <a:off x="4491038" y="4319588"/>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2D4C79"/>
                </a:solidFill>
                <a:latin typeface="Franklin Gothic Book" pitchFamily="34" charset="0"/>
                <a:ea typeface="微软雅黑" pitchFamily="34" charset="-122"/>
                <a:sym typeface="Franklin Gothic Book" pitchFamily="34" charset="0"/>
              </a:rPr>
              <a:t>点击添加标题</a:t>
            </a:r>
            <a:endParaRPr lang="en-US" b="1">
              <a:solidFill>
                <a:srgbClr val="2D4C79"/>
              </a:solidFill>
              <a:latin typeface="Franklin Gothic Book" pitchFamily="34" charset="0"/>
              <a:ea typeface="微软雅黑" pitchFamily="34" charset="-122"/>
              <a:sym typeface="Franklin Gothic Boo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3</a:t>
            </a:r>
            <a:endParaRPr lang="zh-CN" altLang="en-US" sz="28700">
              <a:solidFill>
                <a:srgbClr val="E39A1D"/>
              </a:solidFill>
              <a:latin typeface="Impact" pitchFamily="34" charset="0"/>
              <a:sym typeface="Impact" pitchFamily="34" charset="0"/>
            </a:endParaRPr>
          </a:p>
        </p:txBody>
      </p:sp>
      <p:sp>
        <p:nvSpPr>
          <p:cNvPr id="11268" name="文本框 8"/>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11269" name="直接连接符 9"/>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矩形 10"/>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研究目的</a:t>
            </a:r>
            <a:endParaRPr lang="en-US" sz="4000" b="1">
              <a:solidFill>
                <a:srgbClr val="E39A1D"/>
              </a:solidFill>
              <a:latin typeface="微软雅黑" pitchFamily="34" charset="-122"/>
              <a:ea typeface="微软雅黑" pitchFamily="34" charset="-122"/>
              <a:sym typeface="微软雅黑" pitchFamily="34" charset="-122"/>
            </a:endParaRPr>
          </a:p>
        </p:txBody>
      </p:sp>
      <p:sp>
        <p:nvSpPr>
          <p:cNvPr id="11271" name="矩形 11"/>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11272"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11273" name="矩形 13"/>
          <p:cNvSpPr>
            <a:spLocks noChangeArrowheads="1"/>
          </p:cNvSpPr>
          <p:nvPr/>
        </p:nvSpPr>
        <p:spPr bwMode="auto">
          <a:xfrm>
            <a:off x="3146425" y="4083050"/>
            <a:ext cx="174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Research Goal</a:t>
            </a:r>
            <a:endParaRPr lang="en-US" altLang="zh-CN" sz="1600">
              <a:solidFill>
                <a:srgbClr val="BDA16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等腰三角形 7"/>
          <p:cNvSpPr>
            <a:spLocks noChangeArrowheads="1"/>
          </p:cNvSpPr>
          <p:nvPr/>
        </p:nvSpPr>
        <p:spPr bwMode="auto">
          <a:xfrm rot="5400000" flipH="1">
            <a:off x="1859756" y="2623344"/>
            <a:ext cx="327025" cy="268288"/>
          </a:xfrm>
          <a:custGeom>
            <a:avLst/>
            <a:gdLst>
              <a:gd name="T0" fmla="*/ 0 w 328844"/>
              <a:gd name="T1" fmla="*/ 267829 h 268748"/>
              <a:gd name="T2" fmla="*/ 182627 w 328844"/>
              <a:gd name="T3" fmla="*/ 0 h 268748"/>
              <a:gd name="T4" fmla="*/ 325216 w 328844"/>
              <a:gd name="T5" fmla="*/ 267829 h 268748"/>
              <a:gd name="T6" fmla="*/ 0 w 328844"/>
              <a:gd name="T7" fmla="*/ 267829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2" name="图片 10"/>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1892300" y="1816100"/>
            <a:ext cx="104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3" name="直角三角形 6"/>
          <p:cNvSpPr>
            <a:spLocks noChangeArrowheads="1"/>
          </p:cNvSpPr>
          <p:nvPr/>
        </p:nvSpPr>
        <p:spPr bwMode="auto">
          <a:xfrm flipH="1">
            <a:off x="1655763" y="2736850"/>
            <a:ext cx="503237"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4" name="平行四边形 15"/>
          <p:cNvSpPr>
            <a:spLocks noChangeArrowheads="1"/>
          </p:cNvSpPr>
          <p:nvPr/>
        </p:nvSpPr>
        <p:spPr bwMode="auto">
          <a:xfrm>
            <a:off x="1655763"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295" name="等腰三角形 7"/>
          <p:cNvSpPr>
            <a:spLocks noChangeArrowheads="1"/>
          </p:cNvSpPr>
          <p:nvPr/>
        </p:nvSpPr>
        <p:spPr bwMode="auto">
          <a:xfrm rot="5400000" flipH="1">
            <a:off x="5172869" y="2623344"/>
            <a:ext cx="327025" cy="268287"/>
          </a:xfrm>
          <a:custGeom>
            <a:avLst/>
            <a:gdLst>
              <a:gd name="T0" fmla="*/ 0 w 328844"/>
              <a:gd name="T1" fmla="*/ 267827 h 268748"/>
              <a:gd name="T2" fmla="*/ 182627 w 328844"/>
              <a:gd name="T3" fmla="*/ 0 h 268748"/>
              <a:gd name="T4" fmla="*/ 325216 w 328844"/>
              <a:gd name="T5" fmla="*/ 267827 h 268748"/>
              <a:gd name="T6" fmla="*/ 0 w 328844"/>
              <a:gd name="T7" fmla="*/ 267827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8A6F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296" name="图片 34"/>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5205413" y="1816100"/>
            <a:ext cx="103187"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297" name="直角三角形 35"/>
          <p:cNvSpPr>
            <a:spLocks noChangeArrowheads="1"/>
          </p:cNvSpPr>
          <p:nvPr/>
        </p:nvSpPr>
        <p:spPr bwMode="auto">
          <a:xfrm flipH="1">
            <a:off x="4968875" y="2736850"/>
            <a:ext cx="504825" cy="323850"/>
          </a:xfrm>
          <a:prstGeom prst="rtTriangle">
            <a:avLst/>
          </a:prstGeom>
          <a:solidFill>
            <a:srgbClr val="B6975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298" name="平行四边形 15"/>
          <p:cNvSpPr>
            <a:spLocks noChangeArrowheads="1"/>
          </p:cNvSpPr>
          <p:nvPr/>
        </p:nvSpPr>
        <p:spPr bwMode="auto">
          <a:xfrm>
            <a:off x="4968875"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299" name="矩形 12"/>
          <p:cNvSpPr>
            <a:spLocks noChangeArrowheads="1"/>
          </p:cNvSpPr>
          <p:nvPr/>
        </p:nvSpPr>
        <p:spPr bwMode="auto">
          <a:xfrm>
            <a:off x="2033588" y="4484688"/>
            <a:ext cx="19288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2300" name="矩形 13"/>
          <p:cNvSpPr>
            <a:spLocks noChangeArrowheads="1"/>
          </p:cNvSpPr>
          <p:nvPr/>
        </p:nvSpPr>
        <p:spPr bwMode="auto">
          <a:xfrm>
            <a:off x="5283200" y="4446588"/>
            <a:ext cx="19288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2301" name="等腰三角形 7"/>
          <p:cNvSpPr>
            <a:spLocks noChangeArrowheads="1"/>
          </p:cNvSpPr>
          <p:nvPr/>
        </p:nvSpPr>
        <p:spPr bwMode="auto">
          <a:xfrm rot="5400000" flipH="1">
            <a:off x="8601869" y="2623344"/>
            <a:ext cx="327025" cy="268287"/>
          </a:xfrm>
          <a:custGeom>
            <a:avLst/>
            <a:gdLst>
              <a:gd name="T0" fmla="*/ 0 w 328844"/>
              <a:gd name="T1" fmla="*/ 267827 h 268748"/>
              <a:gd name="T2" fmla="*/ 182627 w 328844"/>
              <a:gd name="T3" fmla="*/ 0 h 268748"/>
              <a:gd name="T4" fmla="*/ 325216 w 328844"/>
              <a:gd name="T5" fmla="*/ 267827 h 268748"/>
              <a:gd name="T6" fmla="*/ 0 w 328844"/>
              <a:gd name="T7" fmla="*/ 267827 h 268748"/>
              <a:gd name="T8" fmla="*/ 0 60000 65536"/>
              <a:gd name="T9" fmla="*/ 0 60000 65536"/>
              <a:gd name="T10" fmla="*/ 0 60000 65536"/>
              <a:gd name="T11" fmla="*/ 0 60000 65536"/>
              <a:gd name="T12" fmla="*/ 0 w 328844"/>
              <a:gd name="T13" fmla="*/ 0 h 268748"/>
              <a:gd name="T14" fmla="*/ 328844 w 328844"/>
              <a:gd name="T15" fmla="*/ 268748 h 268748"/>
            </a:gdLst>
            <a:ahLst/>
            <a:cxnLst>
              <a:cxn ang="T8">
                <a:pos x="T0" y="T1"/>
              </a:cxn>
              <a:cxn ang="T9">
                <a:pos x="T2" y="T3"/>
              </a:cxn>
              <a:cxn ang="T10">
                <a:pos x="T4" y="T5"/>
              </a:cxn>
              <a:cxn ang="T11">
                <a:pos x="T6" y="T7"/>
              </a:cxn>
            </a:cxnLst>
            <a:rect l="T12" t="T13" r="T14" b="T15"/>
            <a:pathLst>
              <a:path w="328844" h="268748">
                <a:moveTo>
                  <a:pt x="0" y="268748"/>
                </a:moveTo>
                <a:lnTo>
                  <a:pt x="184664" y="0"/>
                </a:lnTo>
                <a:lnTo>
                  <a:pt x="328844" y="268748"/>
                </a:lnTo>
                <a:lnTo>
                  <a:pt x="0" y="268748"/>
                </a:lnTo>
                <a:close/>
              </a:path>
            </a:pathLst>
          </a:custGeom>
          <a:solidFill>
            <a:srgbClr val="90631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12302" name="图片 34"/>
          <p:cNvPicPr>
            <a:picLocks noChangeAspect="1" noChangeArrowheads="1"/>
          </p:cNvPicPr>
          <p:nvPr/>
        </p:nvPicPr>
        <p:blipFill>
          <a:blip r:embed="rId3">
            <a:extLst>
              <a:ext uri="{28A0092B-C50C-407E-A947-70E740481C1C}">
                <a14:useLocalDpi xmlns:a14="http://schemas.microsoft.com/office/drawing/2010/main" val="0"/>
              </a:ext>
            </a:extLst>
          </a:blip>
          <a:srcRect l="88019" t="22713" r="2956" b="25211"/>
          <a:stretch>
            <a:fillRect/>
          </a:stretch>
        </p:blipFill>
        <p:spPr bwMode="auto">
          <a:xfrm>
            <a:off x="8634413" y="1816100"/>
            <a:ext cx="103187"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303" name="直角三角形 16"/>
          <p:cNvSpPr>
            <a:spLocks noChangeArrowheads="1"/>
          </p:cNvSpPr>
          <p:nvPr/>
        </p:nvSpPr>
        <p:spPr bwMode="auto">
          <a:xfrm flipH="1">
            <a:off x="8397875" y="2736850"/>
            <a:ext cx="503238" cy="323850"/>
          </a:xfrm>
          <a:prstGeom prst="rtTriangle">
            <a:avLst/>
          </a:prstGeom>
          <a:solidFill>
            <a:srgbClr val="C28518"/>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2304" name="平行四边形 15"/>
          <p:cNvSpPr>
            <a:spLocks noChangeArrowheads="1"/>
          </p:cNvSpPr>
          <p:nvPr/>
        </p:nvSpPr>
        <p:spPr bwMode="auto">
          <a:xfrm>
            <a:off x="8397875" y="3060700"/>
            <a:ext cx="1727200" cy="1165225"/>
          </a:xfrm>
          <a:custGeom>
            <a:avLst/>
            <a:gdLst>
              <a:gd name="T0" fmla="*/ 0 w 1872208"/>
              <a:gd name="T1" fmla="*/ 0 h 2088232"/>
              <a:gd name="T2" fmla="*/ 1727200 w 1872208"/>
              <a:gd name="T3" fmla="*/ 0 h 2088232"/>
              <a:gd name="T4" fmla="*/ 1245577 w 1872208"/>
              <a:gd name="T5" fmla="*/ 1165225 h 2088232"/>
              <a:gd name="T6" fmla="*/ 0 w 1872208"/>
              <a:gd name="T7" fmla="*/ 1165225 h 2088232"/>
              <a:gd name="T8" fmla="*/ 0 w 1872208"/>
              <a:gd name="T9" fmla="*/ 0 h 2088232"/>
              <a:gd name="T10" fmla="*/ 0 60000 65536"/>
              <a:gd name="T11" fmla="*/ 0 60000 65536"/>
              <a:gd name="T12" fmla="*/ 0 60000 65536"/>
              <a:gd name="T13" fmla="*/ 0 60000 65536"/>
              <a:gd name="T14" fmla="*/ 0 60000 65536"/>
              <a:gd name="T15" fmla="*/ 0 w 1872208"/>
              <a:gd name="T16" fmla="*/ 0 h 2088232"/>
              <a:gd name="T17" fmla="*/ 1872208 w 1872208"/>
              <a:gd name="T18" fmla="*/ 2088232 h 2088232"/>
            </a:gdLst>
            <a:ahLst/>
            <a:cxnLst>
              <a:cxn ang="T10">
                <a:pos x="T0" y="T1"/>
              </a:cxn>
              <a:cxn ang="T11">
                <a:pos x="T2" y="T3"/>
              </a:cxn>
              <a:cxn ang="T12">
                <a:pos x="T4" y="T5"/>
              </a:cxn>
              <a:cxn ang="T13">
                <a:pos x="T6" y="T7"/>
              </a:cxn>
              <a:cxn ang="T14">
                <a:pos x="T8" y="T9"/>
              </a:cxn>
            </a:cxnLst>
            <a:rect l="T15" t="T16" r="T17" b="T18"/>
            <a:pathLst>
              <a:path w="1872208" h="2088232">
                <a:moveTo>
                  <a:pt x="0" y="0"/>
                </a:moveTo>
                <a:lnTo>
                  <a:pt x="1872208" y="0"/>
                </a:lnTo>
                <a:lnTo>
                  <a:pt x="1350150" y="2088232"/>
                </a:lnTo>
                <a:lnTo>
                  <a:pt x="0" y="2088232"/>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0" tIns="0" rIns="324000" bIns="0" anchor="ctr"/>
          <a:lstStyle/>
          <a:p>
            <a:endParaRPr lang="zh-CN" altLang="en-US"/>
          </a:p>
        </p:txBody>
      </p:sp>
      <p:sp>
        <p:nvSpPr>
          <p:cNvPr id="12305" name="矩形 18"/>
          <p:cNvSpPr>
            <a:spLocks noChangeArrowheads="1"/>
          </p:cNvSpPr>
          <p:nvPr/>
        </p:nvSpPr>
        <p:spPr bwMode="auto">
          <a:xfrm>
            <a:off x="8712200" y="4446588"/>
            <a:ext cx="19288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p:txBody>
      </p:sp>
      <p:sp>
        <p:nvSpPr>
          <p:cNvPr id="12306" name="TextBox 4"/>
          <p:cNvSpPr>
            <a:spLocks noChangeArrowheads="1"/>
          </p:cNvSpPr>
          <p:nvPr/>
        </p:nvSpPr>
        <p:spPr bwMode="auto">
          <a:xfrm>
            <a:off x="1644650" y="3241675"/>
            <a:ext cx="1479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请点击此处</a:t>
            </a:r>
            <a:endParaRPr lang="en-US" sz="1400" b="1">
              <a:solidFill>
                <a:schemeClr val="bg1"/>
              </a:solidFill>
              <a:latin typeface="微软雅黑" pitchFamily="34" charset="-122"/>
              <a:ea typeface="微软雅黑" pitchFamily="34" charset="-122"/>
              <a:sym typeface="微软雅黑" pitchFamily="34" charset="-122"/>
            </a:endParaRPr>
          </a:p>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点击添加标题</a:t>
            </a:r>
            <a:endParaRPr lang="en-US" sz="1400" b="1">
              <a:solidFill>
                <a:schemeClr val="bg1"/>
              </a:solidFill>
              <a:latin typeface="微软雅黑" pitchFamily="34" charset="-122"/>
              <a:ea typeface="微软雅黑" pitchFamily="34" charset="-122"/>
              <a:sym typeface="微软雅黑" pitchFamily="34" charset="-122"/>
            </a:endParaRPr>
          </a:p>
        </p:txBody>
      </p:sp>
      <p:sp>
        <p:nvSpPr>
          <p:cNvPr id="12307" name="TextBox 4"/>
          <p:cNvSpPr>
            <a:spLocks noChangeArrowheads="1"/>
          </p:cNvSpPr>
          <p:nvPr/>
        </p:nvSpPr>
        <p:spPr bwMode="auto">
          <a:xfrm>
            <a:off x="4968875" y="3241675"/>
            <a:ext cx="14811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请点击此处</a:t>
            </a:r>
            <a:endParaRPr lang="en-US" sz="1400" b="1">
              <a:solidFill>
                <a:schemeClr val="bg1"/>
              </a:solidFill>
              <a:latin typeface="微软雅黑" pitchFamily="34" charset="-122"/>
              <a:ea typeface="微软雅黑" pitchFamily="34" charset="-122"/>
              <a:sym typeface="微软雅黑" pitchFamily="34" charset="-122"/>
            </a:endParaRPr>
          </a:p>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点击添加标题</a:t>
            </a:r>
            <a:endParaRPr lang="en-US" sz="1400" b="1">
              <a:solidFill>
                <a:schemeClr val="bg1"/>
              </a:solidFill>
              <a:latin typeface="微软雅黑" pitchFamily="34" charset="-122"/>
              <a:ea typeface="微软雅黑" pitchFamily="34" charset="-122"/>
              <a:sym typeface="微软雅黑" pitchFamily="34" charset="-122"/>
            </a:endParaRPr>
          </a:p>
        </p:txBody>
      </p:sp>
      <p:sp>
        <p:nvSpPr>
          <p:cNvPr id="12308" name="TextBox 4"/>
          <p:cNvSpPr>
            <a:spLocks noChangeArrowheads="1"/>
          </p:cNvSpPr>
          <p:nvPr/>
        </p:nvSpPr>
        <p:spPr bwMode="auto">
          <a:xfrm>
            <a:off x="8397875" y="3241675"/>
            <a:ext cx="14795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请点击此处</a:t>
            </a:r>
            <a:endParaRPr lang="en-US" sz="1400" b="1">
              <a:solidFill>
                <a:schemeClr val="bg1"/>
              </a:solidFill>
              <a:latin typeface="微软雅黑" pitchFamily="34" charset="-122"/>
              <a:ea typeface="微软雅黑" pitchFamily="34" charset="-122"/>
              <a:sym typeface="微软雅黑" pitchFamily="34" charset="-122"/>
            </a:endParaRPr>
          </a:p>
          <a:p>
            <a:pPr algn="ctr">
              <a:lnSpc>
                <a:spcPct val="150000"/>
              </a:lnSpc>
              <a:buFont typeface="Arial" pitchFamily="34" charset="0"/>
              <a:buNone/>
            </a:pPr>
            <a:r>
              <a:rPr lang="zh-CN" altLang="en-US" sz="1400" b="1">
                <a:solidFill>
                  <a:schemeClr val="bg1"/>
                </a:solidFill>
                <a:latin typeface="微软雅黑" pitchFamily="34" charset="-122"/>
                <a:ea typeface="微软雅黑" pitchFamily="34" charset="-122"/>
                <a:sym typeface="微软雅黑" pitchFamily="34" charset="-122"/>
              </a:rPr>
              <a:t>点击添加标题</a:t>
            </a:r>
            <a:endParaRPr lang="en-US" sz="1400" b="1">
              <a:solidFill>
                <a:schemeClr val="bg1"/>
              </a:solidFill>
              <a:latin typeface="微软雅黑" pitchFamily="34" charset="-122"/>
              <a:ea typeface="微软雅黑" pitchFamily="34" charset="-122"/>
              <a:sym typeface="微软雅黑" pitchFamily="34" charset="-122"/>
            </a:endParaRPr>
          </a:p>
        </p:txBody>
      </p:sp>
      <p:grpSp>
        <p:nvGrpSpPr>
          <p:cNvPr id="12309" name="组合 22"/>
          <p:cNvGrpSpPr>
            <a:grpSpLocks/>
          </p:cNvGrpSpPr>
          <p:nvPr/>
        </p:nvGrpSpPr>
        <p:grpSpPr bwMode="auto">
          <a:xfrm>
            <a:off x="1550988" y="1157288"/>
            <a:ext cx="658812" cy="658812"/>
            <a:chOff x="0" y="0"/>
            <a:chExt cx="658761" cy="658761"/>
          </a:xfrm>
        </p:grpSpPr>
        <p:sp>
          <p:nvSpPr>
            <p:cNvPr id="12316" name="椭圆 23"/>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2317" name="矩形 24"/>
            <p:cNvSpPr>
              <a:spLocks noChangeArrowheads="1"/>
            </p:cNvSpPr>
            <p:nvPr/>
          </p:nvSpPr>
          <p:spPr bwMode="auto">
            <a:xfrm>
              <a:off x="48768" y="61794"/>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01</a:t>
              </a:r>
              <a:endParaRPr lang="zh-CN" altLang="en-US" sz="3200">
                <a:solidFill>
                  <a:srgbClr val="2D4C79"/>
                </a:solidFill>
                <a:latin typeface="Calibri" pitchFamily="34" charset="0"/>
                <a:sym typeface="宋体" pitchFamily="2" charset="-122"/>
              </a:endParaRPr>
            </a:p>
          </p:txBody>
        </p:sp>
      </p:grpSp>
      <p:grpSp>
        <p:nvGrpSpPr>
          <p:cNvPr id="12310" name="组合 25"/>
          <p:cNvGrpSpPr>
            <a:grpSpLocks/>
          </p:cNvGrpSpPr>
          <p:nvPr/>
        </p:nvGrpSpPr>
        <p:grpSpPr bwMode="auto">
          <a:xfrm>
            <a:off x="4891088" y="1157288"/>
            <a:ext cx="658812" cy="658812"/>
            <a:chOff x="0" y="0"/>
            <a:chExt cx="658761" cy="658761"/>
          </a:xfrm>
        </p:grpSpPr>
        <p:sp>
          <p:nvSpPr>
            <p:cNvPr id="12314" name="椭圆 26"/>
            <p:cNvSpPr>
              <a:spLocks noChangeArrowheads="1"/>
            </p:cNvSpPr>
            <p:nvPr/>
          </p:nvSpPr>
          <p:spPr bwMode="auto">
            <a:xfrm>
              <a:off x="0" y="0"/>
              <a:ext cx="658761" cy="658761"/>
            </a:xfrm>
            <a:prstGeom prst="ellipse">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5D5D"/>
                </a:solidFill>
                <a:latin typeface="宋体" pitchFamily="2" charset="-122"/>
                <a:sym typeface="宋体" pitchFamily="2" charset="-122"/>
              </a:endParaRPr>
            </a:p>
          </p:txBody>
        </p:sp>
        <p:sp>
          <p:nvSpPr>
            <p:cNvPr id="12315" name="矩形 27"/>
            <p:cNvSpPr>
              <a:spLocks noChangeArrowheads="1"/>
            </p:cNvSpPr>
            <p:nvPr/>
          </p:nvSpPr>
          <p:spPr bwMode="auto">
            <a:xfrm>
              <a:off x="24384" y="61794"/>
              <a:ext cx="6110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02</a:t>
              </a:r>
              <a:endParaRPr lang="zh-CN" altLang="en-US" sz="3200">
                <a:solidFill>
                  <a:srgbClr val="2D4C79"/>
                </a:solidFill>
                <a:latin typeface="Calibri" pitchFamily="34" charset="0"/>
                <a:sym typeface="宋体" pitchFamily="2" charset="-122"/>
              </a:endParaRPr>
            </a:p>
          </p:txBody>
        </p:sp>
      </p:grpSp>
      <p:grpSp>
        <p:nvGrpSpPr>
          <p:cNvPr id="12311" name="组合 28"/>
          <p:cNvGrpSpPr>
            <a:grpSpLocks/>
          </p:cNvGrpSpPr>
          <p:nvPr/>
        </p:nvGrpSpPr>
        <p:grpSpPr bwMode="auto">
          <a:xfrm>
            <a:off x="8342313" y="1141413"/>
            <a:ext cx="658812" cy="658812"/>
            <a:chOff x="0" y="0"/>
            <a:chExt cx="658761" cy="658761"/>
          </a:xfrm>
        </p:grpSpPr>
        <p:sp>
          <p:nvSpPr>
            <p:cNvPr id="12312" name="椭圆 29"/>
            <p:cNvSpPr>
              <a:spLocks noChangeArrowheads="1"/>
            </p:cNvSpPr>
            <p:nvPr/>
          </p:nvSpPr>
          <p:spPr bwMode="auto">
            <a:xfrm>
              <a:off x="0" y="0"/>
              <a:ext cx="658761" cy="658761"/>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5D5D"/>
                </a:solidFill>
                <a:latin typeface="宋体" pitchFamily="2" charset="-122"/>
                <a:sym typeface="宋体" pitchFamily="2" charset="-122"/>
              </a:endParaRPr>
            </a:p>
          </p:txBody>
        </p:sp>
        <p:sp>
          <p:nvSpPr>
            <p:cNvPr id="12313" name="矩形 30"/>
            <p:cNvSpPr>
              <a:spLocks noChangeArrowheads="1"/>
            </p:cNvSpPr>
            <p:nvPr/>
          </p:nvSpPr>
          <p:spPr bwMode="auto">
            <a:xfrm>
              <a:off x="12192" y="40479"/>
              <a:ext cx="6222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3200">
                  <a:solidFill>
                    <a:srgbClr val="2D4C79"/>
                  </a:solidFill>
                  <a:latin typeface="Impact" pitchFamily="34" charset="0"/>
                  <a:sym typeface="Impact" pitchFamily="34" charset="0"/>
                </a:rPr>
                <a:t>03</a:t>
              </a:r>
              <a:endParaRPr lang="zh-CN" altLang="en-US" sz="3200">
                <a:solidFill>
                  <a:srgbClr val="2D4C79"/>
                </a:solidFill>
                <a:latin typeface="Calibri" pitchFamily="34" charset="0"/>
                <a:sym typeface="宋体"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椭圆 2"/>
          <p:cNvSpPr>
            <a:spLocks noChangeArrowheads="1"/>
          </p:cNvSpPr>
          <p:nvPr/>
        </p:nvSpPr>
        <p:spPr bwMode="auto">
          <a:xfrm>
            <a:off x="1012825" y="3013075"/>
            <a:ext cx="760413" cy="760413"/>
          </a:xfrm>
          <a:prstGeom prst="ellipse">
            <a:avLst/>
          </a:prstGeom>
          <a:solidFill>
            <a:srgbClr val="8A6F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6" name="椭圆 3"/>
          <p:cNvSpPr>
            <a:spLocks noChangeArrowheads="1"/>
          </p:cNvSpPr>
          <p:nvPr/>
        </p:nvSpPr>
        <p:spPr bwMode="auto">
          <a:xfrm>
            <a:off x="1012825" y="4392613"/>
            <a:ext cx="760413" cy="758825"/>
          </a:xfrm>
          <a:prstGeom prst="ellipse">
            <a:avLst/>
          </a:prstGeom>
          <a:solidFill>
            <a:srgbClr val="8A6F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7" name="椭圆 4"/>
          <p:cNvSpPr>
            <a:spLocks noChangeArrowheads="1"/>
          </p:cNvSpPr>
          <p:nvPr/>
        </p:nvSpPr>
        <p:spPr bwMode="auto">
          <a:xfrm>
            <a:off x="1012825" y="1581150"/>
            <a:ext cx="760413" cy="758825"/>
          </a:xfrm>
          <a:prstGeom prst="ellipse">
            <a:avLst/>
          </a:prstGeom>
          <a:solidFill>
            <a:srgbClr val="8A6F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3318" name="KSO_Shape"/>
          <p:cNvSpPr>
            <a:spLocks noChangeArrowheads="1"/>
          </p:cNvSpPr>
          <p:nvPr/>
        </p:nvSpPr>
        <p:spPr bwMode="auto">
          <a:xfrm>
            <a:off x="1081088" y="1673225"/>
            <a:ext cx="581025" cy="581025"/>
          </a:xfrm>
          <a:custGeom>
            <a:avLst/>
            <a:gdLst>
              <a:gd name="T0" fmla="*/ 131552 w 1589088"/>
              <a:gd name="T1" fmla="*/ 78810 h 1589088"/>
              <a:gd name="T2" fmla="*/ 127695 w 1589088"/>
              <a:gd name="T3" fmla="*/ 86336 h 1589088"/>
              <a:gd name="T4" fmla="*/ 120091 w 1589088"/>
              <a:gd name="T5" fmla="*/ 90009 h 1589088"/>
              <a:gd name="T6" fmla="*/ 117836 w 1589088"/>
              <a:gd name="T7" fmla="*/ 128986 h 1589088"/>
              <a:gd name="T8" fmla="*/ 116781 w 1589088"/>
              <a:gd name="T9" fmla="*/ 139057 h 1589088"/>
              <a:gd name="T10" fmla="*/ 110268 w 1589088"/>
              <a:gd name="T11" fmla="*/ 144984 h 1589088"/>
              <a:gd name="T12" fmla="*/ 101100 w 1589088"/>
              <a:gd name="T13" fmla="*/ 145457 h 1589088"/>
              <a:gd name="T14" fmla="*/ 94042 w 1589088"/>
              <a:gd name="T15" fmla="*/ 140184 h 1589088"/>
              <a:gd name="T16" fmla="*/ 91787 w 1589088"/>
              <a:gd name="T17" fmla="*/ 131749 h 1589088"/>
              <a:gd name="T18" fmla="*/ 64974 w 1589088"/>
              <a:gd name="T19" fmla="*/ 119387 h 1589088"/>
              <a:gd name="T20" fmla="*/ 53222 w 1589088"/>
              <a:gd name="T21" fmla="*/ 109716 h 1589088"/>
              <a:gd name="T22" fmla="*/ 53768 w 1589088"/>
              <a:gd name="T23" fmla="*/ 100953 h 1589088"/>
              <a:gd name="T24" fmla="*/ 59698 w 1589088"/>
              <a:gd name="T25" fmla="*/ 94444 h 1589088"/>
              <a:gd name="T26" fmla="*/ 68721 w 1589088"/>
              <a:gd name="T27" fmla="*/ 93099 h 1589088"/>
              <a:gd name="T28" fmla="*/ 76288 w 1589088"/>
              <a:gd name="T29" fmla="*/ 97644 h 1589088"/>
              <a:gd name="T30" fmla="*/ 79344 w 1589088"/>
              <a:gd name="T31" fmla="*/ 106152 h 1589088"/>
              <a:gd name="T32" fmla="*/ 109432 w 1589088"/>
              <a:gd name="T33" fmla="*/ 86700 h 1589088"/>
              <a:gd name="T34" fmla="*/ 105066 w 1589088"/>
              <a:gd name="T35" fmla="*/ 76883 h 1589088"/>
              <a:gd name="T36" fmla="*/ 108122 w 1589088"/>
              <a:gd name="T37" fmla="*/ 68411 h 1589088"/>
              <a:gd name="T38" fmla="*/ 115689 w 1589088"/>
              <a:gd name="T39" fmla="*/ 63866 h 1589088"/>
              <a:gd name="T40" fmla="*/ 97402 w 1589088"/>
              <a:gd name="T41" fmla="*/ 19252 h 1589088"/>
              <a:gd name="T42" fmla="*/ 71026 w 1589088"/>
              <a:gd name="T43" fmla="*/ 24410 h 1589088"/>
              <a:gd name="T44" fmla="*/ 47230 w 1589088"/>
              <a:gd name="T45" fmla="*/ 38541 h 1589088"/>
              <a:gd name="T46" fmla="*/ 29355 w 1589088"/>
              <a:gd name="T47" fmla="*/ 60373 h 1589088"/>
              <a:gd name="T48" fmla="*/ 20381 w 1589088"/>
              <a:gd name="T49" fmla="*/ 85946 h 1589088"/>
              <a:gd name="T50" fmla="*/ 20381 w 1589088"/>
              <a:gd name="T51" fmla="*/ 112717 h 1589088"/>
              <a:gd name="T52" fmla="*/ 29355 w 1589088"/>
              <a:gd name="T53" fmla="*/ 138290 h 1589088"/>
              <a:gd name="T54" fmla="*/ 47230 w 1589088"/>
              <a:gd name="T55" fmla="*/ 160122 h 1589088"/>
              <a:gd name="T56" fmla="*/ 71026 w 1589088"/>
              <a:gd name="T57" fmla="*/ 174252 h 1589088"/>
              <a:gd name="T58" fmla="*/ 97402 w 1589088"/>
              <a:gd name="T59" fmla="*/ 179374 h 1589088"/>
              <a:gd name="T60" fmla="*/ 123960 w 1589088"/>
              <a:gd name="T61" fmla="*/ 175524 h 1589088"/>
              <a:gd name="T62" fmla="*/ 148301 w 1589088"/>
              <a:gd name="T63" fmla="*/ 162701 h 1589088"/>
              <a:gd name="T64" fmla="*/ 167302 w 1589088"/>
              <a:gd name="T65" fmla="*/ 141705 h 1589088"/>
              <a:gd name="T66" fmla="*/ 177547 w 1589088"/>
              <a:gd name="T67" fmla="*/ 116495 h 1589088"/>
              <a:gd name="T68" fmla="*/ 178819 w 1589088"/>
              <a:gd name="T69" fmla="*/ 89760 h 1589088"/>
              <a:gd name="T70" fmla="*/ 171153 w 1589088"/>
              <a:gd name="T71" fmla="*/ 63860 h 1589088"/>
              <a:gd name="T72" fmla="*/ 154477 w 1589088"/>
              <a:gd name="T73" fmla="*/ 41265 h 1589088"/>
              <a:gd name="T74" fmla="*/ 131262 w 1589088"/>
              <a:gd name="T75" fmla="*/ 25864 h 1589088"/>
              <a:gd name="T76" fmla="*/ 105068 w 1589088"/>
              <a:gd name="T77" fmla="*/ 19470 h 1589088"/>
              <a:gd name="T78" fmla="*/ 120617 w 1589088"/>
              <a:gd name="T79" fmla="*/ 2325 h 1589088"/>
              <a:gd name="T80" fmla="*/ 151898 w 1589088"/>
              <a:gd name="T81" fmla="*/ 15039 h 1589088"/>
              <a:gd name="T82" fmla="*/ 176602 w 1589088"/>
              <a:gd name="T83" fmla="*/ 36906 h 1589088"/>
              <a:gd name="T84" fmla="*/ 191135 w 1589088"/>
              <a:gd name="T85" fmla="*/ 61390 h 1589088"/>
              <a:gd name="T86" fmla="*/ 198037 w 1589088"/>
              <a:gd name="T87" fmla="*/ 88270 h 1589088"/>
              <a:gd name="T88" fmla="*/ 197238 w 1589088"/>
              <a:gd name="T89" fmla="*/ 115841 h 1589088"/>
              <a:gd name="T90" fmla="*/ 188846 w 1589088"/>
              <a:gd name="T91" fmla="*/ 142359 h 1589088"/>
              <a:gd name="T92" fmla="*/ 253042 w 1589088"/>
              <a:gd name="T93" fmla="*/ 218714 h 1589088"/>
              <a:gd name="T94" fmla="*/ 253514 w 1589088"/>
              <a:gd name="T95" fmla="*/ 235242 h 1589088"/>
              <a:gd name="T96" fmla="*/ 238473 w 1589088"/>
              <a:gd name="T97" fmla="*/ 252134 h 1589088"/>
              <a:gd name="T98" fmla="*/ 222306 w 1589088"/>
              <a:gd name="T99" fmla="*/ 254059 h 1589088"/>
              <a:gd name="T100" fmla="*/ 147720 w 1589088"/>
              <a:gd name="T101" fmla="*/ 186022 h 1589088"/>
              <a:gd name="T102" fmla="*/ 121634 w 1589088"/>
              <a:gd name="T103" fmla="*/ 196048 h 1589088"/>
              <a:gd name="T104" fmla="*/ 94168 w 1589088"/>
              <a:gd name="T105" fmla="*/ 198481 h 1589088"/>
              <a:gd name="T106" fmla="*/ 66993 w 1589088"/>
              <a:gd name="T107" fmla="*/ 193250 h 1589088"/>
              <a:gd name="T108" fmla="*/ 41853 w 1589088"/>
              <a:gd name="T109" fmla="*/ 180355 h 1589088"/>
              <a:gd name="T110" fmla="*/ 19219 w 1589088"/>
              <a:gd name="T111" fmla="*/ 158015 h 1589088"/>
              <a:gd name="T112" fmla="*/ 4105 w 1589088"/>
              <a:gd name="T113" fmla="*/ 127611 h 1589088"/>
              <a:gd name="T114" fmla="*/ 109 w 1589088"/>
              <a:gd name="T115" fmla="*/ 94555 h 1589088"/>
              <a:gd name="T116" fmla="*/ 7266 w 1589088"/>
              <a:gd name="T117" fmla="*/ 61934 h 1589088"/>
              <a:gd name="T118" fmla="*/ 25576 w 1589088"/>
              <a:gd name="T119" fmla="*/ 32802 h 1589088"/>
              <a:gd name="T120" fmla="*/ 53152 w 1589088"/>
              <a:gd name="T121" fmla="*/ 11406 h 1589088"/>
              <a:gd name="T122" fmla="*/ 85049 w 1589088"/>
              <a:gd name="T123" fmla="*/ 1053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89088"/>
              <a:gd name="T187" fmla="*/ 0 h 1589088"/>
              <a:gd name="T188" fmla="*/ 1589088 w 1589088"/>
              <a:gd name="T189" fmla="*/ 1589088 h 15890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3319" name="KSO_Shape"/>
          <p:cNvSpPr>
            <a:spLocks noChangeArrowheads="1"/>
          </p:cNvSpPr>
          <p:nvPr/>
        </p:nvSpPr>
        <p:spPr bwMode="auto">
          <a:xfrm>
            <a:off x="1098550" y="3117850"/>
            <a:ext cx="546100" cy="557213"/>
          </a:xfrm>
          <a:custGeom>
            <a:avLst/>
            <a:gdLst>
              <a:gd name="T0" fmla="*/ 36208 w 3543300"/>
              <a:gd name="T1" fmla="*/ 26864 h 3617913"/>
              <a:gd name="T2" fmla="*/ 31200 w 3543300"/>
              <a:gd name="T3" fmla="*/ 29726 h 3617913"/>
              <a:gd name="T4" fmla="*/ 27444 w 3543300"/>
              <a:gd name="T5" fmla="*/ 34049 h 3617913"/>
              <a:gd name="T6" fmla="*/ 25324 w 3543300"/>
              <a:gd name="T7" fmla="*/ 39455 h 3617913"/>
              <a:gd name="T8" fmla="*/ 25173 w 3543300"/>
              <a:gd name="T9" fmla="*/ 45513 h 3617913"/>
              <a:gd name="T10" fmla="*/ 27043 w 3543300"/>
              <a:gd name="T11" fmla="*/ 51058 h 3617913"/>
              <a:gd name="T12" fmla="*/ 30586 w 3543300"/>
              <a:gd name="T13" fmla="*/ 55556 h 3617913"/>
              <a:gd name="T14" fmla="*/ 35434 w 3543300"/>
              <a:gd name="T15" fmla="*/ 58652 h 3617913"/>
              <a:gd name="T16" fmla="*/ 41201 w 3543300"/>
              <a:gd name="T17" fmla="*/ 59978 h 3617913"/>
              <a:gd name="T18" fmla="*/ 47172 w 3543300"/>
              <a:gd name="T19" fmla="*/ 59225 h 3617913"/>
              <a:gd name="T20" fmla="*/ 52321 w 3543300"/>
              <a:gd name="T21" fmla="*/ 56603 h 3617913"/>
              <a:gd name="T22" fmla="*/ 56263 w 3543300"/>
              <a:gd name="T23" fmla="*/ 52467 h 3617913"/>
              <a:gd name="T24" fmla="*/ 58653 w 3543300"/>
              <a:gd name="T25" fmla="*/ 47178 h 3617913"/>
              <a:gd name="T26" fmla="*/ 59098 w 3543300"/>
              <a:gd name="T27" fmla="*/ 41158 h 3617913"/>
              <a:gd name="T28" fmla="*/ 57500 w 3543300"/>
              <a:gd name="T29" fmla="*/ 35492 h 3617913"/>
              <a:gd name="T30" fmla="*/ 54180 w 3543300"/>
              <a:gd name="T31" fmla="*/ 30826 h 3617913"/>
              <a:gd name="T32" fmla="*/ 49497 w 3543300"/>
              <a:gd name="T33" fmla="*/ 27504 h 3617913"/>
              <a:gd name="T34" fmla="*/ 43833 w 3543300"/>
              <a:gd name="T35" fmla="*/ 25915 h 3617913"/>
              <a:gd name="T36" fmla="*/ 46502 w 3543300"/>
              <a:gd name="T37" fmla="*/ 166 h 3617913"/>
              <a:gd name="T38" fmla="*/ 47792 w 3543300"/>
              <a:gd name="T39" fmla="*/ 2116 h 3617913"/>
              <a:gd name="T40" fmla="*/ 55620 w 3543300"/>
              <a:gd name="T41" fmla="*/ 11515 h 3617913"/>
              <a:gd name="T42" fmla="*/ 62860 w 3543300"/>
              <a:gd name="T43" fmla="*/ 5709 h 3617913"/>
              <a:gd name="T44" fmla="*/ 70568 w 3543300"/>
              <a:gd name="T45" fmla="*/ 10581 h 3617913"/>
              <a:gd name="T46" fmla="*/ 70779 w 3543300"/>
              <a:gd name="T47" fmla="*/ 13165 h 3617913"/>
              <a:gd name="T48" fmla="*/ 71171 w 3543300"/>
              <a:gd name="T49" fmla="*/ 24899 h 3617913"/>
              <a:gd name="T50" fmla="*/ 80606 w 3543300"/>
              <a:gd name="T51" fmla="*/ 24936 h 3617913"/>
              <a:gd name="T52" fmla="*/ 84136 w 3543300"/>
              <a:gd name="T53" fmla="*/ 33371 h 3617913"/>
              <a:gd name="T54" fmla="*/ 82906 w 3543300"/>
              <a:gd name="T55" fmla="*/ 35646 h 3617913"/>
              <a:gd name="T56" fmla="*/ 76255 w 3543300"/>
              <a:gd name="T57" fmla="*/ 44811 h 3617913"/>
              <a:gd name="T58" fmla="*/ 83834 w 3543300"/>
              <a:gd name="T59" fmla="*/ 50979 h 3617913"/>
              <a:gd name="T60" fmla="*/ 81768 w 3543300"/>
              <a:gd name="T61" fmla="*/ 59783 h 3617913"/>
              <a:gd name="T62" fmla="*/ 79490 w 3543300"/>
              <a:gd name="T63" fmla="*/ 61011 h 3617913"/>
              <a:gd name="T64" fmla="*/ 69007 w 3543300"/>
              <a:gd name="T65" fmla="*/ 64001 h 3617913"/>
              <a:gd name="T66" fmla="*/ 71119 w 3543300"/>
              <a:gd name="T67" fmla="*/ 73739 h 3617913"/>
              <a:gd name="T68" fmla="*/ 64354 w 3543300"/>
              <a:gd name="T69" fmla="*/ 79794 h 3617913"/>
              <a:gd name="T70" fmla="*/ 61767 w 3543300"/>
              <a:gd name="T71" fmla="*/ 79583 h 3617913"/>
              <a:gd name="T72" fmla="*/ 52106 w 3543300"/>
              <a:gd name="T73" fmla="*/ 75599 h 3617913"/>
              <a:gd name="T74" fmla="*/ 47626 w 3543300"/>
              <a:gd name="T75" fmla="*/ 84531 h 3617913"/>
              <a:gd name="T76" fmla="*/ 38493 w 3543300"/>
              <a:gd name="T77" fmla="*/ 85819 h 3617913"/>
              <a:gd name="T78" fmla="*/ 36472 w 3543300"/>
              <a:gd name="T79" fmla="*/ 84336 h 3617913"/>
              <a:gd name="T80" fmla="*/ 31472 w 3543300"/>
              <a:gd name="T81" fmla="*/ 75411 h 3617913"/>
              <a:gd name="T82" fmla="*/ 22233 w 3543300"/>
              <a:gd name="T83" fmla="*/ 79726 h 3617913"/>
              <a:gd name="T84" fmla="*/ 19722 w 3543300"/>
              <a:gd name="T85" fmla="*/ 79726 h 3617913"/>
              <a:gd name="T86" fmla="*/ 13077 w 3543300"/>
              <a:gd name="T87" fmla="*/ 73536 h 3617913"/>
              <a:gd name="T88" fmla="*/ 15167 w 3543300"/>
              <a:gd name="T89" fmla="*/ 64001 h 3617913"/>
              <a:gd name="T90" fmla="*/ 4676 w 3543300"/>
              <a:gd name="T91" fmla="*/ 61011 h 3617913"/>
              <a:gd name="T92" fmla="*/ 2406 w 3543300"/>
              <a:gd name="T93" fmla="*/ 59783 h 3617913"/>
              <a:gd name="T94" fmla="*/ 332 w 3543300"/>
              <a:gd name="T95" fmla="*/ 50979 h 3617913"/>
              <a:gd name="T96" fmla="*/ 7957 w 3543300"/>
              <a:gd name="T97" fmla="*/ 45436 h 3617913"/>
              <a:gd name="T98" fmla="*/ 1365 w 3543300"/>
              <a:gd name="T99" fmla="*/ 35691 h 3617913"/>
              <a:gd name="T100" fmla="*/ 15 w 3543300"/>
              <a:gd name="T101" fmla="*/ 33477 h 3617913"/>
              <a:gd name="T102" fmla="*/ 3198 w 3543300"/>
              <a:gd name="T103" fmla="*/ 25117 h 3617913"/>
              <a:gd name="T104" fmla="*/ 12361 w 3543300"/>
              <a:gd name="T105" fmla="*/ 25983 h 3617913"/>
              <a:gd name="T106" fmla="*/ 17640 w 3543300"/>
              <a:gd name="T107" fmla="*/ 19001 h 3617913"/>
              <a:gd name="T108" fmla="*/ 13266 w 3543300"/>
              <a:gd name="T109" fmla="*/ 11094 h 3617913"/>
              <a:gd name="T110" fmla="*/ 20491 w 3543300"/>
              <a:gd name="T111" fmla="*/ 5746 h 3617913"/>
              <a:gd name="T112" fmla="*/ 22686 w 3543300"/>
              <a:gd name="T113" fmla="*/ 6560 h 3617913"/>
              <a:gd name="T114" fmla="*/ 34496 w 3543300"/>
              <a:gd name="T115" fmla="*/ 9587 h 3617913"/>
              <a:gd name="T116" fmla="*/ 37000 w 3543300"/>
              <a:gd name="T117" fmla="*/ 625 h 3617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3300"/>
              <a:gd name="T178" fmla="*/ 0 h 3617913"/>
              <a:gd name="T179" fmla="*/ 3543300 w 3543300"/>
              <a:gd name="T180" fmla="*/ 3617913 h 3617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3320" name="KSO_Shape"/>
          <p:cNvSpPr>
            <a:spLocks noChangeArrowheads="1"/>
          </p:cNvSpPr>
          <p:nvPr/>
        </p:nvSpPr>
        <p:spPr bwMode="auto">
          <a:xfrm>
            <a:off x="1189038" y="4473575"/>
            <a:ext cx="363537" cy="604838"/>
          </a:xfrm>
          <a:custGeom>
            <a:avLst/>
            <a:gdLst>
              <a:gd name="T0" fmla="*/ 32939 w 1536700"/>
              <a:gd name="T1" fmla="*/ 121709 h 2555648"/>
              <a:gd name="T2" fmla="*/ 32939 w 1536700"/>
              <a:gd name="T3" fmla="*/ 125043 h 2555648"/>
              <a:gd name="T4" fmla="*/ 53063 w 1536700"/>
              <a:gd name="T5" fmla="*/ 125043 h 2555648"/>
              <a:gd name="T6" fmla="*/ 53063 w 1536700"/>
              <a:gd name="T7" fmla="*/ 121709 h 2555648"/>
              <a:gd name="T8" fmla="*/ 32939 w 1536700"/>
              <a:gd name="T9" fmla="*/ 112825 h 2555648"/>
              <a:gd name="T10" fmla="*/ 32939 w 1536700"/>
              <a:gd name="T11" fmla="*/ 116159 h 2555648"/>
              <a:gd name="T12" fmla="*/ 53063 w 1536700"/>
              <a:gd name="T13" fmla="*/ 116159 h 2555648"/>
              <a:gd name="T14" fmla="*/ 53063 w 1536700"/>
              <a:gd name="T15" fmla="*/ 112825 h 2555648"/>
              <a:gd name="T16" fmla="*/ 24605 w 1536700"/>
              <a:gd name="T17" fmla="*/ 104498 h 2555648"/>
              <a:gd name="T18" fmla="*/ 61397 w 1536700"/>
              <a:gd name="T19" fmla="*/ 104498 h 2555648"/>
              <a:gd name="T20" fmla="*/ 66556 w 1536700"/>
              <a:gd name="T21" fmla="*/ 109403 h 2555648"/>
              <a:gd name="T22" fmla="*/ 61397 w 1536700"/>
              <a:gd name="T23" fmla="*/ 114308 h 2555648"/>
              <a:gd name="T24" fmla="*/ 66556 w 1536700"/>
              <a:gd name="T25" fmla="*/ 119213 h 2555648"/>
              <a:gd name="T26" fmla="*/ 61397 w 1536700"/>
              <a:gd name="T27" fmla="*/ 124117 h 2555648"/>
              <a:gd name="T28" fmla="*/ 66556 w 1536700"/>
              <a:gd name="T29" fmla="*/ 129022 h 2555648"/>
              <a:gd name="T30" fmla="*/ 61397 w 1536700"/>
              <a:gd name="T31" fmla="*/ 133927 h 2555648"/>
              <a:gd name="T32" fmla="*/ 53059 w 1536700"/>
              <a:gd name="T33" fmla="*/ 133927 h 2555648"/>
              <a:gd name="T34" fmla="*/ 52456 w 1536700"/>
              <a:gd name="T35" fmla="*/ 136902 h 2555648"/>
              <a:gd name="T36" fmla="*/ 43001 w 1536700"/>
              <a:gd name="T37" fmla="*/ 143145 h 2555648"/>
              <a:gd name="T38" fmla="*/ 33546 w 1536700"/>
              <a:gd name="T39" fmla="*/ 136902 h 2555648"/>
              <a:gd name="T40" fmla="*/ 32943 w 1536700"/>
              <a:gd name="T41" fmla="*/ 133927 h 2555648"/>
              <a:gd name="T42" fmla="*/ 24605 w 1536700"/>
              <a:gd name="T43" fmla="*/ 133927 h 2555648"/>
              <a:gd name="T44" fmla="*/ 19446 w 1536700"/>
              <a:gd name="T45" fmla="*/ 129022 h 2555648"/>
              <a:gd name="T46" fmla="*/ 24605 w 1536700"/>
              <a:gd name="T47" fmla="*/ 124117 h 2555648"/>
              <a:gd name="T48" fmla="*/ 19446 w 1536700"/>
              <a:gd name="T49" fmla="*/ 119213 h 2555648"/>
              <a:gd name="T50" fmla="*/ 24605 w 1536700"/>
              <a:gd name="T51" fmla="*/ 114308 h 2555648"/>
              <a:gd name="T52" fmla="*/ 19446 w 1536700"/>
              <a:gd name="T53" fmla="*/ 109403 h 2555648"/>
              <a:gd name="T54" fmla="*/ 24605 w 1536700"/>
              <a:gd name="T55" fmla="*/ 104498 h 2555648"/>
              <a:gd name="T56" fmla="*/ 43001 w 1536700"/>
              <a:gd name="T57" fmla="*/ 0 h 2555648"/>
              <a:gd name="T58" fmla="*/ 86002 w 1536700"/>
              <a:gd name="T59" fmla="*/ 43148 h 2555648"/>
              <a:gd name="T60" fmla="*/ 85128 w 1536700"/>
              <a:gd name="T61" fmla="*/ 51844 h 2555648"/>
              <a:gd name="T62" fmla="*/ 83483 w 1536700"/>
              <a:gd name="T63" fmla="*/ 57163 h 2555648"/>
              <a:gd name="T64" fmla="*/ 83497 w 1536700"/>
              <a:gd name="T65" fmla="*/ 57163 h 2555648"/>
              <a:gd name="T66" fmla="*/ 63827 w 1536700"/>
              <a:gd name="T67" fmla="*/ 102160 h 2555648"/>
              <a:gd name="T68" fmla="*/ 22175 w 1536700"/>
              <a:gd name="T69" fmla="*/ 102160 h 2555648"/>
              <a:gd name="T70" fmla="*/ 2505 w 1536700"/>
              <a:gd name="T71" fmla="*/ 57163 h 2555648"/>
              <a:gd name="T72" fmla="*/ 2519 w 1536700"/>
              <a:gd name="T73" fmla="*/ 57163 h 2555648"/>
              <a:gd name="T74" fmla="*/ 874 w 1536700"/>
              <a:gd name="T75" fmla="*/ 51844 h 2555648"/>
              <a:gd name="T76" fmla="*/ 0 w 1536700"/>
              <a:gd name="T77" fmla="*/ 43148 h 2555648"/>
              <a:gd name="T78" fmla="*/ 43001 w 1536700"/>
              <a:gd name="T79" fmla="*/ 0 h 25556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36700"/>
              <a:gd name="T121" fmla="*/ 0 h 2555648"/>
              <a:gd name="T122" fmla="*/ 1536700 w 1536700"/>
              <a:gd name="T123" fmla="*/ 2555648 h 25556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36700" h="2555648">
                <a:moveTo>
                  <a:pt x="588566" y="2172931"/>
                </a:moveTo>
                <a:lnTo>
                  <a:pt x="588566" y="2232462"/>
                </a:lnTo>
                <a:lnTo>
                  <a:pt x="948135" y="2232462"/>
                </a:lnTo>
                <a:lnTo>
                  <a:pt x="948135" y="2172931"/>
                </a:lnTo>
                <a:lnTo>
                  <a:pt x="588566" y="2172931"/>
                </a:lnTo>
                <a:close/>
                <a:moveTo>
                  <a:pt x="588566" y="2014319"/>
                </a:moveTo>
                <a:lnTo>
                  <a:pt x="588566" y="2073850"/>
                </a:lnTo>
                <a:lnTo>
                  <a:pt x="948135" y="2073850"/>
                </a:lnTo>
                <a:lnTo>
                  <a:pt x="948135" y="2014319"/>
                </a:lnTo>
                <a:lnTo>
                  <a:pt x="588566"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bIns="792000" anchor="ctr"/>
          <a:lstStyle/>
          <a:p>
            <a:endParaRPr lang="zh-CN" altLang="en-US"/>
          </a:p>
        </p:txBody>
      </p:sp>
      <p:sp>
        <p:nvSpPr>
          <p:cNvPr id="13321" name="矩形 9"/>
          <p:cNvSpPr>
            <a:spLocks noChangeArrowheads="1"/>
          </p:cNvSpPr>
          <p:nvPr/>
        </p:nvSpPr>
        <p:spPr bwMode="auto">
          <a:xfrm>
            <a:off x="2235200" y="1943100"/>
            <a:ext cx="4535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13322" name="TextBox 4"/>
          <p:cNvSpPr>
            <a:spLocks noChangeArrowheads="1"/>
          </p:cNvSpPr>
          <p:nvPr/>
        </p:nvSpPr>
        <p:spPr bwMode="auto">
          <a:xfrm>
            <a:off x="2173288" y="14351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13323" name="矩形 11"/>
          <p:cNvSpPr>
            <a:spLocks noChangeArrowheads="1"/>
          </p:cNvSpPr>
          <p:nvPr/>
        </p:nvSpPr>
        <p:spPr bwMode="auto">
          <a:xfrm>
            <a:off x="2235200" y="33972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13324" name="TextBox 4"/>
          <p:cNvSpPr>
            <a:spLocks noChangeArrowheads="1"/>
          </p:cNvSpPr>
          <p:nvPr/>
        </p:nvSpPr>
        <p:spPr bwMode="auto">
          <a:xfrm>
            <a:off x="2173288" y="2886075"/>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13325" name="矩形 13"/>
          <p:cNvSpPr>
            <a:spLocks noChangeArrowheads="1"/>
          </p:cNvSpPr>
          <p:nvPr/>
        </p:nvSpPr>
        <p:spPr bwMode="auto">
          <a:xfrm>
            <a:off x="2235200" y="4826000"/>
            <a:ext cx="4535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13326" name="TextBox 4"/>
          <p:cNvSpPr>
            <a:spLocks noChangeArrowheads="1"/>
          </p:cNvSpPr>
          <p:nvPr/>
        </p:nvSpPr>
        <p:spPr bwMode="auto">
          <a:xfrm>
            <a:off x="2173288" y="43180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pic>
        <p:nvPicPr>
          <p:cNvPr id="13327" name="图片 15"/>
          <p:cNvPicPr>
            <a:picLocks noChangeAspect="1" noChangeArrowheads="1"/>
          </p:cNvPicPr>
          <p:nvPr/>
        </p:nvPicPr>
        <p:blipFill>
          <a:blip r:embed="rId3">
            <a:extLst>
              <a:ext uri="{28A0092B-C50C-407E-A947-70E740481C1C}">
                <a14:useLocalDpi xmlns:a14="http://schemas.microsoft.com/office/drawing/2010/main" val="0"/>
              </a:ext>
            </a:extLst>
          </a:blip>
          <a:srcRect r="795" b="4871"/>
          <a:stretch>
            <a:fillRect/>
          </a:stretch>
        </p:blipFill>
        <p:spPr bwMode="auto">
          <a:xfrm>
            <a:off x="7383463" y="2212975"/>
            <a:ext cx="39306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任意多边形 31"/>
          <p:cNvSpPr>
            <a:spLocks noChangeArrowheads="1"/>
          </p:cNvSpPr>
          <p:nvPr/>
        </p:nvSpPr>
        <p:spPr bwMode="auto">
          <a:xfrm flipH="1">
            <a:off x="850900" y="2422525"/>
            <a:ext cx="10356850" cy="44450"/>
          </a:xfrm>
          <a:custGeom>
            <a:avLst/>
            <a:gdLst>
              <a:gd name="T0" fmla="*/ 13446616 w 7977051"/>
              <a:gd name="T1" fmla="*/ 0 h 31619"/>
              <a:gd name="T2" fmla="*/ 0 w 7977051"/>
              <a:gd name="T3" fmla="*/ 0 h 31619"/>
              <a:gd name="T4" fmla="*/ 0 w 7977051"/>
              <a:gd name="T5" fmla="*/ 62488 h 31619"/>
              <a:gd name="T6" fmla="*/ 13446616 w 7977051"/>
              <a:gd name="T7" fmla="*/ 62488 h 31619"/>
              <a:gd name="T8" fmla="*/ 13446616 w 7977051"/>
              <a:gd name="T9" fmla="*/ 31245 h 31619"/>
              <a:gd name="T10" fmla="*/ 0 60000 65536"/>
              <a:gd name="T11" fmla="*/ 0 60000 65536"/>
              <a:gd name="T12" fmla="*/ 0 60000 65536"/>
              <a:gd name="T13" fmla="*/ 0 60000 65536"/>
              <a:gd name="T14" fmla="*/ 0 60000 65536"/>
              <a:gd name="T15" fmla="*/ 0 w 7977051"/>
              <a:gd name="T16" fmla="*/ 0 h 31619"/>
              <a:gd name="T17" fmla="*/ 7977051 w 7977051"/>
              <a:gd name="T18" fmla="*/ 31619 h 31619"/>
            </a:gdLst>
            <a:ahLst/>
            <a:cxnLst>
              <a:cxn ang="T10">
                <a:pos x="T0" y="T1"/>
              </a:cxn>
              <a:cxn ang="T11">
                <a:pos x="T2" y="T3"/>
              </a:cxn>
              <a:cxn ang="T12">
                <a:pos x="T4" y="T5"/>
              </a:cxn>
              <a:cxn ang="T13">
                <a:pos x="T6" y="T7"/>
              </a:cxn>
              <a:cxn ang="T14">
                <a:pos x="T8" y="T9"/>
              </a:cxn>
            </a:cxnLst>
            <a:rect l="T15" t="T16" r="T17" b="T18"/>
            <a:pathLst>
              <a:path w="7977051" h="31619">
                <a:moveTo>
                  <a:pt x="7977051" y="0"/>
                </a:moveTo>
                <a:lnTo>
                  <a:pt x="0" y="0"/>
                </a:lnTo>
                <a:lnTo>
                  <a:pt x="0" y="31619"/>
                </a:lnTo>
                <a:lnTo>
                  <a:pt x="7977051" y="31619"/>
                </a:lnTo>
                <a:lnTo>
                  <a:pt x="7977051" y="15810"/>
                </a:lnTo>
                <a:lnTo>
                  <a:pt x="7977051" y="0"/>
                </a:lnTo>
                <a:close/>
              </a:path>
            </a:pathLst>
          </a:custGeom>
          <a:solidFill>
            <a:schemeClr val="bg1"/>
          </a:solidFill>
          <a:ln w="12700" cap="flat" cmpd="sng">
            <a:solidFill>
              <a:schemeClr val="bg1"/>
            </a:solidFill>
            <a:bevel/>
            <a:headEnd/>
            <a:tailEnd/>
          </a:ln>
        </p:spPr>
        <p:txBody>
          <a:bodyPr anchor="ctr"/>
          <a:lstStyle/>
          <a:p>
            <a:endParaRPr lang="zh-CN" altLang="en-US"/>
          </a:p>
        </p:txBody>
      </p:sp>
      <p:sp>
        <p:nvSpPr>
          <p:cNvPr id="14340" name="Straight Connector 32"/>
          <p:cNvSpPr>
            <a:spLocks noChangeShapeType="1"/>
          </p:cNvSpPr>
          <p:nvPr/>
        </p:nvSpPr>
        <p:spPr bwMode="auto">
          <a:xfrm flipV="1">
            <a:off x="2647950" y="2436813"/>
            <a:ext cx="1588" cy="601662"/>
          </a:xfrm>
          <a:prstGeom prst="line">
            <a:avLst/>
          </a:prstGeom>
          <a:noFill/>
          <a:ln w="19050">
            <a:solidFill>
              <a:srgbClr val="E39A1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41" name="Straight Connector 32"/>
          <p:cNvSpPr>
            <a:spLocks noChangeShapeType="1"/>
          </p:cNvSpPr>
          <p:nvPr/>
        </p:nvSpPr>
        <p:spPr bwMode="auto">
          <a:xfrm flipV="1">
            <a:off x="4937125" y="2436813"/>
            <a:ext cx="1588" cy="601662"/>
          </a:xfrm>
          <a:prstGeom prst="line">
            <a:avLst/>
          </a:prstGeom>
          <a:noFill/>
          <a:ln w="19050">
            <a:solidFill>
              <a:srgbClr val="BDA16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42" name="Straight Connector 32"/>
          <p:cNvSpPr>
            <a:spLocks noChangeShapeType="1"/>
          </p:cNvSpPr>
          <p:nvPr/>
        </p:nvSpPr>
        <p:spPr bwMode="auto">
          <a:xfrm flipV="1">
            <a:off x="7258050" y="2436813"/>
            <a:ext cx="0" cy="601662"/>
          </a:xfrm>
          <a:prstGeom prst="line">
            <a:avLst/>
          </a:prstGeom>
          <a:noFill/>
          <a:ln w="19050">
            <a:solidFill>
              <a:srgbClr val="E39A1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43" name="圆角矩形 10"/>
          <p:cNvSpPr>
            <a:spLocks noChangeArrowheads="1"/>
          </p:cNvSpPr>
          <p:nvPr/>
        </p:nvSpPr>
        <p:spPr bwMode="auto">
          <a:xfrm>
            <a:off x="1838325" y="3144838"/>
            <a:ext cx="1612900" cy="34448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sz="2000" b="1">
                <a:solidFill>
                  <a:srgbClr val="2D4C79"/>
                </a:solidFill>
                <a:latin typeface="微软雅黑" pitchFamily="34" charset="-122"/>
                <a:ea typeface="微软雅黑" pitchFamily="34" charset="-122"/>
                <a:sym typeface="微软雅黑" pitchFamily="34" charset="-122"/>
              </a:rPr>
              <a:t>标题</a:t>
            </a:r>
            <a:endParaRPr lang="zh-CN" altLang="en-US"/>
          </a:p>
        </p:txBody>
      </p:sp>
      <p:sp>
        <p:nvSpPr>
          <p:cNvPr id="14344" name="圆角矩形 11"/>
          <p:cNvSpPr>
            <a:spLocks noChangeArrowheads="1"/>
          </p:cNvSpPr>
          <p:nvPr/>
        </p:nvSpPr>
        <p:spPr bwMode="auto">
          <a:xfrm>
            <a:off x="4130675" y="3144838"/>
            <a:ext cx="1612900" cy="344487"/>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sz="2000" b="1">
                <a:solidFill>
                  <a:srgbClr val="2D4C79"/>
                </a:solidFill>
                <a:latin typeface="微软雅黑" pitchFamily="34" charset="-122"/>
                <a:ea typeface="微软雅黑" pitchFamily="34" charset="-122"/>
                <a:sym typeface="微软雅黑" pitchFamily="34" charset="-122"/>
              </a:rPr>
              <a:t>标题</a:t>
            </a:r>
            <a:endParaRPr lang="zh-CN" altLang="en-US"/>
          </a:p>
        </p:txBody>
      </p:sp>
      <p:sp>
        <p:nvSpPr>
          <p:cNvPr id="14345" name="圆角矩形 12"/>
          <p:cNvSpPr>
            <a:spLocks noChangeArrowheads="1"/>
          </p:cNvSpPr>
          <p:nvPr/>
        </p:nvSpPr>
        <p:spPr bwMode="auto">
          <a:xfrm>
            <a:off x="6426200" y="3144838"/>
            <a:ext cx="1612900" cy="344487"/>
          </a:xfrm>
          <a:prstGeom prst="roundRect">
            <a:avLst>
              <a:gd name="adj" fmla="val 16667"/>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sz="2000" b="1">
                <a:solidFill>
                  <a:srgbClr val="2D4C79"/>
                </a:solidFill>
                <a:latin typeface="微软雅黑" pitchFamily="34" charset="-122"/>
                <a:ea typeface="微软雅黑" pitchFamily="34" charset="-122"/>
                <a:sym typeface="微软雅黑" pitchFamily="34" charset="-122"/>
              </a:rPr>
              <a:t>标题</a:t>
            </a:r>
            <a:endParaRPr lang="zh-CN" altLang="en-US"/>
          </a:p>
        </p:txBody>
      </p:sp>
      <p:sp>
        <p:nvSpPr>
          <p:cNvPr id="14346" name="Sev01"/>
          <p:cNvSpPr>
            <a:spLocks noChangeAspect="1" noChangeArrowheads="1"/>
          </p:cNvSpPr>
          <p:nvPr/>
        </p:nvSpPr>
        <p:spPr bwMode="auto">
          <a:xfrm>
            <a:off x="6972300" y="1701800"/>
            <a:ext cx="520700" cy="520700"/>
          </a:xfrm>
          <a:prstGeom prst="ellipse">
            <a:avLst/>
          </a:prstGeom>
          <a:solidFill>
            <a:srgbClr val="E39A1D"/>
          </a:solidFill>
          <a:ln>
            <a:noFill/>
          </a:ln>
          <a:extLst>
            <a:ext uri="{91240B29-F687-4F45-9708-019B960494DF}">
              <a14:hiddenLine xmlns:a14="http://schemas.microsoft.com/office/drawing/2010/main" w="38100">
                <a:solidFill>
                  <a:srgbClr val="42719B"/>
                </a:solidFill>
                <a:bevel/>
                <a:headEnd/>
                <a:tailEnd/>
              </a14:hiddenLine>
            </a:ext>
          </a:extLst>
        </p:spPr>
        <p:txBody>
          <a:bodyPr anchor="ctr"/>
          <a:lstStyle/>
          <a:p>
            <a:pPr algn="ctr">
              <a:buFont typeface="Arial" pitchFamily="34" charset="0"/>
              <a:buNone/>
            </a:pPr>
            <a:endParaRPr lang="zh-CN" altLang="zh-CN" sz="4000">
              <a:solidFill>
                <a:schemeClr val="bg1"/>
              </a:solidFill>
              <a:latin typeface="FontAwesome"/>
              <a:sym typeface="FontAwesome"/>
            </a:endParaRPr>
          </a:p>
        </p:txBody>
      </p:sp>
      <p:sp>
        <p:nvSpPr>
          <p:cNvPr id="14347" name="Freeform 105"/>
          <p:cNvSpPr>
            <a:spLocks noEditPoints="1" noChangeArrowheads="1"/>
          </p:cNvSpPr>
          <p:nvPr/>
        </p:nvSpPr>
        <p:spPr bwMode="auto">
          <a:xfrm>
            <a:off x="7086600" y="1819275"/>
            <a:ext cx="292100" cy="285750"/>
          </a:xfrm>
          <a:custGeom>
            <a:avLst/>
            <a:gdLst>
              <a:gd name="T0" fmla="*/ 1229010750 w 64"/>
              <a:gd name="T1" fmla="*/ 1296080357 h 63"/>
              <a:gd name="T2" fmla="*/ 1145684661 w 64"/>
              <a:gd name="T3" fmla="*/ 1254936893 h 63"/>
              <a:gd name="T4" fmla="*/ 874889705 w 64"/>
              <a:gd name="T5" fmla="*/ 987488500 h 63"/>
              <a:gd name="T6" fmla="*/ 562429422 w 64"/>
              <a:gd name="T7" fmla="*/ 1090353964 h 63"/>
              <a:gd name="T8" fmla="*/ 0 w 64"/>
              <a:gd name="T9" fmla="*/ 534892250 h 63"/>
              <a:gd name="T10" fmla="*/ 562429422 w 64"/>
              <a:gd name="T11" fmla="*/ 0 h 63"/>
              <a:gd name="T12" fmla="*/ 1124854280 w 64"/>
              <a:gd name="T13" fmla="*/ 534892250 h 63"/>
              <a:gd name="T14" fmla="*/ 1020702373 w 64"/>
              <a:gd name="T15" fmla="*/ 843479571 h 63"/>
              <a:gd name="T16" fmla="*/ 1291501894 w 64"/>
              <a:gd name="T17" fmla="*/ 1110927964 h 63"/>
              <a:gd name="T18" fmla="*/ 1333162656 w 64"/>
              <a:gd name="T19" fmla="*/ 1193214893 h 63"/>
              <a:gd name="T20" fmla="*/ 1229010750 w 64"/>
              <a:gd name="T21" fmla="*/ 1296080357 h 63"/>
              <a:gd name="T22" fmla="*/ 562429422 w 64"/>
              <a:gd name="T23" fmla="*/ 185152393 h 63"/>
              <a:gd name="T24" fmla="*/ 208308377 w 64"/>
              <a:gd name="T25" fmla="*/ 534892250 h 63"/>
              <a:gd name="T26" fmla="*/ 562429422 w 64"/>
              <a:gd name="T27" fmla="*/ 884627571 h 63"/>
              <a:gd name="T28" fmla="*/ 916550467 w 64"/>
              <a:gd name="T29" fmla="*/ 534892250 h 63"/>
              <a:gd name="T30" fmla="*/ 562429422 w 64"/>
              <a:gd name="T31" fmla="*/ 185152393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48" name="Sev01"/>
          <p:cNvSpPr>
            <a:spLocks noChangeAspect="1" noChangeArrowheads="1"/>
          </p:cNvSpPr>
          <p:nvPr/>
        </p:nvSpPr>
        <p:spPr bwMode="auto">
          <a:xfrm>
            <a:off x="2387600" y="1701800"/>
            <a:ext cx="520700" cy="520700"/>
          </a:xfrm>
          <a:prstGeom prst="ellipse">
            <a:avLst/>
          </a:prstGeom>
          <a:solidFill>
            <a:srgbClr val="E39A1D"/>
          </a:solidFill>
          <a:ln>
            <a:noFill/>
          </a:ln>
          <a:extLst>
            <a:ext uri="{91240B29-F687-4F45-9708-019B960494DF}">
              <a14:hiddenLine xmlns:a14="http://schemas.microsoft.com/office/drawing/2010/main" w="38100">
                <a:solidFill>
                  <a:srgbClr val="42719B"/>
                </a:solidFill>
                <a:bevel/>
                <a:headEnd/>
                <a:tailEnd/>
              </a14:hiddenLine>
            </a:ext>
          </a:extLst>
        </p:spPr>
        <p:txBody>
          <a:bodyPr anchor="ctr"/>
          <a:lstStyle/>
          <a:p>
            <a:pPr algn="ctr">
              <a:buFont typeface="Arial" pitchFamily="34" charset="0"/>
              <a:buNone/>
            </a:pPr>
            <a:endParaRPr lang="zh-CN" altLang="zh-CN" sz="4000">
              <a:solidFill>
                <a:schemeClr val="bg1"/>
              </a:solidFill>
              <a:latin typeface="FontAwesome"/>
              <a:sym typeface="FontAwesome"/>
            </a:endParaRPr>
          </a:p>
        </p:txBody>
      </p:sp>
      <p:sp>
        <p:nvSpPr>
          <p:cNvPr id="14349" name="Freeform 62"/>
          <p:cNvSpPr>
            <a:spLocks noEditPoints="1" noChangeArrowheads="1"/>
          </p:cNvSpPr>
          <p:nvPr/>
        </p:nvSpPr>
        <p:spPr bwMode="auto">
          <a:xfrm>
            <a:off x="2501900" y="1814513"/>
            <a:ext cx="292100" cy="295275"/>
          </a:xfrm>
          <a:custGeom>
            <a:avLst/>
            <a:gdLst>
              <a:gd name="T0" fmla="*/ 1471076034 w 58"/>
              <a:gd name="T1" fmla="*/ 855284401 h 58"/>
              <a:gd name="T2" fmla="*/ 1445713697 w 58"/>
              <a:gd name="T3" fmla="*/ 881202419 h 58"/>
              <a:gd name="T4" fmla="*/ 1268167259 w 58"/>
              <a:gd name="T5" fmla="*/ 907120437 h 58"/>
              <a:gd name="T6" fmla="*/ 1242804921 w 58"/>
              <a:gd name="T7" fmla="*/ 1010792507 h 58"/>
              <a:gd name="T8" fmla="*/ 1344259309 w 58"/>
              <a:gd name="T9" fmla="*/ 1140382596 h 58"/>
              <a:gd name="T10" fmla="*/ 1344259309 w 58"/>
              <a:gd name="T11" fmla="*/ 1166300613 h 58"/>
              <a:gd name="T12" fmla="*/ 1344259309 w 58"/>
              <a:gd name="T13" fmla="*/ 1192218631 h 58"/>
              <a:gd name="T14" fmla="*/ 1141350533 w 58"/>
              <a:gd name="T15" fmla="*/ 1373639664 h 58"/>
              <a:gd name="T16" fmla="*/ 1115988195 w 58"/>
              <a:gd name="T17" fmla="*/ 1347721646 h 58"/>
              <a:gd name="T18" fmla="*/ 989171469 w 58"/>
              <a:gd name="T19" fmla="*/ 1244054666 h 58"/>
              <a:gd name="T20" fmla="*/ 913079419 w 58"/>
              <a:gd name="T21" fmla="*/ 1295885611 h 58"/>
              <a:gd name="T22" fmla="*/ 862354743 w 58"/>
              <a:gd name="T23" fmla="*/ 1477311734 h 58"/>
              <a:gd name="T24" fmla="*/ 836992405 w 58"/>
              <a:gd name="T25" fmla="*/ 1503229752 h 58"/>
              <a:gd name="T26" fmla="*/ 634083629 w 58"/>
              <a:gd name="T27" fmla="*/ 1503229752 h 58"/>
              <a:gd name="T28" fmla="*/ 583358953 w 58"/>
              <a:gd name="T29" fmla="*/ 1477311734 h 58"/>
              <a:gd name="T30" fmla="*/ 557996616 w 58"/>
              <a:gd name="T31" fmla="*/ 1295885611 h 58"/>
              <a:gd name="T32" fmla="*/ 481904566 w 58"/>
              <a:gd name="T33" fmla="*/ 1244054666 h 58"/>
              <a:gd name="T34" fmla="*/ 355087840 w 58"/>
              <a:gd name="T35" fmla="*/ 1347721646 h 58"/>
              <a:gd name="T36" fmla="*/ 329725502 w 58"/>
              <a:gd name="T37" fmla="*/ 1373639664 h 58"/>
              <a:gd name="T38" fmla="*/ 304358128 w 58"/>
              <a:gd name="T39" fmla="*/ 1347721646 h 58"/>
              <a:gd name="T40" fmla="*/ 126816726 w 58"/>
              <a:gd name="T41" fmla="*/ 1192218631 h 58"/>
              <a:gd name="T42" fmla="*/ 126816726 w 58"/>
              <a:gd name="T43" fmla="*/ 1166300613 h 58"/>
              <a:gd name="T44" fmla="*/ 126816726 w 58"/>
              <a:gd name="T45" fmla="*/ 1140382596 h 58"/>
              <a:gd name="T46" fmla="*/ 228271114 w 58"/>
              <a:gd name="T47" fmla="*/ 1010792507 h 58"/>
              <a:gd name="T48" fmla="*/ 202908776 w 58"/>
              <a:gd name="T49" fmla="*/ 907120437 h 58"/>
              <a:gd name="T50" fmla="*/ 25362338 w 58"/>
              <a:gd name="T51" fmla="*/ 881202419 h 58"/>
              <a:gd name="T52" fmla="*/ 0 w 58"/>
              <a:gd name="T53" fmla="*/ 855284401 h 58"/>
              <a:gd name="T54" fmla="*/ 0 w 58"/>
              <a:gd name="T55" fmla="*/ 622027333 h 58"/>
              <a:gd name="T56" fmla="*/ 25362338 w 58"/>
              <a:gd name="T57" fmla="*/ 596109316 h 58"/>
              <a:gd name="T58" fmla="*/ 202908776 w 58"/>
              <a:gd name="T59" fmla="*/ 570191298 h 58"/>
              <a:gd name="T60" fmla="*/ 228271114 w 58"/>
              <a:gd name="T61" fmla="*/ 466519227 h 58"/>
              <a:gd name="T62" fmla="*/ 126816726 w 58"/>
              <a:gd name="T63" fmla="*/ 336929139 h 58"/>
              <a:gd name="T64" fmla="*/ 126816726 w 58"/>
              <a:gd name="T65" fmla="*/ 311011121 h 58"/>
              <a:gd name="T66" fmla="*/ 126816726 w 58"/>
              <a:gd name="T67" fmla="*/ 285093103 h 58"/>
              <a:gd name="T68" fmla="*/ 329725502 w 58"/>
              <a:gd name="T69" fmla="*/ 129590088 h 58"/>
              <a:gd name="T70" fmla="*/ 355087840 w 58"/>
              <a:gd name="T71" fmla="*/ 129590088 h 58"/>
              <a:gd name="T72" fmla="*/ 481904566 w 58"/>
              <a:gd name="T73" fmla="*/ 233262159 h 58"/>
              <a:gd name="T74" fmla="*/ 557996616 w 58"/>
              <a:gd name="T75" fmla="*/ 207344141 h 58"/>
              <a:gd name="T76" fmla="*/ 583358953 w 58"/>
              <a:gd name="T77" fmla="*/ 25918018 h 58"/>
              <a:gd name="T78" fmla="*/ 634083629 w 58"/>
              <a:gd name="T79" fmla="*/ 0 h 58"/>
              <a:gd name="T80" fmla="*/ 836992405 w 58"/>
              <a:gd name="T81" fmla="*/ 0 h 58"/>
              <a:gd name="T82" fmla="*/ 862354743 w 58"/>
              <a:gd name="T83" fmla="*/ 25918018 h 58"/>
              <a:gd name="T84" fmla="*/ 913079419 w 58"/>
              <a:gd name="T85" fmla="*/ 207344141 h 58"/>
              <a:gd name="T86" fmla="*/ 989171469 w 58"/>
              <a:gd name="T87" fmla="*/ 233262159 h 58"/>
              <a:gd name="T88" fmla="*/ 1115988195 w 58"/>
              <a:gd name="T89" fmla="*/ 129590088 h 58"/>
              <a:gd name="T90" fmla="*/ 1141350533 w 58"/>
              <a:gd name="T91" fmla="*/ 129590088 h 58"/>
              <a:gd name="T92" fmla="*/ 1166717907 w 58"/>
              <a:gd name="T93" fmla="*/ 129590088 h 58"/>
              <a:gd name="T94" fmla="*/ 1318896971 w 58"/>
              <a:gd name="T95" fmla="*/ 311011121 h 58"/>
              <a:gd name="T96" fmla="*/ 1344259309 w 58"/>
              <a:gd name="T97" fmla="*/ 311011121 h 58"/>
              <a:gd name="T98" fmla="*/ 1318896971 w 58"/>
              <a:gd name="T99" fmla="*/ 336929139 h 58"/>
              <a:gd name="T100" fmla="*/ 1217442583 w 58"/>
              <a:gd name="T101" fmla="*/ 466519227 h 58"/>
              <a:gd name="T102" fmla="*/ 1268167259 w 58"/>
              <a:gd name="T103" fmla="*/ 570191298 h 58"/>
              <a:gd name="T104" fmla="*/ 1445713697 w 58"/>
              <a:gd name="T105" fmla="*/ 596109316 h 58"/>
              <a:gd name="T106" fmla="*/ 1471076034 w 58"/>
              <a:gd name="T107" fmla="*/ 647945351 h 58"/>
              <a:gd name="T108" fmla="*/ 1471076034 w 58"/>
              <a:gd name="T109" fmla="*/ 855284401 h 58"/>
              <a:gd name="T110" fmla="*/ 735538017 w 58"/>
              <a:gd name="T111" fmla="*/ 492437245 h 58"/>
              <a:gd name="T112" fmla="*/ 481904566 w 58"/>
              <a:gd name="T113" fmla="*/ 751617422 h 58"/>
              <a:gd name="T114" fmla="*/ 735538017 w 58"/>
              <a:gd name="T115" fmla="*/ 984874490 h 58"/>
              <a:gd name="T116" fmla="*/ 989171469 w 58"/>
              <a:gd name="T117" fmla="*/ 751617422 h 58"/>
              <a:gd name="T118" fmla="*/ 735538017 w 58"/>
              <a:gd name="T119" fmla="*/ 492437245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0" name="Sev01"/>
          <p:cNvSpPr>
            <a:spLocks noChangeAspect="1" noChangeArrowheads="1"/>
          </p:cNvSpPr>
          <p:nvPr/>
        </p:nvSpPr>
        <p:spPr bwMode="auto">
          <a:xfrm>
            <a:off x="4679950" y="1701800"/>
            <a:ext cx="520700" cy="520700"/>
          </a:xfrm>
          <a:prstGeom prst="ellipse">
            <a:avLst/>
          </a:prstGeom>
          <a:solidFill>
            <a:srgbClr val="BDA16D"/>
          </a:solidFill>
          <a:ln>
            <a:noFill/>
          </a:ln>
          <a:extLst>
            <a:ext uri="{91240B29-F687-4F45-9708-019B960494DF}">
              <a14:hiddenLine xmlns:a14="http://schemas.microsoft.com/office/drawing/2010/main" w="38100">
                <a:solidFill>
                  <a:srgbClr val="42719B"/>
                </a:solidFill>
                <a:bevel/>
                <a:headEnd/>
                <a:tailEnd/>
              </a14:hiddenLine>
            </a:ext>
          </a:extLst>
        </p:spPr>
        <p:txBody>
          <a:bodyPr anchor="ctr"/>
          <a:lstStyle/>
          <a:p>
            <a:pPr algn="ctr">
              <a:buFont typeface="Arial" pitchFamily="34" charset="0"/>
              <a:buNone/>
            </a:pPr>
            <a:endParaRPr lang="zh-CN" altLang="zh-CN" sz="4000">
              <a:solidFill>
                <a:schemeClr val="bg1"/>
              </a:solidFill>
              <a:latin typeface="FontAwesome"/>
              <a:sym typeface="FontAwesome"/>
            </a:endParaRPr>
          </a:p>
        </p:txBody>
      </p:sp>
      <p:sp>
        <p:nvSpPr>
          <p:cNvPr id="14351" name="Freeform 135"/>
          <p:cNvSpPr>
            <a:spLocks noEditPoints="1" noChangeArrowheads="1"/>
          </p:cNvSpPr>
          <p:nvPr/>
        </p:nvSpPr>
        <p:spPr bwMode="auto">
          <a:xfrm>
            <a:off x="4784725" y="1816100"/>
            <a:ext cx="311150" cy="292100"/>
          </a:xfrm>
          <a:custGeom>
            <a:avLst/>
            <a:gdLst>
              <a:gd name="T0" fmla="*/ 236175637 w 73"/>
              <a:gd name="T1" fmla="*/ 719631306 h 68"/>
              <a:gd name="T2" fmla="*/ 145341149 w 73"/>
              <a:gd name="T3" fmla="*/ 719631306 h 68"/>
              <a:gd name="T4" fmla="*/ 0 w 73"/>
              <a:gd name="T5" fmla="*/ 608916815 h 68"/>
              <a:gd name="T6" fmla="*/ 90838751 w 73"/>
              <a:gd name="T7" fmla="*/ 350588729 h 68"/>
              <a:gd name="T8" fmla="*/ 272511990 w 73"/>
              <a:gd name="T9" fmla="*/ 405945975 h 68"/>
              <a:gd name="T10" fmla="*/ 363350740 w 73"/>
              <a:gd name="T11" fmla="*/ 387492128 h 68"/>
              <a:gd name="T12" fmla="*/ 363350740 w 73"/>
              <a:gd name="T13" fmla="*/ 442849374 h 68"/>
              <a:gd name="T14" fmla="*/ 417853138 w 73"/>
              <a:gd name="T15" fmla="*/ 627370662 h 68"/>
              <a:gd name="T16" fmla="*/ 236175637 w 73"/>
              <a:gd name="T17" fmla="*/ 719631306 h 68"/>
              <a:gd name="T18" fmla="*/ 272511990 w 73"/>
              <a:gd name="T19" fmla="*/ 350588729 h 68"/>
              <a:gd name="T20" fmla="*/ 90838751 w 73"/>
              <a:gd name="T21" fmla="*/ 166067441 h 68"/>
              <a:gd name="T22" fmla="*/ 272511990 w 73"/>
              <a:gd name="T23" fmla="*/ 0 h 68"/>
              <a:gd name="T24" fmla="*/ 454185229 w 73"/>
              <a:gd name="T25" fmla="*/ 166067441 h 68"/>
              <a:gd name="T26" fmla="*/ 272511990 w 73"/>
              <a:gd name="T27" fmla="*/ 350588729 h 68"/>
              <a:gd name="T28" fmla="*/ 962872855 w 73"/>
              <a:gd name="T29" fmla="*/ 1254741324 h 68"/>
              <a:gd name="T30" fmla="*/ 363350740 w 73"/>
              <a:gd name="T31" fmla="*/ 1254741324 h 68"/>
              <a:gd name="T32" fmla="*/ 181673239 w 73"/>
              <a:gd name="T33" fmla="*/ 1070220035 h 68"/>
              <a:gd name="T34" fmla="*/ 417853138 w 73"/>
              <a:gd name="T35" fmla="*/ 664274060 h 68"/>
              <a:gd name="T36" fmla="*/ 672194821 w 73"/>
              <a:gd name="T37" fmla="*/ 756534704 h 68"/>
              <a:gd name="T38" fmla="*/ 908370458 w 73"/>
              <a:gd name="T39" fmla="*/ 664274060 h 68"/>
              <a:gd name="T40" fmla="*/ 1162716402 w 73"/>
              <a:gd name="T41" fmla="*/ 1070220035 h 68"/>
              <a:gd name="T42" fmla="*/ 962872855 w 73"/>
              <a:gd name="T43" fmla="*/ 1254741324 h 68"/>
              <a:gd name="T44" fmla="*/ 672194821 w 73"/>
              <a:gd name="T45" fmla="*/ 719631306 h 68"/>
              <a:gd name="T46" fmla="*/ 399682831 w 73"/>
              <a:gd name="T47" fmla="*/ 442849374 h 68"/>
              <a:gd name="T48" fmla="*/ 672194821 w 73"/>
              <a:gd name="T49" fmla="*/ 166067441 h 68"/>
              <a:gd name="T50" fmla="*/ 926540765 w 73"/>
              <a:gd name="T51" fmla="*/ 442849374 h 68"/>
              <a:gd name="T52" fmla="*/ 672194821 w 73"/>
              <a:gd name="T53" fmla="*/ 719631306 h 68"/>
              <a:gd name="T54" fmla="*/ 1071877651 w 73"/>
              <a:gd name="T55" fmla="*/ 350588729 h 68"/>
              <a:gd name="T56" fmla="*/ 890204412 w 73"/>
              <a:gd name="T57" fmla="*/ 166067441 h 68"/>
              <a:gd name="T58" fmla="*/ 1071877651 w 73"/>
              <a:gd name="T59" fmla="*/ 0 h 68"/>
              <a:gd name="T60" fmla="*/ 1235384845 w 73"/>
              <a:gd name="T61" fmla="*/ 166067441 h 68"/>
              <a:gd name="T62" fmla="*/ 1071877651 w 73"/>
              <a:gd name="T63" fmla="*/ 350588729 h 68"/>
              <a:gd name="T64" fmla="*/ 1199052755 w 73"/>
              <a:gd name="T65" fmla="*/ 719631306 h 68"/>
              <a:gd name="T66" fmla="*/ 1108214004 w 73"/>
              <a:gd name="T67" fmla="*/ 719631306 h 68"/>
              <a:gd name="T68" fmla="*/ 926540765 w 73"/>
              <a:gd name="T69" fmla="*/ 627370662 h 68"/>
              <a:gd name="T70" fmla="*/ 981043163 w 73"/>
              <a:gd name="T71" fmla="*/ 442849374 h 68"/>
              <a:gd name="T72" fmla="*/ 981043163 w 73"/>
              <a:gd name="T73" fmla="*/ 387492128 h 68"/>
              <a:gd name="T74" fmla="*/ 1071877651 w 73"/>
              <a:gd name="T75" fmla="*/ 405945975 h 68"/>
              <a:gd name="T76" fmla="*/ 1253555153 w 73"/>
              <a:gd name="T77" fmla="*/ 350588729 h 68"/>
              <a:gd name="T78" fmla="*/ 1326223596 w 73"/>
              <a:gd name="T79" fmla="*/ 608916815 h 68"/>
              <a:gd name="T80" fmla="*/ 1199052755 w 73"/>
              <a:gd name="T81" fmla="*/ 719631306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68"/>
              <a:gd name="T125" fmla="*/ 73 w 73"/>
              <a:gd name="T126" fmla="*/ 68 h 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2" name="Straight Connector 32"/>
          <p:cNvSpPr>
            <a:spLocks noChangeShapeType="1"/>
          </p:cNvSpPr>
          <p:nvPr/>
        </p:nvSpPr>
        <p:spPr bwMode="auto">
          <a:xfrm flipV="1">
            <a:off x="9601200" y="2436813"/>
            <a:ext cx="1588" cy="601662"/>
          </a:xfrm>
          <a:prstGeom prst="line">
            <a:avLst/>
          </a:prstGeom>
          <a:noFill/>
          <a:ln w="19050">
            <a:solidFill>
              <a:srgbClr val="BDA16D"/>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圆角矩形 25"/>
          <p:cNvSpPr>
            <a:spLocks noChangeArrowheads="1"/>
          </p:cNvSpPr>
          <p:nvPr/>
        </p:nvSpPr>
        <p:spPr bwMode="auto">
          <a:xfrm>
            <a:off x="8769350" y="3144838"/>
            <a:ext cx="1612900" cy="344487"/>
          </a:xfrm>
          <a:prstGeom prst="roundRect">
            <a:avLst>
              <a:gd name="adj" fmla="val 16667"/>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r>
              <a:rPr lang="zh-CN" altLang="en-US" sz="2000" b="1">
                <a:solidFill>
                  <a:srgbClr val="2D4C79"/>
                </a:solidFill>
                <a:latin typeface="微软雅黑" pitchFamily="34" charset="-122"/>
                <a:ea typeface="微软雅黑" pitchFamily="34" charset="-122"/>
                <a:sym typeface="微软雅黑" pitchFamily="34" charset="-122"/>
              </a:rPr>
              <a:t>标题</a:t>
            </a:r>
            <a:endParaRPr lang="zh-CN" altLang="en-US"/>
          </a:p>
        </p:txBody>
      </p:sp>
      <p:sp>
        <p:nvSpPr>
          <p:cNvPr id="14354" name="Sev01"/>
          <p:cNvSpPr>
            <a:spLocks noChangeAspect="1" noChangeArrowheads="1"/>
          </p:cNvSpPr>
          <p:nvPr/>
        </p:nvSpPr>
        <p:spPr bwMode="auto">
          <a:xfrm>
            <a:off x="9315450" y="1701800"/>
            <a:ext cx="520700" cy="520700"/>
          </a:xfrm>
          <a:prstGeom prst="ellipse">
            <a:avLst/>
          </a:prstGeom>
          <a:solidFill>
            <a:srgbClr val="BDA16D"/>
          </a:solidFill>
          <a:ln>
            <a:noFill/>
          </a:ln>
          <a:extLst>
            <a:ext uri="{91240B29-F687-4F45-9708-019B960494DF}">
              <a14:hiddenLine xmlns:a14="http://schemas.microsoft.com/office/drawing/2010/main" w="38100">
                <a:solidFill>
                  <a:srgbClr val="42719B"/>
                </a:solidFill>
                <a:bevel/>
                <a:headEnd/>
                <a:tailEnd/>
              </a14:hiddenLine>
            </a:ext>
          </a:extLst>
        </p:spPr>
        <p:txBody>
          <a:bodyPr anchor="ctr"/>
          <a:lstStyle/>
          <a:p>
            <a:pPr algn="ctr">
              <a:buFont typeface="Arial" pitchFamily="34" charset="0"/>
              <a:buNone/>
            </a:pPr>
            <a:endParaRPr lang="zh-CN" altLang="zh-CN" sz="4000">
              <a:solidFill>
                <a:schemeClr val="bg1"/>
              </a:solidFill>
              <a:latin typeface="FontAwesome"/>
              <a:sym typeface="FontAwesome"/>
            </a:endParaRPr>
          </a:p>
        </p:txBody>
      </p:sp>
      <p:sp>
        <p:nvSpPr>
          <p:cNvPr id="14355" name="TextBox 15"/>
          <p:cNvSpPr>
            <a:spLocks noChangeArrowheads="1"/>
          </p:cNvSpPr>
          <p:nvPr/>
        </p:nvSpPr>
        <p:spPr bwMode="auto">
          <a:xfrm>
            <a:off x="1481138" y="3714750"/>
            <a:ext cx="22431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p:txBody>
      </p:sp>
      <p:sp>
        <p:nvSpPr>
          <p:cNvPr id="14356" name="TextBox 15"/>
          <p:cNvSpPr>
            <a:spLocks noChangeArrowheads="1"/>
          </p:cNvSpPr>
          <p:nvPr/>
        </p:nvSpPr>
        <p:spPr bwMode="auto">
          <a:xfrm>
            <a:off x="6029325" y="3714750"/>
            <a:ext cx="2243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a:t>
            </a:r>
            <a:endParaRPr lang="en-US" sz="1400">
              <a:solidFill>
                <a:srgbClr val="E39A1D"/>
              </a:solidFill>
              <a:latin typeface="微软雅黑" pitchFamily="34" charset="-122"/>
              <a:ea typeface="微软雅黑" pitchFamily="34" charset="-122"/>
              <a:sym typeface="微软雅黑" pitchFamily="34" charset="-122"/>
            </a:endParaRPr>
          </a:p>
        </p:txBody>
      </p:sp>
      <p:sp>
        <p:nvSpPr>
          <p:cNvPr id="14357" name="TextBox 15"/>
          <p:cNvSpPr>
            <a:spLocks noChangeArrowheads="1"/>
          </p:cNvSpPr>
          <p:nvPr/>
        </p:nvSpPr>
        <p:spPr bwMode="auto">
          <a:xfrm>
            <a:off x="3756025" y="3714750"/>
            <a:ext cx="2243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p:txBody>
      </p:sp>
      <p:sp>
        <p:nvSpPr>
          <p:cNvPr id="14358" name="TextBox 15"/>
          <p:cNvSpPr>
            <a:spLocks noChangeArrowheads="1"/>
          </p:cNvSpPr>
          <p:nvPr/>
        </p:nvSpPr>
        <p:spPr bwMode="auto">
          <a:xfrm>
            <a:off x="8374063" y="3714750"/>
            <a:ext cx="22431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a:t>
            </a:r>
            <a:endParaRPr lang="en-US" sz="1400">
              <a:solidFill>
                <a:srgbClr val="BDA16D"/>
              </a:solidFill>
              <a:latin typeface="微软雅黑" pitchFamily="34" charset="-122"/>
              <a:ea typeface="微软雅黑" pitchFamily="34" charset="-122"/>
              <a:sym typeface="微软雅黑" pitchFamily="34" charset="-122"/>
            </a:endParaRPr>
          </a:p>
        </p:txBody>
      </p:sp>
      <p:sp>
        <p:nvSpPr>
          <p:cNvPr id="14359" name="流程图: 联系 13"/>
          <p:cNvSpPr>
            <a:spLocks noChangeArrowheads="1"/>
          </p:cNvSpPr>
          <p:nvPr/>
        </p:nvSpPr>
        <p:spPr bwMode="auto">
          <a:xfrm>
            <a:off x="9494838" y="2320925"/>
            <a:ext cx="234950" cy="234950"/>
          </a:xfrm>
          <a:prstGeom prst="flowChartConnector">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60" name="流程图: 联系 35"/>
          <p:cNvSpPr>
            <a:spLocks noChangeArrowheads="1"/>
          </p:cNvSpPr>
          <p:nvPr/>
        </p:nvSpPr>
        <p:spPr bwMode="auto">
          <a:xfrm>
            <a:off x="7137400" y="2320925"/>
            <a:ext cx="234950" cy="234950"/>
          </a:xfrm>
          <a:prstGeom prst="flowChartConnector">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61" name="流程图: 联系 36"/>
          <p:cNvSpPr>
            <a:spLocks noChangeArrowheads="1"/>
          </p:cNvSpPr>
          <p:nvPr/>
        </p:nvSpPr>
        <p:spPr bwMode="auto">
          <a:xfrm>
            <a:off x="4832350" y="2320925"/>
            <a:ext cx="234950" cy="234950"/>
          </a:xfrm>
          <a:prstGeom prst="flowChartConnector">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62" name="流程图: 联系 37"/>
          <p:cNvSpPr>
            <a:spLocks noChangeArrowheads="1"/>
          </p:cNvSpPr>
          <p:nvPr/>
        </p:nvSpPr>
        <p:spPr bwMode="auto">
          <a:xfrm>
            <a:off x="2547938" y="2336800"/>
            <a:ext cx="234950" cy="234950"/>
          </a:xfrm>
          <a:prstGeom prst="flowChartConnector">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4363" name="KSO_Shape"/>
          <p:cNvSpPr>
            <a:spLocks noChangeArrowheads="1"/>
          </p:cNvSpPr>
          <p:nvPr/>
        </p:nvSpPr>
        <p:spPr bwMode="auto">
          <a:xfrm>
            <a:off x="9447213" y="1790700"/>
            <a:ext cx="258762" cy="352425"/>
          </a:xfrm>
          <a:custGeom>
            <a:avLst/>
            <a:gdLst>
              <a:gd name="T0" fmla="*/ 2147483647 w 4423"/>
              <a:gd name="T1" fmla="*/ 126055674 h 6016"/>
              <a:gd name="T2" fmla="*/ 2147483647 w 4423"/>
              <a:gd name="T3" fmla="*/ 548777277 h 6016"/>
              <a:gd name="T4" fmla="*/ 2147483647 w 4423"/>
              <a:gd name="T5" fmla="*/ 1157322166 h 6016"/>
              <a:gd name="T6" fmla="*/ 2147483647 w 4423"/>
              <a:gd name="T7" fmla="*/ 1977771784 h 6016"/>
              <a:gd name="T8" fmla="*/ 2147483647 w 4423"/>
              <a:gd name="T9" fmla="*/ 2147483647 h 6016"/>
              <a:gd name="T10" fmla="*/ 2147483647 w 4423"/>
              <a:gd name="T11" fmla="*/ 2147483647 h 6016"/>
              <a:gd name="T12" fmla="*/ 2147483647 w 4423"/>
              <a:gd name="T13" fmla="*/ 2147483647 h 6016"/>
              <a:gd name="T14" fmla="*/ 2147483647 w 4423"/>
              <a:gd name="T15" fmla="*/ 2147483647 h 6016"/>
              <a:gd name="T16" fmla="*/ 2147483647 w 4423"/>
              <a:gd name="T17" fmla="*/ 2147483647 h 6016"/>
              <a:gd name="T18" fmla="*/ 1462329118 w 4423"/>
              <a:gd name="T19" fmla="*/ 2147483647 h 6016"/>
              <a:gd name="T20" fmla="*/ 741997373 w 4423"/>
              <a:gd name="T21" fmla="*/ 2147483647 h 6016"/>
              <a:gd name="T22" fmla="*/ 261051719 w 4423"/>
              <a:gd name="T23" fmla="*/ 2147483647 h 6016"/>
              <a:gd name="T24" fmla="*/ 10832785 w 4423"/>
              <a:gd name="T25" fmla="*/ 2147483647 h 6016"/>
              <a:gd name="T26" fmla="*/ 74741207 w 4423"/>
              <a:gd name="T27" fmla="*/ 1803901305 h 6016"/>
              <a:gd name="T28" fmla="*/ 440865977 w 4423"/>
              <a:gd name="T29" fmla="*/ 1012793294 h 6016"/>
              <a:gd name="T30" fmla="*/ 1008467181 w 4423"/>
              <a:gd name="T31" fmla="*/ 443367111 h 6016"/>
              <a:gd name="T32" fmla="*/ 1795958869 w 4423"/>
              <a:gd name="T33" fmla="*/ 76068558 h 6016"/>
              <a:gd name="T34" fmla="*/ 1923775713 w 4423"/>
              <a:gd name="T35" fmla="*/ 2147483647 h 6016"/>
              <a:gd name="T36" fmla="*/ 2147483647 w 4423"/>
              <a:gd name="T37" fmla="*/ 2115780266 h 6016"/>
              <a:gd name="T38" fmla="*/ 2147483647 w 4423"/>
              <a:gd name="T39" fmla="*/ 1809337238 h 6016"/>
              <a:gd name="T40" fmla="*/ 2147483647 w 4423"/>
              <a:gd name="T41" fmla="*/ 1838675447 h 6016"/>
              <a:gd name="T42" fmla="*/ 1927027233 w 4423"/>
              <a:gd name="T43" fmla="*/ 2090786737 h 6016"/>
              <a:gd name="T44" fmla="*/ 1817624497 w 4423"/>
              <a:gd name="T45" fmla="*/ 2147483647 h 6016"/>
              <a:gd name="T46" fmla="*/ 2147483647 w 4423"/>
              <a:gd name="T47" fmla="*/ 2147483647 h 6016"/>
              <a:gd name="T48" fmla="*/ 2147483647 w 4423"/>
              <a:gd name="T49" fmla="*/ 2147483647 h 6016"/>
              <a:gd name="T50" fmla="*/ 2147483647 w 4423"/>
              <a:gd name="T51" fmla="*/ 1306199057 h 6016"/>
              <a:gd name="T52" fmla="*/ 1697385524 w 4423"/>
              <a:gd name="T53" fmla="*/ 1556138036 h 6016"/>
              <a:gd name="T54" fmla="*/ 1321512920 w 4423"/>
              <a:gd name="T55" fmla="*/ 2147483647 h 6016"/>
              <a:gd name="T56" fmla="*/ 1321512920 w 4423"/>
              <a:gd name="T57" fmla="*/ 2147483647 h 6016"/>
              <a:gd name="T58" fmla="*/ 1697385524 w 4423"/>
              <a:gd name="T59" fmla="*/ 2147483647 h 6016"/>
              <a:gd name="T60" fmla="*/ 2147483647 w 4423"/>
              <a:gd name="T61" fmla="*/ 2147483647 h 6016"/>
              <a:gd name="T62" fmla="*/ 2147483647 w 4423"/>
              <a:gd name="T63" fmla="*/ 2147483647 h 6016"/>
              <a:gd name="T64" fmla="*/ 2147483647 w 4423"/>
              <a:gd name="T65" fmla="*/ 2147483647 h 6016"/>
              <a:gd name="T66" fmla="*/ 2147483647 w 4423"/>
              <a:gd name="T67" fmla="*/ 2147483647 h 6016"/>
              <a:gd name="T68" fmla="*/ 2147483647 w 4423"/>
              <a:gd name="T69" fmla="*/ 1705014986 h 6016"/>
              <a:gd name="T70" fmla="*/ 2147483647 w 4423"/>
              <a:gd name="T71" fmla="*/ 1326844566 h 6016"/>
              <a:gd name="T72" fmla="*/ 2147483647 w 4423"/>
              <a:gd name="T73" fmla="*/ 1753914189 h 6016"/>
              <a:gd name="T74" fmla="*/ 2147483647 w 4423"/>
              <a:gd name="T75" fmla="*/ 1651764248 h 6016"/>
              <a:gd name="T76" fmla="*/ 1833871977 w 4423"/>
              <a:gd name="T77" fmla="*/ 1893010584 h 6016"/>
              <a:gd name="T78" fmla="*/ 1636728680 w 4423"/>
              <a:gd name="T79" fmla="*/ 2147483647 h 6016"/>
              <a:gd name="T80" fmla="*/ 1810039839 w 4423"/>
              <a:gd name="T81" fmla="*/ 2147483647 h 6016"/>
              <a:gd name="T82" fmla="*/ 2147483647 w 4423"/>
              <a:gd name="T83" fmla="*/ 2147483647 h 6016"/>
              <a:gd name="T84" fmla="*/ 2147483647 w 4423"/>
              <a:gd name="T85" fmla="*/ 2147483647 h 6016"/>
              <a:gd name="T86" fmla="*/ 2147483647 w 4423"/>
              <a:gd name="T87" fmla="*/ 2147483647 h 6016"/>
              <a:gd name="T88" fmla="*/ 2147483647 w 4423"/>
              <a:gd name="T89" fmla="*/ 2147483647 h 6016"/>
              <a:gd name="T90" fmla="*/ 2147483647 w 4423"/>
              <a:gd name="T91" fmla="*/ 1292070482 h 6016"/>
              <a:gd name="T92" fmla="*/ 2147483647 w 4423"/>
              <a:gd name="T93" fmla="*/ 1006272963 h 6016"/>
              <a:gd name="T94" fmla="*/ 2147483647 w 4423"/>
              <a:gd name="T95" fmla="*/ 903038507 h 6016"/>
              <a:gd name="T96" fmla="*/ 1881532919 w 4423"/>
              <a:gd name="T97" fmla="*/ 994320097 h 6016"/>
              <a:gd name="T98" fmla="*/ 1415753187 w 4423"/>
              <a:gd name="T99" fmla="*/ 1269252662 h 6016"/>
              <a:gd name="T100" fmla="*/ 1097289300 w 4423"/>
              <a:gd name="T101" fmla="*/ 1656112268 h 6016"/>
              <a:gd name="T102" fmla="*/ 916393483 w 4423"/>
              <a:gd name="T103" fmla="*/ 2147483647 h 6016"/>
              <a:gd name="T104" fmla="*/ 930474454 w 4423"/>
              <a:gd name="T105" fmla="*/ 2147483647 h 6016"/>
              <a:gd name="T106" fmla="*/ 1135202408 w 4423"/>
              <a:gd name="T107" fmla="*/ 2147483647 h 6016"/>
              <a:gd name="T108" fmla="*/ 1472080344 w 4423"/>
              <a:gd name="T109" fmla="*/ 2147483647 h 6016"/>
              <a:gd name="T110" fmla="*/ 1949774420 w 4423"/>
              <a:gd name="T111" fmla="*/ 2147483647 h 6016"/>
              <a:gd name="T112" fmla="*/ 2147483647 w 4423"/>
              <a:gd name="T113" fmla="*/ 2147483647 h 6016"/>
              <a:gd name="T114" fmla="*/ 2147483647 w 4423"/>
              <a:gd name="T115" fmla="*/ 2147483647 h 6016"/>
              <a:gd name="T116" fmla="*/ 2147483647 w 4423"/>
              <a:gd name="T117" fmla="*/ 2147483647 h 6016"/>
              <a:gd name="T118" fmla="*/ 2147483647 w 4423"/>
              <a:gd name="T119" fmla="*/ 2147483647 h 6016"/>
              <a:gd name="T120" fmla="*/ 2147483647 w 4423"/>
              <a:gd name="T121" fmla="*/ 2147483647 h 6016"/>
              <a:gd name="T122" fmla="*/ 2147483647 w 4423"/>
              <a:gd name="T123" fmla="*/ 1992984816 h 6016"/>
              <a:gd name="T124" fmla="*/ 2147483647 w 4423"/>
              <a:gd name="T125" fmla="*/ 1506150919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423"/>
              <a:gd name="T190" fmla="*/ 0 h 6016"/>
              <a:gd name="T191" fmla="*/ 4423 w 4423"/>
              <a:gd name="T192" fmla="*/ 6016 h 60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4</a:t>
            </a:r>
            <a:endParaRPr lang="zh-CN" altLang="en-US" sz="28700">
              <a:solidFill>
                <a:srgbClr val="E39A1D"/>
              </a:solidFill>
              <a:latin typeface="Impact" pitchFamily="34" charset="0"/>
              <a:sym typeface="Impact" pitchFamily="34" charset="0"/>
            </a:endParaRPr>
          </a:p>
        </p:txBody>
      </p:sp>
      <p:sp>
        <p:nvSpPr>
          <p:cNvPr id="15364" name="文本框 9"/>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15365" name="直接连接符 10"/>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矩形 11"/>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研究方法</a:t>
            </a:r>
            <a:endParaRPr lang="en-US" sz="4000" b="1">
              <a:solidFill>
                <a:srgbClr val="E39A1D"/>
              </a:solidFill>
              <a:latin typeface="微软雅黑" pitchFamily="34" charset="-122"/>
              <a:ea typeface="微软雅黑" pitchFamily="34" charset="-122"/>
              <a:sym typeface="微软雅黑" pitchFamily="34" charset="-122"/>
            </a:endParaRPr>
          </a:p>
        </p:txBody>
      </p:sp>
      <p:sp>
        <p:nvSpPr>
          <p:cNvPr id="15367" name="矩形 12"/>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15368"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15369" name="矩形 14"/>
          <p:cNvSpPr>
            <a:spLocks noChangeArrowheads="1"/>
          </p:cNvSpPr>
          <p:nvPr/>
        </p:nvSpPr>
        <p:spPr bwMode="auto">
          <a:xfrm>
            <a:off x="2978150" y="4083050"/>
            <a:ext cx="207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Research process</a:t>
            </a:r>
            <a:endParaRPr lang="en-US" altLang="zh-CN" sz="1600">
              <a:solidFill>
                <a:srgbClr val="BDA16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表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981075"/>
            <a:ext cx="2881312"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表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925513"/>
            <a:ext cx="2881313"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表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869950"/>
            <a:ext cx="2881313"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Box 15"/>
          <p:cNvSpPr>
            <a:spLocks noChangeArrowheads="1"/>
          </p:cNvSpPr>
          <p:nvPr/>
        </p:nvSpPr>
        <p:spPr bwMode="auto">
          <a:xfrm>
            <a:off x="2117725" y="49466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16391" name="矩形 20"/>
          <p:cNvSpPr>
            <a:spLocks noChangeArrowheads="1"/>
          </p:cNvSpPr>
          <p:nvPr/>
        </p:nvSpPr>
        <p:spPr bwMode="auto">
          <a:xfrm>
            <a:off x="3754438" y="4283075"/>
            <a:ext cx="469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BDA16D"/>
                </a:solidFill>
                <a:latin typeface="微软雅黑" pitchFamily="34" charset="-122"/>
                <a:ea typeface="微软雅黑" pitchFamily="34" charset="-122"/>
                <a:sym typeface="微软雅黑" pitchFamily="34" charset="-122"/>
              </a:rPr>
              <a:t>这里输入简单的文字概述</a:t>
            </a:r>
            <a:endParaRPr lang="zh-CN" altLang="en-US" sz="3200" b="1">
              <a:solidFill>
                <a:srgbClr val="BDA16D"/>
              </a:solidFill>
              <a:latin typeface="Calibri" pitchFamily="34" charset="0"/>
              <a:sym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42"/>
          <p:cNvSpPr>
            <a:spLocks noChangeArrowheads="1"/>
          </p:cNvSpPr>
          <p:nvPr/>
        </p:nvSpPr>
        <p:spPr bwMode="auto">
          <a:xfrm>
            <a:off x="593725" y="4657725"/>
            <a:ext cx="453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17412" name="TextBox 4"/>
          <p:cNvSpPr>
            <a:spLocks noChangeArrowheads="1"/>
          </p:cNvSpPr>
          <p:nvPr/>
        </p:nvSpPr>
        <p:spPr bwMode="auto">
          <a:xfrm>
            <a:off x="593725" y="1443038"/>
            <a:ext cx="17160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BDA16D"/>
                </a:solidFill>
                <a:latin typeface="Franklin Gothic Book" pitchFamily="34" charset="0"/>
                <a:ea typeface="微软雅黑" pitchFamily="34" charset="-122"/>
                <a:sym typeface="Franklin Gothic Book" pitchFamily="34" charset="0"/>
              </a:rPr>
              <a:t>点击添加标题</a:t>
            </a:r>
            <a:endParaRPr lang="en-US" b="1">
              <a:solidFill>
                <a:srgbClr val="BDA16D"/>
              </a:solidFill>
              <a:latin typeface="Franklin Gothic Book" pitchFamily="34" charset="0"/>
              <a:ea typeface="微软雅黑" pitchFamily="34" charset="-122"/>
              <a:sym typeface="Franklin Gothic Book" pitchFamily="34" charset="0"/>
            </a:endParaRPr>
          </a:p>
        </p:txBody>
      </p:sp>
      <p:grpSp>
        <p:nvGrpSpPr>
          <p:cNvPr id="17413" name="组合 7"/>
          <p:cNvGrpSpPr>
            <a:grpSpLocks/>
          </p:cNvGrpSpPr>
          <p:nvPr/>
        </p:nvGrpSpPr>
        <p:grpSpPr bwMode="auto">
          <a:xfrm>
            <a:off x="5781675" y="2095500"/>
            <a:ext cx="5594350" cy="542925"/>
            <a:chOff x="0" y="0"/>
            <a:chExt cx="5594888" cy="542441"/>
          </a:xfrm>
        </p:grpSpPr>
        <p:sp>
          <p:nvSpPr>
            <p:cNvPr id="17427" name="矩形 3"/>
            <p:cNvSpPr>
              <a:spLocks noChangeArrowheads="1"/>
            </p:cNvSpPr>
            <p:nvPr/>
          </p:nvSpPr>
          <p:spPr bwMode="auto">
            <a:xfrm>
              <a:off x="0" y="0"/>
              <a:ext cx="5594888" cy="542441"/>
            </a:xfrm>
            <a:prstGeom prst="rect">
              <a:avLst/>
            </a:prstGeom>
            <a:solidFill>
              <a:srgbClr val="9DC0DC">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28" name="矩形 4"/>
            <p:cNvSpPr>
              <a:spLocks noChangeArrowheads="1"/>
            </p:cNvSpPr>
            <p:nvPr/>
          </p:nvSpPr>
          <p:spPr bwMode="auto">
            <a:xfrm>
              <a:off x="0" y="0"/>
              <a:ext cx="3006671" cy="542441"/>
            </a:xfrm>
            <a:prstGeom prst="rect">
              <a:avLst/>
            </a:prstGeom>
            <a:solidFill>
              <a:srgbClr val="9DC0D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17414" name="组合 6"/>
          <p:cNvGrpSpPr>
            <a:grpSpLocks/>
          </p:cNvGrpSpPr>
          <p:nvPr/>
        </p:nvGrpSpPr>
        <p:grpSpPr bwMode="auto">
          <a:xfrm>
            <a:off x="5781675" y="3367088"/>
            <a:ext cx="5594350" cy="542925"/>
            <a:chOff x="0" y="0"/>
            <a:chExt cx="5594888" cy="542442"/>
          </a:xfrm>
        </p:grpSpPr>
        <p:sp>
          <p:nvSpPr>
            <p:cNvPr id="17425" name="矩形 40"/>
            <p:cNvSpPr>
              <a:spLocks noChangeArrowheads="1"/>
            </p:cNvSpPr>
            <p:nvPr/>
          </p:nvSpPr>
          <p:spPr bwMode="auto">
            <a:xfrm>
              <a:off x="0" y="1"/>
              <a:ext cx="5594888" cy="542441"/>
            </a:xfrm>
            <a:prstGeom prst="rect">
              <a:avLst/>
            </a:prstGeom>
            <a:solidFill>
              <a:srgbClr val="E39A1D">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17426" name="矩形 44"/>
            <p:cNvSpPr>
              <a:spLocks noChangeArrowheads="1"/>
            </p:cNvSpPr>
            <p:nvPr/>
          </p:nvSpPr>
          <p:spPr bwMode="auto">
            <a:xfrm>
              <a:off x="0" y="0"/>
              <a:ext cx="3967567" cy="542441"/>
            </a:xfrm>
            <a:prstGeom prst="rect">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grpSp>
      <p:grpSp>
        <p:nvGrpSpPr>
          <p:cNvPr id="17415" name="组合 5"/>
          <p:cNvGrpSpPr>
            <a:grpSpLocks/>
          </p:cNvGrpSpPr>
          <p:nvPr/>
        </p:nvGrpSpPr>
        <p:grpSpPr bwMode="auto">
          <a:xfrm>
            <a:off x="5840413" y="4708525"/>
            <a:ext cx="5594350" cy="541338"/>
            <a:chOff x="0" y="0"/>
            <a:chExt cx="5594888" cy="542442"/>
          </a:xfrm>
        </p:grpSpPr>
        <p:sp>
          <p:nvSpPr>
            <p:cNvPr id="17423" name="矩形 34"/>
            <p:cNvSpPr>
              <a:spLocks noChangeArrowheads="1"/>
            </p:cNvSpPr>
            <p:nvPr/>
          </p:nvSpPr>
          <p:spPr bwMode="auto">
            <a:xfrm>
              <a:off x="0" y="1"/>
              <a:ext cx="5594888" cy="542441"/>
            </a:xfrm>
            <a:prstGeom prst="rect">
              <a:avLst/>
            </a:prstGeom>
            <a:solidFill>
              <a:srgbClr val="BDA16D">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sp>
          <p:nvSpPr>
            <p:cNvPr id="17424" name="矩形 45"/>
            <p:cNvSpPr>
              <a:spLocks noChangeArrowheads="1"/>
            </p:cNvSpPr>
            <p:nvPr/>
          </p:nvSpPr>
          <p:spPr bwMode="auto">
            <a:xfrm>
              <a:off x="0" y="0"/>
              <a:ext cx="1952787" cy="542441"/>
            </a:xfrm>
            <a:prstGeom prst="rect">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latin typeface="宋体" pitchFamily="2" charset="-122"/>
                <a:sym typeface="宋体" pitchFamily="2" charset="-122"/>
              </a:endParaRPr>
            </a:p>
          </p:txBody>
        </p:sp>
      </p:grpSp>
      <p:sp>
        <p:nvSpPr>
          <p:cNvPr id="17416" name="TextBox 4"/>
          <p:cNvSpPr>
            <a:spLocks noChangeArrowheads="1"/>
          </p:cNvSpPr>
          <p:nvPr/>
        </p:nvSpPr>
        <p:spPr bwMode="auto">
          <a:xfrm>
            <a:off x="5613400" y="1587500"/>
            <a:ext cx="1717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9DC0DC"/>
                </a:solidFill>
                <a:latin typeface="Franklin Gothic Book" pitchFamily="34" charset="0"/>
                <a:ea typeface="微软雅黑" pitchFamily="34" charset="-122"/>
                <a:sym typeface="Franklin Gothic Book" pitchFamily="34" charset="0"/>
              </a:rPr>
              <a:t>点击添加标题</a:t>
            </a:r>
            <a:endParaRPr lang="en-US" b="1">
              <a:solidFill>
                <a:srgbClr val="9DC0DC"/>
              </a:solidFill>
              <a:latin typeface="Franklin Gothic Book" pitchFamily="34" charset="0"/>
              <a:ea typeface="微软雅黑" pitchFamily="34" charset="-122"/>
              <a:sym typeface="Franklin Gothic Book" pitchFamily="34" charset="0"/>
            </a:endParaRPr>
          </a:p>
        </p:txBody>
      </p:sp>
      <p:sp>
        <p:nvSpPr>
          <p:cNvPr id="17417" name="TextBox 4"/>
          <p:cNvSpPr>
            <a:spLocks noChangeArrowheads="1"/>
          </p:cNvSpPr>
          <p:nvPr/>
        </p:nvSpPr>
        <p:spPr bwMode="auto">
          <a:xfrm>
            <a:off x="5638800" y="2841625"/>
            <a:ext cx="1717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17418" name="TextBox 4"/>
          <p:cNvSpPr>
            <a:spLocks noChangeArrowheads="1"/>
          </p:cNvSpPr>
          <p:nvPr/>
        </p:nvSpPr>
        <p:spPr bwMode="auto">
          <a:xfrm>
            <a:off x="5654675" y="413067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chemeClr val="bg1"/>
                </a:solidFill>
                <a:latin typeface="Franklin Gothic Book" pitchFamily="34" charset="0"/>
                <a:ea typeface="微软雅黑" pitchFamily="34" charset="-122"/>
                <a:sym typeface="Franklin Gothic Book" pitchFamily="34" charset="0"/>
              </a:rPr>
              <a:t>点击添加标题</a:t>
            </a:r>
            <a:endParaRPr lang="en-US" b="1">
              <a:solidFill>
                <a:schemeClr val="bg1"/>
              </a:solidFill>
              <a:latin typeface="Franklin Gothic Book" pitchFamily="34" charset="0"/>
              <a:ea typeface="微软雅黑" pitchFamily="34" charset="-122"/>
              <a:sym typeface="Franklin Gothic Book" pitchFamily="34" charset="0"/>
            </a:endParaRPr>
          </a:p>
        </p:txBody>
      </p:sp>
      <p:sp>
        <p:nvSpPr>
          <p:cNvPr id="17419" name="TextBox 4"/>
          <p:cNvSpPr>
            <a:spLocks noChangeArrowheads="1"/>
          </p:cNvSpPr>
          <p:nvPr/>
        </p:nvSpPr>
        <p:spPr bwMode="auto">
          <a:xfrm>
            <a:off x="10529888" y="1384300"/>
            <a:ext cx="8461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sz="2800" b="1">
                <a:solidFill>
                  <a:srgbClr val="9DC0DC"/>
                </a:solidFill>
                <a:latin typeface="Franklin Gothic Book" pitchFamily="34" charset="0"/>
                <a:ea typeface="微软雅黑" pitchFamily="34" charset="-122"/>
                <a:sym typeface="Franklin Gothic Book" pitchFamily="34" charset="0"/>
              </a:rPr>
              <a:t>47%</a:t>
            </a:r>
            <a:endParaRPr lang="zh-CN" altLang="en-US"/>
          </a:p>
        </p:txBody>
      </p:sp>
      <p:sp>
        <p:nvSpPr>
          <p:cNvPr id="17420" name="TextBox 4"/>
          <p:cNvSpPr>
            <a:spLocks noChangeArrowheads="1"/>
          </p:cNvSpPr>
          <p:nvPr/>
        </p:nvSpPr>
        <p:spPr bwMode="auto">
          <a:xfrm>
            <a:off x="10588625" y="2684463"/>
            <a:ext cx="8461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sz="2800" b="1">
                <a:solidFill>
                  <a:srgbClr val="E39A1D"/>
                </a:solidFill>
                <a:latin typeface="Franklin Gothic Book" pitchFamily="34" charset="0"/>
                <a:ea typeface="微软雅黑" pitchFamily="34" charset="-122"/>
                <a:sym typeface="Franklin Gothic Book" pitchFamily="34" charset="0"/>
              </a:rPr>
              <a:t>87%</a:t>
            </a:r>
            <a:endParaRPr lang="zh-CN" altLang="en-US"/>
          </a:p>
        </p:txBody>
      </p:sp>
      <p:sp>
        <p:nvSpPr>
          <p:cNvPr id="17421" name="TextBox 4"/>
          <p:cNvSpPr>
            <a:spLocks noChangeArrowheads="1"/>
          </p:cNvSpPr>
          <p:nvPr/>
        </p:nvSpPr>
        <p:spPr bwMode="auto">
          <a:xfrm>
            <a:off x="10529888" y="3919538"/>
            <a:ext cx="9128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en-US" altLang="zh-CN" sz="2800" b="1">
                <a:solidFill>
                  <a:srgbClr val="BDA16D"/>
                </a:solidFill>
                <a:latin typeface="Franklin Gothic Book" pitchFamily="34" charset="0"/>
                <a:ea typeface="微软雅黑" pitchFamily="34" charset="-122"/>
                <a:sym typeface="Franklin Gothic Book" pitchFamily="34" charset="0"/>
              </a:rPr>
              <a:t>23%</a:t>
            </a:r>
            <a:endParaRPr lang="zh-CN" altLang="en-US"/>
          </a:p>
        </p:txBody>
      </p:sp>
      <p:pic>
        <p:nvPicPr>
          <p:cNvPr id="17422" name="图片 53"/>
          <p:cNvPicPr>
            <a:picLocks noChangeAspect="1" noChangeArrowheads="1"/>
          </p:cNvPicPr>
          <p:nvPr/>
        </p:nvPicPr>
        <p:blipFill>
          <a:blip r:embed="rId3">
            <a:extLst>
              <a:ext uri="{28A0092B-C50C-407E-A947-70E740481C1C}">
                <a14:useLocalDpi xmlns:a14="http://schemas.microsoft.com/office/drawing/2010/main" val="0"/>
              </a:ext>
            </a:extLst>
          </a:blip>
          <a:srcRect r="795" b="4871"/>
          <a:stretch>
            <a:fillRect/>
          </a:stretch>
        </p:blipFill>
        <p:spPr bwMode="auto">
          <a:xfrm>
            <a:off x="636588" y="2089150"/>
            <a:ext cx="385445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KSO_Shape"/>
          <p:cNvSpPr>
            <a:spLocks noChangeArrowheads="1"/>
          </p:cNvSpPr>
          <p:nvPr/>
        </p:nvSpPr>
        <p:spPr bwMode="auto">
          <a:xfrm>
            <a:off x="4910138" y="1285875"/>
            <a:ext cx="2371725" cy="4286250"/>
          </a:xfrm>
          <a:custGeom>
            <a:avLst/>
            <a:gdLst>
              <a:gd name="T0" fmla="*/ 1001506 w 2808312"/>
              <a:gd name="T1" fmla="*/ 3382335 h 5078692"/>
              <a:gd name="T2" fmla="*/ 898787 w 2808312"/>
              <a:gd name="T3" fmla="*/ 3484914 h 5078692"/>
              <a:gd name="T4" fmla="*/ 1001506 w 2808312"/>
              <a:gd name="T5" fmla="*/ 3587494 h 5078692"/>
              <a:gd name="T6" fmla="*/ 1104224 w 2808312"/>
              <a:gd name="T7" fmla="*/ 3484914 h 5078692"/>
              <a:gd name="T8" fmla="*/ 1001506 w 2808312"/>
              <a:gd name="T9" fmla="*/ 3382335 h 5078692"/>
              <a:gd name="T10" fmla="*/ 38627 w 2808312"/>
              <a:gd name="T11" fmla="*/ 265082 h 5078692"/>
              <a:gd name="T12" fmla="*/ 38627 w 2808312"/>
              <a:gd name="T13" fmla="*/ 3352374 h 5078692"/>
              <a:gd name="T14" fmla="*/ 1964384 w 2808312"/>
              <a:gd name="T15" fmla="*/ 3352374 h 5078692"/>
              <a:gd name="T16" fmla="*/ 1964384 w 2808312"/>
              <a:gd name="T17" fmla="*/ 265082 h 5078692"/>
              <a:gd name="T18" fmla="*/ 826047 w 2808312"/>
              <a:gd name="T19" fmla="*/ 119719 h 5078692"/>
              <a:gd name="T20" fmla="*/ 821768 w 2808312"/>
              <a:gd name="T21" fmla="*/ 123993 h 5078692"/>
              <a:gd name="T22" fmla="*/ 821768 w 2808312"/>
              <a:gd name="T23" fmla="*/ 141088 h 5078692"/>
              <a:gd name="T24" fmla="*/ 826047 w 2808312"/>
              <a:gd name="T25" fmla="*/ 145362 h 5078692"/>
              <a:gd name="T26" fmla="*/ 1176964 w 2808312"/>
              <a:gd name="T27" fmla="*/ 145362 h 5078692"/>
              <a:gd name="T28" fmla="*/ 1181243 w 2808312"/>
              <a:gd name="T29" fmla="*/ 141088 h 5078692"/>
              <a:gd name="T30" fmla="*/ 1181243 w 2808312"/>
              <a:gd name="T31" fmla="*/ 123993 h 5078692"/>
              <a:gd name="T32" fmla="*/ 1176964 w 2808312"/>
              <a:gd name="T33" fmla="*/ 119719 h 5078692"/>
              <a:gd name="T34" fmla="*/ 228083 w 2808312"/>
              <a:gd name="T35" fmla="*/ 0 h 5078692"/>
              <a:gd name="T36" fmla="*/ 1774928 w 2808312"/>
              <a:gd name="T37" fmla="*/ 0 h 5078692"/>
              <a:gd name="T38" fmla="*/ 2003011 w 2808312"/>
              <a:gd name="T39" fmla="*/ 227775 h 5078692"/>
              <a:gd name="T40" fmla="*/ 2003011 w 2808312"/>
              <a:gd name="T41" fmla="*/ 3389680 h 5078692"/>
              <a:gd name="T42" fmla="*/ 1774928 w 2808312"/>
              <a:gd name="T43" fmla="*/ 3617455 h 5078692"/>
              <a:gd name="T44" fmla="*/ 228083 w 2808312"/>
              <a:gd name="T45" fmla="*/ 3617455 h 5078692"/>
              <a:gd name="T46" fmla="*/ 0 w 2808312"/>
              <a:gd name="T47" fmla="*/ 3389680 h 5078692"/>
              <a:gd name="T48" fmla="*/ 0 w 2808312"/>
              <a:gd name="T49" fmla="*/ 227775 h 5078692"/>
              <a:gd name="T50" fmla="*/ 228083 w 2808312"/>
              <a:gd name="T51" fmla="*/ 0 h 50786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8312"/>
              <a:gd name="T79" fmla="*/ 0 h 5078692"/>
              <a:gd name="T80" fmla="*/ 2808312 w 2808312"/>
              <a:gd name="T81" fmla="*/ 5078692 h 50786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8436" name="TextBox 15"/>
          <p:cNvSpPr>
            <a:spLocks noChangeArrowheads="1"/>
          </p:cNvSpPr>
          <p:nvPr/>
        </p:nvSpPr>
        <p:spPr bwMode="auto">
          <a:xfrm>
            <a:off x="5153025" y="1858963"/>
            <a:ext cx="18843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EEDCA3"/>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18437" name="燕尾形 1"/>
          <p:cNvSpPr>
            <a:spLocks noChangeArrowheads="1"/>
          </p:cNvSpPr>
          <p:nvPr/>
        </p:nvSpPr>
        <p:spPr bwMode="auto">
          <a:xfrm>
            <a:off x="7815263" y="1616075"/>
            <a:ext cx="2949575" cy="485775"/>
          </a:xfrm>
          <a:prstGeom prst="chevron">
            <a:avLst>
              <a:gd name="adj" fmla="val 49840"/>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BDA16D"/>
              </a:solidFill>
              <a:latin typeface="宋体" pitchFamily="2" charset="-122"/>
              <a:sym typeface="宋体" pitchFamily="2" charset="-122"/>
            </a:endParaRPr>
          </a:p>
        </p:txBody>
      </p:sp>
      <p:sp>
        <p:nvSpPr>
          <p:cNvPr id="18438" name="燕尾形 50"/>
          <p:cNvSpPr>
            <a:spLocks noChangeArrowheads="1"/>
          </p:cNvSpPr>
          <p:nvPr/>
        </p:nvSpPr>
        <p:spPr bwMode="auto">
          <a:xfrm flipH="1">
            <a:off x="1425575" y="1616075"/>
            <a:ext cx="2951163" cy="485775"/>
          </a:xfrm>
          <a:prstGeom prst="chevron">
            <a:avLst>
              <a:gd name="adj" fmla="val 49867"/>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BDA16D"/>
              </a:solidFill>
              <a:latin typeface="宋体" pitchFamily="2" charset="-122"/>
              <a:sym typeface="宋体" pitchFamily="2" charset="-122"/>
            </a:endParaRPr>
          </a:p>
        </p:txBody>
      </p:sp>
      <p:sp>
        <p:nvSpPr>
          <p:cNvPr id="18439" name="矩形 51"/>
          <p:cNvSpPr>
            <a:spLocks noChangeArrowheads="1"/>
          </p:cNvSpPr>
          <p:nvPr/>
        </p:nvSpPr>
        <p:spPr bwMode="auto">
          <a:xfrm>
            <a:off x="1885950" y="1690688"/>
            <a:ext cx="203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输入简单的文字概述</a:t>
            </a:r>
            <a:endParaRPr lang="zh-CN" altLang="en-US" sz="1600" b="1">
              <a:solidFill>
                <a:schemeClr val="bg1"/>
              </a:solidFill>
              <a:latin typeface="Calibri" pitchFamily="34" charset="0"/>
              <a:sym typeface="宋体" pitchFamily="2" charset="-122"/>
            </a:endParaRPr>
          </a:p>
        </p:txBody>
      </p:sp>
      <p:sp>
        <p:nvSpPr>
          <p:cNvPr id="18440" name="矩形 52"/>
          <p:cNvSpPr>
            <a:spLocks noChangeArrowheads="1"/>
          </p:cNvSpPr>
          <p:nvPr/>
        </p:nvSpPr>
        <p:spPr bwMode="auto">
          <a:xfrm>
            <a:off x="8274050" y="1690688"/>
            <a:ext cx="203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chemeClr val="bg1"/>
                </a:solidFill>
                <a:latin typeface="微软雅黑" pitchFamily="34" charset="-122"/>
                <a:ea typeface="微软雅黑" pitchFamily="34" charset="-122"/>
                <a:sym typeface="微软雅黑" pitchFamily="34" charset="-122"/>
              </a:rPr>
              <a:t>输入简单的文字概述</a:t>
            </a:r>
            <a:endParaRPr lang="zh-CN" altLang="en-US" sz="1600" b="1">
              <a:solidFill>
                <a:schemeClr val="bg1"/>
              </a:solidFill>
              <a:latin typeface="Calibri" pitchFamily="34" charset="0"/>
              <a:sym typeface="宋体" pitchFamily="2" charset="-122"/>
            </a:endParaRPr>
          </a:p>
        </p:txBody>
      </p:sp>
      <p:sp>
        <p:nvSpPr>
          <p:cNvPr id="18441" name="TextBox 15"/>
          <p:cNvSpPr>
            <a:spLocks noChangeArrowheads="1"/>
          </p:cNvSpPr>
          <p:nvPr/>
        </p:nvSpPr>
        <p:spPr bwMode="auto">
          <a:xfrm>
            <a:off x="1849438" y="3176588"/>
            <a:ext cx="18970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p>
        </p:txBody>
      </p:sp>
      <p:sp>
        <p:nvSpPr>
          <p:cNvPr id="18442" name="TextBox 15"/>
          <p:cNvSpPr>
            <a:spLocks noChangeArrowheads="1"/>
          </p:cNvSpPr>
          <p:nvPr/>
        </p:nvSpPr>
        <p:spPr bwMode="auto">
          <a:xfrm>
            <a:off x="8237538" y="3176588"/>
            <a:ext cx="18970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endParaRPr lang="en-US" sz="1200">
              <a:solidFill>
                <a:schemeClr val="bg1"/>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这里输入简单的文字概述</a:t>
            </a:r>
          </a:p>
        </p:txBody>
      </p:sp>
      <p:sp>
        <p:nvSpPr>
          <p:cNvPr id="18443" name="TextBox 4"/>
          <p:cNvSpPr>
            <a:spLocks noChangeArrowheads="1"/>
          </p:cNvSpPr>
          <p:nvPr/>
        </p:nvSpPr>
        <p:spPr bwMode="auto">
          <a:xfrm>
            <a:off x="1936750" y="2382838"/>
            <a:ext cx="17176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E39A1D"/>
                </a:solidFill>
                <a:latin typeface="Franklin Gothic Book" pitchFamily="34" charset="0"/>
                <a:ea typeface="微软雅黑" pitchFamily="34" charset="-122"/>
                <a:sym typeface="Franklin Gothic Book" pitchFamily="34" charset="0"/>
              </a:rPr>
              <a:t>点击添加标题</a:t>
            </a:r>
            <a:endParaRPr lang="en-US" sz="2000" b="1">
              <a:solidFill>
                <a:srgbClr val="E39A1D"/>
              </a:solidFill>
              <a:latin typeface="Franklin Gothic Book" pitchFamily="34" charset="0"/>
              <a:ea typeface="微软雅黑" pitchFamily="34" charset="-122"/>
              <a:sym typeface="Franklin Gothic Book" pitchFamily="34" charset="0"/>
            </a:endParaRPr>
          </a:p>
        </p:txBody>
      </p:sp>
      <p:sp>
        <p:nvSpPr>
          <p:cNvPr id="18444" name="TextBox 4"/>
          <p:cNvSpPr>
            <a:spLocks noChangeArrowheads="1"/>
          </p:cNvSpPr>
          <p:nvPr/>
        </p:nvSpPr>
        <p:spPr bwMode="auto">
          <a:xfrm>
            <a:off x="8326438" y="2382838"/>
            <a:ext cx="171608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E39A1D"/>
                </a:solidFill>
                <a:latin typeface="Franklin Gothic Book" pitchFamily="34" charset="0"/>
                <a:ea typeface="微软雅黑" pitchFamily="34" charset="-122"/>
                <a:sym typeface="Franklin Gothic Book" pitchFamily="34" charset="0"/>
              </a:rPr>
              <a:t>点击添加标题</a:t>
            </a:r>
            <a:endParaRPr lang="en-US" sz="2000" b="1">
              <a:solidFill>
                <a:srgbClr val="E39A1D"/>
              </a:solidFill>
              <a:latin typeface="Franklin Gothic Book" pitchFamily="34" charset="0"/>
              <a:ea typeface="微软雅黑" pitchFamily="34" charset="-122"/>
              <a:sym typeface="Franklin Gothic Boo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Freeform 5"/>
          <p:cNvSpPr>
            <a:spLocks noChangeArrowheads="1"/>
          </p:cNvSpPr>
          <p:nvPr/>
        </p:nvSpPr>
        <p:spPr bwMode="auto">
          <a:xfrm>
            <a:off x="2030413" y="3251200"/>
            <a:ext cx="8131175" cy="987425"/>
          </a:xfrm>
          <a:custGeom>
            <a:avLst/>
            <a:gdLst>
              <a:gd name="T0" fmla="*/ 0 w 5760"/>
              <a:gd name="T1" fmla="*/ 0 h 700"/>
              <a:gd name="T2" fmla="*/ 143481359 w 5760"/>
              <a:gd name="T3" fmla="*/ 75612775 h 700"/>
              <a:gd name="T4" fmla="*/ 392579058 w 5760"/>
              <a:gd name="T5" fmla="*/ 191021598 h 700"/>
              <a:gd name="T6" fmla="*/ 753274311 w 5760"/>
              <a:gd name="T7" fmla="*/ 348216837 h 700"/>
              <a:gd name="T8" fmla="*/ 1221580582 w 5760"/>
              <a:gd name="T9" fmla="*/ 529290833 h 700"/>
              <a:gd name="T10" fmla="*/ 1490606719 w 5760"/>
              <a:gd name="T11" fmla="*/ 624801632 h 700"/>
              <a:gd name="T12" fmla="*/ 1783547826 w 5760"/>
              <a:gd name="T13" fmla="*/ 722301388 h 700"/>
              <a:gd name="T14" fmla="*/ 2098407815 w 5760"/>
              <a:gd name="T15" fmla="*/ 819802553 h 700"/>
              <a:gd name="T16" fmla="*/ 2147483647 w 5760"/>
              <a:gd name="T17" fmla="*/ 911334030 h 700"/>
              <a:gd name="T18" fmla="*/ 2147483647 w 5760"/>
              <a:gd name="T19" fmla="*/ 1002865506 h 700"/>
              <a:gd name="T20" fmla="*/ 2147483647 w 5760"/>
              <a:gd name="T21" fmla="*/ 1088427293 h 700"/>
              <a:gd name="T22" fmla="*/ 2147483647 w 5760"/>
              <a:gd name="T23" fmla="*/ 1166030434 h 700"/>
              <a:gd name="T24" fmla="*/ 2147483647 w 5760"/>
              <a:gd name="T25" fmla="*/ 1235673519 h 700"/>
              <a:gd name="T26" fmla="*/ 2147483647 w 5760"/>
              <a:gd name="T27" fmla="*/ 1295367592 h 700"/>
              <a:gd name="T28" fmla="*/ 2147483647 w 5760"/>
              <a:gd name="T29" fmla="*/ 1341133330 h 700"/>
              <a:gd name="T30" fmla="*/ 2147483647 w 5760"/>
              <a:gd name="T31" fmla="*/ 1374961100 h 700"/>
              <a:gd name="T32" fmla="*/ 2147483647 w 5760"/>
              <a:gd name="T33" fmla="*/ 1390878391 h 700"/>
              <a:gd name="T34" fmla="*/ 2147483647 w 5760"/>
              <a:gd name="T35" fmla="*/ 1390878391 h 700"/>
              <a:gd name="T36" fmla="*/ 2147483647 w 5760"/>
              <a:gd name="T37" fmla="*/ 1372970734 h 700"/>
              <a:gd name="T38" fmla="*/ 2147483647 w 5760"/>
              <a:gd name="T39" fmla="*/ 1333174685 h 700"/>
              <a:gd name="T40" fmla="*/ 2147483647 w 5760"/>
              <a:gd name="T41" fmla="*/ 1289397903 h 700"/>
              <a:gd name="T42" fmla="*/ 2147483647 w 5760"/>
              <a:gd name="T43" fmla="*/ 1251592221 h 700"/>
              <a:gd name="T44" fmla="*/ 2147483647 w 5760"/>
              <a:gd name="T45" fmla="*/ 1209805805 h 700"/>
              <a:gd name="T46" fmla="*/ 2147483647 w 5760"/>
              <a:gd name="T47" fmla="*/ 1160060745 h 700"/>
              <a:gd name="T48" fmla="*/ 2147483647 w 5760"/>
              <a:gd name="T49" fmla="*/ 1104345994 h 700"/>
              <a:gd name="T50" fmla="*/ 2147483647 w 5760"/>
              <a:gd name="T51" fmla="*/ 1040672598 h 700"/>
              <a:gd name="T52" fmla="*/ 2147483647 w 5760"/>
              <a:gd name="T53" fmla="*/ 973018469 h 700"/>
              <a:gd name="T54" fmla="*/ 2147483647 w 5760"/>
              <a:gd name="T55" fmla="*/ 895415328 h 700"/>
              <a:gd name="T56" fmla="*/ 2147483647 w 5760"/>
              <a:gd name="T57" fmla="*/ 811843908 h 700"/>
              <a:gd name="T58" fmla="*/ 2147483647 w 5760"/>
              <a:gd name="T59" fmla="*/ 722301388 h 700"/>
              <a:gd name="T60" fmla="*/ 2147483647 w 5760"/>
              <a:gd name="T61" fmla="*/ 622811266 h 700"/>
              <a:gd name="T62" fmla="*/ 2147483647 w 5760"/>
              <a:gd name="T63" fmla="*/ 515361088 h 700"/>
              <a:gd name="T64" fmla="*/ 2147483647 w 5760"/>
              <a:gd name="T65" fmla="*/ 399952264 h 700"/>
              <a:gd name="T66" fmla="*/ 2147483647 w 5760"/>
              <a:gd name="T67" fmla="*/ 274594429 h 700"/>
              <a:gd name="T68" fmla="*/ 2147483647 w 5760"/>
              <a:gd name="T69" fmla="*/ 143266904 h 700"/>
              <a:gd name="T70" fmla="*/ 2147483647 w 5760"/>
              <a:gd name="T71" fmla="*/ 73622408 h 700"/>
              <a:gd name="T72" fmla="*/ 2147483647 w 5760"/>
              <a:gd name="T73" fmla="*/ 125357836 h 700"/>
              <a:gd name="T74" fmla="*/ 2147483647 w 5760"/>
              <a:gd name="T75" fmla="*/ 183062953 h 700"/>
              <a:gd name="T76" fmla="*/ 2147483647 w 5760"/>
              <a:gd name="T77" fmla="*/ 252706038 h 700"/>
              <a:gd name="T78" fmla="*/ 2147483647 w 5760"/>
              <a:gd name="T79" fmla="*/ 326329856 h 700"/>
              <a:gd name="T80" fmla="*/ 2147483647 w 5760"/>
              <a:gd name="T81" fmla="*/ 403931587 h 700"/>
              <a:gd name="T82" fmla="*/ 2147483647 w 5760"/>
              <a:gd name="T83" fmla="*/ 479544362 h 700"/>
              <a:gd name="T84" fmla="*/ 2147483647 w 5760"/>
              <a:gd name="T85" fmla="*/ 541228802 h 700"/>
              <a:gd name="T86" fmla="*/ 2147483647 w 5760"/>
              <a:gd name="T87" fmla="*/ 579035894 h 700"/>
              <a:gd name="T88" fmla="*/ 2147483647 w 5760"/>
              <a:gd name="T89" fmla="*/ 596943552 h 700"/>
              <a:gd name="T90" fmla="*/ 2147483647 w 5760"/>
              <a:gd name="T91" fmla="*/ 610871887 h 700"/>
              <a:gd name="T92" fmla="*/ 2147483647 w 5760"/>
              <a:gd name="T93" fmla="*/ 616841576 h 700"/>
              <a:gd name="T94" fmla="*/ 2147483647 w 5760"/>
              <a:gd name="T95" fmla="*/ 614852620 h 700"/>
              <a:gd name="T96" fmla="*/ 2147483647 w 5760"/>
              <a:gd name="T97" fmla="*/ 608882931 h 700"/>
              <a:gd name="T98" fmla="*/ 2147483647 w 5760"/>
              <a:gd name="T99" fmla="*/ 590973863 h 700"/>
              <a:gd name="T100" fmla="*/ 2147483647 w 5760"/>
              <a:gd name="T101" fmla="*/ 565106149 h 700"/>
              <a:gd name="T102" fmla="*/ 2147483647 w 5760"/>
              <a:gd name="T103" fmla="*/ 529290833 h 700"/>
              <a:gd name="T104" fmla="*/ 2147483647 w 5760"/>
              <a:gd name="T105" fmla="*/ 481534729 h 700"/>
              <a:gd name="T106" fmla="*/ 2147483647 w 5760"/>
              <a:gd name="T107" fmla="*/ 421840655 h 700"/>
              <a:gd name="T108" fmla="*/ 1789526216 w 5760"/>
              <a:gd name="T109" fmla="*/ 352196160 h 700"/>
              <a:gd name="T110" fmla="*/ 1275386092 w 5760"/>
              <a:gd name="T111" fmla="*/ 270615106 h 700"/>
              <a:gd name="T112" fmla="*/ 763239235 w 5760"/>
              <a:gd name="T113" fmla="*/ 173113940 h 700"/>
              <a:gd name="T114" fmla="*/ 255077501 w 5760"/>
              <a:gd name="T115" fmla="*/ 61684440 h 700"/>
              <a:gd name="T116" fmla="*/ 0 w 5760"/>
              <a:gd name="T117" fmla="*/ 0 h 7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60"/>
              <a:gd name="T178" fmla="*/ 0 h 700"/>
              <a:gd name="T179" fmla="*/ 5760 w 5760"/>
              <a:gd name="T180" fmla="*/ 700 h 7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60" name="Freeform 11"/>
          <p:cNvSpPr>
            <a:spLocks noChangeArrowheads="1"/>
          </p:cNvSpPr>
          <p:nvPr/>
        </p:nvSpPr>
        <p:spPr bwMode="auto">
          <a:xfrm>
            <a:off x="3232150" y="2682875"/>
            <a:ext cx="1019175" cy="1020763"/>
          </a:xfrm>
          <a:custGeom>
            <a:avLst/>
            <a:gdLst>
              <a:gd name="T0" fmla="*/ 1617940313 w 642"/>
              <a:gd name="T1" fmla="*/ 851813230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81045625 w 642"/>
              <a:gd name="T11" fmla="*/ 1381046301 h 643"/>
              <a:gd name="T12" fmla="*/ 1292840950 w 642"/>
              <a:gd name="T13" fmla="*/ 1459171977 h 643"/>
              <a:gd name="T14" fmla="*/ 1194554063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0866888 w 642"/>
              <a:gd name="T29" fmla="*/ 1522175121 h 643"/>
              <a:gd name="T30" fmla="*/ 322580000 w 642"/>
              <a:gd name="T31" fmla="*/ 1459171977 h 643"/>
              <a:gd name="T32" fmla="*/ 234375325 w 642"/>
              <a:gd name="T33" fmla="*/ 1381046301 h 643"/>
              <a:gd name="T34" fmla="*/ 158770638 w 642"/>
              <a:gd name="T35" fmla="*/ 1295360947 h 643"/>
              <a:gd name="T36" fmla="*/ 95765938 w 642"/>
              <a:gd name="T37" fmla="*/ 1194554648 h 643"/>
              <a:gd name="T38" fmla="*/ 47883763 w 642"/>
              <a:gd name="T39" fmla="*/ 1088708033 h 643"/>
              <a:gd name="T40" fmla="*/ 17641888 w 642"/>
              <a:gd name="T41" fmla="*/ 972780789 h 643"/>
              <a:gd name="T42" fmla="*/ 0 w 642"/>
              <a:gd name="T43" fmla="*/ 851813230 h 643"/>
              <a:gd name="T44" fmla="*/ 0 w 642"/>
              <a:gd name="T45" fmla="*/ 766127875 h 643"/>
              <a:gd name="T46" fmla="*/ 17641888 w 642"/>
              <a:gd name="T47" fmla="*/ 645160316 h 643"/>
              <a:gd name="T48" fmla="*/ 47883763 w 642"/>
              <a:gd name="T49" fmla="*/ 531754023 h 643"/>
              <a:gd name="T50" fmla="*/ 95765938 w 642"/>
              <a:gd name="T51" fmla="*/ 425907409 h 643"/>
              <a:gd name="T52" fmla="*/ 158770638 w 642"/>
              <a:gd name="T53" fmla="*/ 325101109 h 643"/>
              <a:gd name="T54" fmla="*/ 234375325 w 642"/>
              <a:gd name="T55" fmla="*/ 239415755 h 643"/>
              <a:gd name="T56" fmla="*/ 322580000 w 642"/>
              <a:gd name="T57" fmla="*/ 161290079 h 643"/>
              <a:gd name="T58" fmla="*/ 420866888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4554063 w 642"/>
              <a:gd name="T73" fmla="*/ 98286936 h 643"/>
              <a:gd name="T74" fmla="*/ 1292840950 w 642"/>
              <a:gd name="T75" fmla="*/ 161290079 h 643"/>
              <a:gd name="T76" fmla="*/ 1381045625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6127875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添加标题</a:t>
            </a:r>
          </a:p>
        </p:txBody>
      </p:sp>
      <p:sp>
        <p:nvSpPr>
          <p:cNvPr id="19461" name="Freeform 10"/>
          <p:cNvSpPr>
            <a:spLocks noChangeArrowheads="1"/>
          </p:cNvSpPr>
          <p:nvPr/>
        </p:nvSpPr>
        <p:spPr bwMode="auto">
          <a:xfrm>
            <a:off x="4802188" y="2854325"/>
            <a:ext cx="1019175" cy="1020763"/>
          </a:xfrm>
          <a:custGeom>
            <a:avLst/>
            <a:gdLst>
              <a:gd name="T0" fmla="*/ 1617940313 w 642"/>
              <a:gd name="T1" fmla="*/ 854334181 h 643"/>
              <a:gd name="T2" fmla="*/ 1600300013 w 642"/>
              <a:gd name="T3" fmla="*/ 972780789 h 643"/>
              <a:gd name="T4" fmla="*/ 1570058138 w 642"/>
              <a:gd name="T5" fmla="*/ 1088708033 h 643"/>
              <a:gd name="T6" fmla="*/ 1519655013 w 642"/>
              <a:gd name="T7" fmla="*/ 1194554648 h 643"/>
              <a:gd name="T8" fmla="*/ 1456650313 w 642"/>
              <a:gd name="T9" fmla="*/ 1295360947 h 643"/>
              <a:gd name="T10" fmla="*/ 1378526263 w 642"/>
              <a:gd name="T11" fmla="*/ 1381046301 h 643"/>
              <a:gd name="T12" fmla="*/ 1292840950 w 642"/>
              <a:gd name="T13" fmla="*/ 1459171977 h 643"/>
              <a:gd name="T14" fmla="*/ 1192034700 w 642"/>
              <a:gd name="T15" fmla="*/ 1522175121 h 643"/>
              <a:gd name="T16" fmla="*/ 1086188138 w 642"/>
              <a:gd name="T17" fmla="*/ 1570058907 h 643"/>
              <a:gd name="T18" fmla="*/ 972780313 w 642"/>
              <a:gd name="T19" fmla="*/ 1602820160 h 643"/>
              <a:gd name="T20" fmla="*/ 849293450 w 642"/>
              <a:gd name="T21" fmla="*/ 1620462056 h 643"/>
              <a:gd name="T22" fmla="*/ 766127500 w 642"/>
              <a:gd name="T23" fmla="*/ 1620462056 h 643"/>
              <a:gd name="T24" fmla="*/ 645160000 w 642"/>
              <a:gd name="T25" fmla="*/ 1602820160 h 643"/>
              <a:gd name="T26" fmla="*/ 529232813 w 642"/>
              <a:gd name="T27" fmla="*/ 1570058907 h 643"/>
              <a:gd name="T28" fmla="*/ 423386250 w 642"/>
              <a:gd name="T29" fmla="*/ 1522175121 h 643"/>
              <a:gd name="T30" fmla="*/ 322580000 w 642"/>
              <a:gd name="T31" fmla="*/ 1459171977 h 643"/>
              <a:gd name="T32" fmla="*/ 236894688 w 642"/>
              <a:gd name="T33" fmla="*/ 1381046301 h 643"/>
              <a:gd name="T34" fmla="*/ 158770638 w 642"/>
              <a:gd name="T35" fmla="*/ 1295360947 h 643"/>
              <a:gd name="T36" fmla="*/ 95765938 w 642"/>
              <a:gd name="T37" fmla="*/ 1194554648 h 643"/>
              <a:gd name="T38" fmla="*/ 47883763 w 642"/>
              <a:gd name="T39" fmla="*/ 1088708033 h 643"/>
              <a:gd name="T40" fmla="*/ 15120938 w 642"/>
              <a:gd name="T41" fmla="*/ 972780789 h 643"/>
              <a:gd name="T42" fmla="*/ 0 w 642"/>
              <a:gd name="T43" fmla="*/ 854334181 h 643"/>
              <a:gd name="T44" fmla="*/ 0 w 642"/>
              <a:gd name="T45" fmla="*/ 768648827 h 643"/>
              <a:gd name="T46" fmla="*/ 15120938 w 642"/>
              <a:gd name="T47" fmla="*/ 645160316 h 643"/>
              <a:gd name="T48" fmla="*/ 47883763 w 642"/>
              <a:gd name="T49" fmla="*/ 531754023 h 643"/>
              <a:gd name="T50" fmla="*/ 95765938 w 642"/>
              <a:gd name="T51" fmla="*/ 425907409 h 643"/>
              <a:gd name="T52" fmla="*/ 158770638 w 642"/>
              <a:gd name="T53" fmla="*/ 325101109 h 643"/>
              <a:gd name="T54" fmla="*/ 236894688 w 642"/>
              <a:gd name="T55" fmla="*/ 239415755 h 643"/>
              <a:gd name="T56" fmla="*/ 322580000 w 642"/>
              <a:gd name="T57" fmla="*/ 161290079 h 643"/>
              <a:gd name="T58" fmla="*/ 423386250 w 642"/>
              <a:gd name="T59" fmla="*/ 98286936 h 643"/>
              <a:gd name="T60" fmla="*/ 529232813 w 642"/>
              <a:gd name="T61" fmla="*/ 47883786 h 643"/>
              <a:gd name="T62" fmla="*/ 645160000 w 642"/>
              <a:gd name="T63" fmla="*/ 17641896 h 643"/>
              <a:gd name="T64" fmla="*/ 766127500 w 642"/>
              <a:gd name="T65" fmla="*/ 0 h 643"/>
              <a:gd name="T66" fmla="*/ 849293450 w 642"/>
              <a:gd name="T67" fmla="*/ 0 h 643"/>
              <a:gd name="T68" fmla="*/ 972780313 w 642"/>
              <a:gd name="T69" fmla="*/ 17641896 h 643"/>
              <a:gd name="T70" fmla="*/ 1086188138 w 642"/>
              <a:gd name="T71" fmla="*/ 47883786 h 643"/>
              <a:gd name="T72" fmla="*/ 1192034700 w 642"/>
              <a:gd name="T73" fmla="*/ 98286936 h 643"/>
              <a:gd name="T74" fmla="*/ 1292840950 w 642"/>
              <a:gd name="T75" fmla="*/ 161290079 h 643"/>
              <a:gd name="T76" fmla="*/ 1378526263 w 642"/>
              <a:gd name="T77" fmla="*/ 239415755 h 643"/>
              <a:gd name="T78" fmla="*/ 1456650313 w 642"/>
              <a:gd name="T79" fmla="*/ 325101109 h 643"/>
              <a:gd name="T80" fmla="*/ 1519655013 w 642"/>
              <a:gd name="T81" fmla="*/ 425907409 h 643"/>
              <a:gd name="T82" fmla="*/ 1570058138 w 642"/>
              <a:gd name="T83" fmla="*/ 531754023 h 643"/>
              <a:gd name="T84" fmla="*/ 1600300013 w 642"/>
              <a:gd name="T85" fmla="*/ 645160316 h 643"/>
              <a:gd name="T86" fmla="*/ 1617940313 w 642"/>
              <a:gd name="T87" fmla="*/ 768648827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2"/>
              <a:gd name="T133" fmla="*/ 0 h 643"/>
              <a:gd name="T134" fmla="*/ 642 w 642"/>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添加标题</a:t>
            </a:r>
            <a:endParaRPr lang="zh-CN" altLang="en-US"/>
          </a:p>
        </p:txBody>
      </p:sp>
      <p:sp>
        <p:nvSpPr>
          <p:cNvPr id="19462" name="Freeform 8"/>
          <p:cNvSpPr>
            <a:spLocks noChangeArrowheads="1"/>
          </p:cNvSpPr>
          <p:nvPr/>
        </p:nvSpPr>
        <p:spPr bwMode="auto">
          <a:xfrm>
            <a:off x="7939088" y="2682875"/>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3564310 w 643"/>
              <a:gd name="T11" fmla="*/ 1383567253 h 643"/>
              <a:gd name="T12" fmla="*/ 1295359678 w 643"/>
              <a:gd name="T13" fmla="*/ 1459171977 h 643"/>
              <a:gd name="T14" fmla="*/ 1197072839 w 643"/>
              <a:gd name="T15" fmla="*/ 1522175121 h 643"/>
              <a:gd name="T16" fmla="*/ 1088706967 w 643"/>
              <a:gd name="T17" fmla="*/ 1572578270 h 643"/>
              <a:gd name="T18" fmla="*/ 972779836 w 643"/>
              <a:gd name="T19" fmla="*/ 1602820160 h 643"/>
              <a:gd name="T20" fmla="*/ 851812395 w 643"/>
              <a:gd name="T21" fmla="*/ 1620462056 h 643"/>
              <a:gd name="T22" fmla="*/ 768646486 w 643"/>
              <a:gd name="T23" fmla="*/ 1620462056 h 643"/>
              <a:gd name="T24" fmla="*/ 645159684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47882152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47882152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5159684 w 643"/>
              <a:gd name="T63" fmla="*/ 17641896 h 643"/>
              <a:gd name="T64" fmla="*/ 768646486 w 643"/>
              <a:gd name="T65" fmla="*/ 0 h 643"/>
              <a:gd name="T66" fmla="*/ 851812395 w 643"/>
              <a:gd name="T67" fmla="*/ 0 h 643"/>
              <a:gd name="T68" fmla="*/ 972779836 w 643"/>
              <a:gd name="T69" fmla="*/ 17641896 h 643"/>
              <a:gd name="T70" fmla="*/ 1088706967 w 643"/>
              <a:gd name="T71" fmla="*/ 50403150 h 643"/>
              <a:gd name="T72" fmla="*/ 1197072839 w 643"/>
              <a:gd name="T73" fmla="*/ 98286936 h 643"/>
              <a:gd name="T74" fmla="*/ 1295359678 w 643"/>
              <a:gd name="T75" fmla="*/ 161290079 h 643"/>
              <a:gd name="T76" fmla="*/ 1383564310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BDA16D"/>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添加标题</a:t>
            </a:r>
            <a:endParaRPr lang="zh-CN" altLang="en-US"/>
          </a:p>
        </p:txBody>
      </p:sp>
      <p:sp>
        <p:nvSpPr>
          <p:cNvPr id="19463" name="Freeform 9"/>
          <p:cNvSpPr>
            <a:spLocks noChangeArrowheads="1"/>
          </p:cNvSpPr>
          <p:nvPr/>
        </p:nvSpPr>
        <p:spPr bwMode="auto">
          <a:xfrm>
            <a:off x="6367463" y="2844800"/>
            <a:ext cx="1020762" cy="1020763"/>
          </a:xfrm>
          <a:custGeom>
            <a:avLst/>
            <a:gdLst>
              <a:gd name="T0" fmla="*/ 1620458881 w 643"/>
              <a:gd name="T1" fmla="*/ 854334181 h 643"/>
              <a:gd name="T2" fmla="*/ 1602818590 w 643"/>
              <a:gd name="T3" fmla="*/ 975301740 h 643"/>
              <a:gd name="T4" fmla="*/ 1570055781 w 643"/>
              <a:gd name="T5" fmla="*/ 1088708033 h 643"/>
              <a:gd name="T6" fmla="*/ 1522173629 w 643"/>
              <a:gd name="T7" fmla="*/ 1194554648 h 643"/>
              <a:gd name="T8" fmla="*/ 1459168960 w 643"/>
              <a:gd name="T9" fmla="*/ 1295360947 h 643"/>
              <a:gd name="T10" fmla="*/ 1381044949 w 643"/>
              <a:gd name="T11" fmla="*/ 1383567253 h 643"/>
              <a:gd name="T12" fmla="*/ 1295359678 w 643"/>
              <a:gd name="T13" fmla="*/ 1459171977 h 643"/>
              <a:gd name="T14" fmla="*/ 1194553477 w 643"/>
              <a:gd name="T15" fmla="*/ 1522175121 h 643"/>
              <a:gd name="T16" fmla="*/ 1088706967 w 643"/>
              <a:gd name="T17" fmla="*/ 1572578270 h 643"/>
              <a:gd name="T18" fmla="*/ 975299197 w 643"/>
              <a:gd name="T19" fmla="*/ 1602820160 h 643"/>
              <a:gd name="T20" fmla="*/ 854331757 w 643"/>
              <a:gd name="T21" fmla="*/ 1620462056 h 643"/>
              <a:gd name="T22" fmla="*/ 771167435 w 643"/>
              <a:gd name="T23" fmla="*/ 1620462056 h 643"/>
              <a:gd name="T24" fmla="*/ 647679045 w 643"/>
              <a:gd name="T25" fmla="*/ 1602820160 h 643"/>
              <a:gd name="T26" fmla="*/ 531751915 w 643"/>
              <a:gd name="T27" fmla="*/ 1572578270 h 643"/>
              <a:gd name="T28" fmla="*/ 425905404 w 643"/>
              <a:gd name="T29" fmla="*/ 1522175121 h 643"/>
              <a:gd name="T30" fmla="*/ 325099203 w 643"/>
              <a:gd name="T31" fmla="*/ 1459171977 h 643"/>
              <a:gd name="T32" fmla="*/ 239413933 w 643"/>
              <a:gd name="T33" fmla="*/ 1383567253 h 643"/>
              <a:gd name="T34" fmla="*/ 161289921 w 643"/>
              <a:gd name="T35" fmla="*/ 1295360947 h 643"/>
              <a:gd name="T36" fmla="*/ 98285252 w 643"/>
              <a:gd name="T37" fmla="*/ 1194554648 h 643"/>
              <a:gd name="T38" fmla="*/ 50403100 w 643"/>
              <a:gd name="T39" fmla="*/ 1088708033 h 643"/>
              <a:gd name="T40" fmla="*/ 17640291 w 643"/>
              <a:gd name="T41" fmla="*/ 975301740 h 643"/>
              <a:gd name="T42" fmla="*/ 0 w 643"/>
              <a:gd name="T43" fmla="*/ 854334181 h 643"/>
              <a:gd name="T44" fmla="*/ 0 w 643"/>
              <a:gd name="T45" fmla="*/ 771168190 h 643"/>
              <a:gd name="T46" fmla="*/ 17640291 w 643"/>
              <a:gd name="T47" fmla="*/ 647681267 h 643"/>
              <a:gd name="T48" fmla="*/ 50403100 w 643"/>
              <a:gd name="T49" fmla="*/ 531754023 h 643"/>
              <a:gd name="T50" fmla="*/ 98285252 w 643"/>
              <a:gd name="T51" fmla="*/ 425907409 h 643"/>
              <a:gd name="T52" fmla="*/ 161289921 w 643"/>
              <a:gd name="T53" fmla="*/ 325101109 h 643"/>
              <a:gd name="T54" fmla="*/ 239413933 w 643"/>
              <a:gd name="T55" fmla="*/ 239415755 h 643"/>
              <a:gd name="T56" fmla="*/ 325099203 w 643"/>
              <a:gd name="T57" fmla="*/ 161290079 h 643"/>
              <a:gd name="T58" fmla="*/ 425905404 w 643"/>
              <a:gd name="T59" fmla="*/ 98286936 h 643"/>
              <a:gd name="T60" fmla="*/ 531751915 w 643"/>
              <a:gd name="T61" fmla="*/ 50403150 h 643"/>
              <a:gd name="T62" fmla="*/ 647679045 w 643"/>
              <a:gd name="T63" fmla="*/ 17641896 h 643"/>
              <a:gd name="T64" fmla="*/ 771167435 w 643"/>
              <a:gd name="T65" fmla="*/ 0 h 643"/>
              <a:gd name="T66" fmla="*/ 854331757 w 643"/>
              <a:gd name="T67" fmla="*/ 0 h 643"/>
              <a:gd name="T68" fmla="*/ 975299197 w 643"/>
              <a:gd name="T69" fmla="*/ 17641896 h 643"/>
              <a:gd name="T70" fmla="*/ 1088706967 w 643"/>
              <a:gd name="T71" fmla="*/ 50403150 h 643"/>
              <a:gd name="T72" fmla="*/ 1194553477 w 643"/>
              <a:gd name="T73" fmla="*/ 98286936 h 643"/>
              <a:gd name="T74" fmla="*/ 1295359678 w 643"/>
              <a:gd name="T75" fmla="*/ 161290079 h 643"/>
              <a:gd name="T76" fmla="*/ 1381044949 w 643"/>
              <a:gd name="T77" fmla="*/ 239415755 h 643"/>
              <a:gd name="T78" fmla="*/ 1459168960 w 643"/>
              <a:gd name="T79" fmla="*/ 325101109 h 643"/>
              <a:gd name="T80" fmla="*/ 1522173629 w 643"/>
              <a:gd name="T81" fmla="*/ 425907409 h 643"/>
              <a:gd name="T82" fmla="*/ 1570055781 w 643"/>
              <a:gd name="T83" fmla="*/ 531754023 h 643"/>
              <a:gd name="T84" fmla="*/ 1602818590 w 643"/>
              <a:gd name="T85" fmla="*/ 647681267 h 643"/>
              <a:gd name="T86" fmla="*/ 1620458881 w 643"/>
              <a:gd name="T87" fmla="*/ 77116819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3"/>
              <a:gd name="T133" fmla="*/ 0 h 643"/>
              <a:gd name="T134" fmla="*/ 643 w 643"/>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a:noFill/>
          </a:ln>
          <a:extLst>
            <a:ext uri="{91240B29-F687-4F45-9708-019B960494DF}">
              <a14:hiddenLine xmlns:a14="http://schemas.microsoft.com/office/drawing/2010/main" w="9525">
                <a:solidFill>
                  <a:srgbClr val="000000"/>
                </a:solidFill>
                <a:bevel/>
                <a:headEnd/>
                <a:tailEnd/>
              </a14:hiddenLine>
            </a:ext>
          </a:extLst>
        </p:spPr>
        <p:txBody>
          <a:bodyPr anchor="ctr" anchorCtr="1"/>
          <a:lstStyle/>
          <a:p>
            <a:pPr algn="ct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添加标题</a:t>
            </a:r>
            <a:endParaRPr lang="zh-CN" altLang="en-US"/>
          </a:p>
        </p:txBody>
      </p:sp>
      <p:sp>
        <p:nvSpPr>
          <p:cNvPr id="19464" name="TextBox 15"/>
          <p:cNvSpPr>
            <a:spLocks noChangeArrowheads="1"/>
          </p:cNvSpPr>
          <p:nvPr/>
        </p:nvSpPr>
        <p:spPr bwMode="auto">
          <a:xfrm>
            <a:off x="3114675" y="1001713"/>
            <a:ext cx="1254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p>
        </p:txBody>
      </p:sp>
      <p:sp>
        <p:nvSpPr>
          <p:cNvPr id="19465" name="TextBox 15"/>
          <p:cNvSpPr>
            <a:spLocks noChangeArrowheads="1"/>
          </p:cNvSpPr>
          <p:nvPr/>
        </p:nvSpPr>
        <p:spPr bwMode="auto">
          <a:xfrm>
            <a:off x="468153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p>
        </p:txBody>
      </p:sp>
      <p:sp>
        <p:nvSpPr>
          <p:cNvPr id="19466" name="TextBox 15"/>
          <p:cNvSpPr>
            <a:spLocks noChangeArrowheads="1"/>
          </p:cNvSpPr>
          <p:nvPr/>
        </p:nvSpPr>
        <p:spPr bwMode="auto">
          <a:xfrm>
            <a:off x="6249988" y="12049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输入简单的文字</a:t>
            </a:r>
          </a:p>
        </p:txBody>
      </p:sp>
      <p:sp>
        <p:nvSpPr>
          <p:cNvPr id="19467" name="TextBox 15"/>
          <p:cNvSpPr>
            <a:spLocks noChangeArrowheads="1"/>
          </p:cNvSpPr>
          <p:nvPr/>
        </p:nvSpPr>
        <p:spPr bwMode="auto">
          <a:xfrm>
            <a:off x="7821613" y="1001713"/>
            <a:ext cx="1255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输入简单的文字</a:t>
            </a:r>
          </a:p>
        </p:txBody>
      </p:sp>
      <p:sp>
        <p:nvSpPr>
          <p:cNvPr id="19468" name="TextBox 15"/>
          <p:cNvSpPr>
            <a:spLocks noChangeArrowheads="1"/>
          </p:cNvSpPr>
          <p:nvPr/>
        </p:nvSpPr>
        <p:spPr bwMode="auto">
          <a:xfrm>
            <a:off x="2346325" y="4806950"/>
            <a:ext cx="80422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MH_Others_1"/>
          <p:cNvSpPr>
            <a:spLocks noChangeShapeType="1"/>
          </p:cNvSpPr>
          <p:nvPr/>
        </p:nvSpPr>
        <p:spPr bwMode="auto">
          <a:xfrm>
            <a:off x="6102350" y="49213"/>
            <a:ext cx="28575" cy="6627812"/>
          </a:xfrm>
          <a:prstGeom prst="line">
            <a:avLst/>
          </a:prstGeom>
          <a:noFill/>
          <a:ln w="25400">
            <a:solidFill>
              <a:srgbClr val="EEDCA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 name="MH_Others_2"/>
          <p:cNvSpPr>
            <a:spLocks noChangeArrowheads="1"/>
          </p:cNvSpPr>
          <p:nvPr/>
        </p:nvSpPr>
        <p:spPr bwMode="auto">
          <a:xfrm>
            <a:off x="6011863" y="6573838"/>
            <a:ext cx="241300" cy="207962"/>
          </a:xfrm>
          <a:prstGeom prst="triangle">
            <a:avLst>
              <a:gd name="adj" fmla="val 50000"/>
            </a:avLst>
          </a:prstGeom>
          <a:solidFill>
            <a:srgbClr val="BBD6E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053" name="MH_Number_1"/>
          <p:cNvSpPr>
            <a:spLocks noChangeArrowheads="1"/>
          </p:cNvSpPr>
          <p:nvPr/>
        </p:nvSpPr>
        <p:spPr bwMode="auto">
          <a:xfrm>
            <a:off x="6135688" y="1050925"/>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01</a:t>
            </a:r>
            <a:endParaRPr lang="zh-CN" altLang="en-US" sz="2800" b="1">
              <a:solidFill>
                <a:srgbClr val="294166"/>
              </a:solidFill>
              <a:ea typeface="Microsoft YaHei UI" pitchFamily="34" charset="-122"/>
              <a:sym typeface="Times New Roman" pitchFamily="18" charset="0"/>
            </a:endParaRPr>
          </a:p>
        </p:txBody>
      </p:sp>
      <p:sp>
        <p:nvSpPr>
          <p:cNvPr id="2054" name="MH_Number_2"/>
          <p:cNvSpPr>
            <a:spLocks noChangeArrowheads="1"/>
          </p:cNvSpPr>
          <p:nvPr/>
        </p:nvSpPr>
        <p:spPr bwMode="auto">
          <a:xfrm flipH="1">
            <a:off x="5413375" y="2012950"/>
            <a:ext cx="693738"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02</a:t>
            </a:r>
            <a:endParaRPr lang="zh-CN" altLang="en-US" sz="2800" b="1">
              <a:solidFill>
                <a:srgbClr val="294166"/>
              </a:solidFill>
              <a:ea typeface="Microsoft YaHei UI" pitchFamily="34" charset="-122"/>
              <a:sym typeface="Times New Roman" pitchFamily="18" charset="0"/>
            </a:endParaRPr>
          </a:p>
        </p:txBody>
      </p:sp>
      <p:sp>
        <p:nvSpPr>
          <p:cNvPr id="2055" name="MH_Others_3"/>
          <p:cNvSpPr>
            <a:spLocks noChangeArrowheads="1"/>
          </p:cNvSpPr>
          <p:nvPr/>
        </p:nvSpPr>
        <p:spPr bwMode="auto">
          <a:xfrm flipH="1">
            <a:off x="4092575" y="85725"/>
            <a:ext cx="2019300" cy="849313"/>
          </a:xfrm>
          <a:prstGeom prst="homePlate">
            <a:avLst>
              <a:gd name="adj" fmla="val 5943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zh-CN" altLang="en-US" sz="4000" b="1">
                <a:solidFill>
                  <a:srgbClr val="294166"/>
                </a:solidFill>
                <a:latin typeface="微软雅黑" pitchFamily="34" charset="-122"/>
                <a:ea typeface="微软雅黑" pitchFamily="34" charset="-122"/>
                <a:sym typeface="微软雅黑" pitchFamily="34" charset="-122"/>
              </a:rPr>
              <a:t>目 录</a:t>
            </a:r>
            <a:endParaRPr lang="zh-CN" altLang="en-US"/>
          </a:p>
        </p:txBody>
      </p:sp>
      <p:sp>
        <p:nvSpPr>
          <p:cNvPr id="2056" name="MH_Number_1"/>
          <p:cNvSpPr>
            <a:spLocks noChangeArrowheads="1"/>
          </p:cNvSpPr>
          <p:nvPr/>
        </p:nvSpPr>
        <p:spPr bwMode="auto">
          <a:xfrm>
            <a:off x="6145213" y="2952750"/>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03</a:t>
            </a:r>
            <a:endParaRPr lang="zh-CN" altLang="en-US" sz="2800" b="1">
              <a:solidFill>
                <a:srgbClr val="294166"/>
              </a:solidFill>
              <a:ea typeface="Microsoft YaHei UI" pitchFamily="34" charset="-122"/>
              <a:sym typeface="Times New Roman" pitchFamily="18" charset="0"/>
            </a:endParaRPr>
          </a:p>
        </p:txBody>
      </p:sp>
      <p:sp>
        <p:nvSpPr>
          <p:cNvPr id="2057" name="MH_Number_2"/>
          <p:cNvSpPr>
            <a:spLocks noChangeArrowheads="1"/>
          </p:cNvSpPr>
          <p:nvPr/>
        </p:nvSpPr>
        <p:spPr bwMode="auto">
          <a:xfrm flipH="1">
            <a:off x="5403850" y="3913188"/>
            <a:ext cx="695325" cy="606425"/>
          </a:xfrm>
          <a:prstGeom prst="homePlate">
            <a:avLst>
              <a:gd name="adj" fmla="val 28665"/>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04</a:t>
            </a:r>
            <a:endParaRPr lang="zh-CN" altLang="en-US" sz="2800" b="1">
              <a:solidFill>
                <a:srgbClr val="294166"/>
              </a:solidFill>
              <a:ea typeface="Microsoft YaHei UI" pitchFamily="34" charset="-122"/>
              <a:sym typeface="Times New Roman" pitchFamily="18" charset="0"/>
            </a:endParaRPr>
          </a:p>
        </p:txBody>
      </p:sp>
      <p:sp>
        <p:nvSpPr>
          <p:cNvPr id="2058" name="MH_Number_1"/>
          <p:cNvSpPr>
            <a:spLocks noChangeArrowheads="1"/>
          </p:cNvSpPr>
          <p:nvPr/>
        </p:nvSpPr>
        <p:spPr bwMode="auto">
          <a:xfrm>
            <a:off x="6148388" y="4854575"/>
            <a:ext cx="693737" cy="606425"/>
          </a:xfrm>
          <a:prstGeom prst="homePlate">
            <a:avLst>
              <a:gd name="adj" fmla="val 28599"/>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05</a:t>
            </a:r>
            <a:endParaRPr lang="zh-CN" altLang="en-US" sz="2800" b="1">
              <a:solidFill>
                <a:srgbClr val="294166"/>
              </a:solidFill>
              <a:ea typeface="Microsoft YaHei UI" pitchFamily="34" charset="-122"/>
              <a:sym typeface="Times New Roman" pitchFamily="18" charset="0"/>
            </a:endParaRPr>
          </a:p>
        </p:txBody>
      </p:sp>
      <p:sp>
        <p:nvSpPr>
          <p:cNvPr id="2059" name="MH_Number_2"/>
          <p:cNvSpPr>
            <a:spLocks noChangeArrowheads="1"/>
          </p:cNvSpPr>
          <p:nvPr/>
        </p:nvSpPr>
        <p:spPr bwMode="auto">
          <a:xfrm flipH="1">
            <a:off x="5416550" y="5819775"/>
            <a:ext cx="695325" cy="606425"/>
          </a:xfrm>
          <a:prstGeom prst="homePlate">
            <a:avLst>
              <a:gd name="adj" fmla="val 28665"/>
            </a:avLst>
          </a:pr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0" tIns="0" rIns="0" bIns="0" anchor="ctr"/>
          <a:lstStyle/>
          <a:p>
            <a:pPr algn="ctr">
              <a:buFont typeface="Arial" pitchFamily="34" charset="0"/>
              <a:buNone/>
            </a:pPr>
            <a:r>
              <a:rPr lang="en-US" altLang="zh-CN" sz="2800" b="1">
                <a:solidFill>
                  <a:srgbClr val="294166"/>
                </a:solidFill>
                <a:ea typeface="Microsoft YaHei UI" pitchFamily="34" charset="-122"/>
                <a:sym typeface="Times New Roman" pitchFamily="18" charset="0"/>
              </a:rPr>
              <a:t>06</a:t>
            </a:r>
            <a:endParaRPr lang="zh-CN" altLang="en-US" sz="2800" b="1">
              <a:solidFill>
                <a:srgbClr val="294166"/>
              </a:solidFill>
              <a:ea typeface="Microsoft YaHei UI" pitchFamily="34" charset="-122"/>
              <a:sym typeface="Times New Roman" pitchFamily="18" charset="0"/>
            </a:endParaRPr>
          </a:p>
        </p:txBody>
      </p:sp>
      <p:sp>
        <p:nvSpPr>
          <p:cNvPr id="2060" name="矩形 39"/>
          <p:cNvSpPr>
            <a:spLocks noChangeArrowheads="1"/>
          </p:cNvSpPr>
          <p:nvPr/>
        </p:nvSpPr>
        <p:spPr bwMode="auto">
          <a:xfrm>
            <a:off x="7042150" y="1190625"/>
            <a:ext cx="4533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100">
              <a:solidFill>
                <a:srgbClr val="BDA16D"/>
              </a:solidFill>
              <a:latin typeface="Calibri" pitchFamily="34" charset="0"/>
              <a:sym typeface="宋体" pitchFamily="2" charset="-122"/>
            </a:endParaRPr>
          </a:p>
        </p:txBody>
      </p:sp>
      <p:sp>
        <p:nvSpPr>
          <p:cNvPr id="2061" name="矩形 41"/>
          <p:cNvSpPr>
            <a:spLocks noChangeArrowheads="1"/>
          </p:cNvSpPr>
          <p:nvPr/>
        </p:nvSpPr>
        <p:spPr bwMode="auto">
          <a:xfrm>
            <a:off x="6999288" y="3138488"/>
            <a:ext cx="45354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100">
              <a:solidFill>
                <a:srgbClr val="BDA16D"/>
              </a:solidFill>
              <a:latin typeface="Calibri" pitchFamily="34" charset="0"/>
              <a:sym typeface="宋体" pitchFamily="2" charset="-122"/>
            </a:endParaRPr>
          </a:p>
        </p:txBody>
      </p:sp>
      <p:sp>
        <p:nvSpPr>
          <p:cNvPr id="2062" name="矩形 43"/>
          <p:cNvSpPr>
            <a:spLocks noChangeArrowheads="1"/>
          </p:cNvSpPr>
          <p:nvPr/>
        </p:nvSpPr>
        <p:spPr bwMode="auto">
          <a:xfrm>
            <a:off x="7042150" y="5030788"/>
            <a:ext cx="4533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100">
              <a:solidFill>
                <a:srgbClr val="BDA16D"/>
              </a:solidFill>
              <a:latin typeface="Calibri" pitchFamily="34" charset="0"/>
              <a:sym typeface="宋体" pitchFamily="2" charset="-122"/>
            </a:endParaRPr>
          </a:p>
        </p:txBody>
      </p:sp>
      <p:sp>
        <p:nvSpPr>
          <p:cNvPr id="2063" name="矩形 45"/>
          <p:cNvSpPr>
            <a:spLocks noChangeArrowheads="1"/>
          </p:cNvSpPr>
          <p:nvPr/>
        </p:nvSpPr>
        <p:spPr bwMode="auto">
          <a:xfrm>
            <a:off x="1624013" y="2117725"/>
            <a:ext cx="35798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                                  输入简单的文字概述简单的文字</a:t>
            </a:r>
            <a:endParaRPr lang="zh-CN" altLang="en-US" sz="1100">
              <a:solidFill>
                <a:srgbClr val="BDA16D"/>
              </a:solidFill>
              <a:latin typeface="Calibri" pitchFamily="34" charset="0"/>
              <a:sym typeface="宋体" pitchFamily="2" charset="-122"/>
            </a:endParaRPr>
          </a:p>
        </p:txBody>
      </p:sp>
      <p:sp>
        <p:nvSpPr>
          <p:cNvPr id="2064" name="矩形 47"/>
          <p:cNvSpPr>
            <a:spLocks noChangeArrowheads="1"/>
          </p:cNvSpPr>
          <p:nvPr/>
        </p:nvSpPr>
        <p:spPr bwMode="auto">
          <a:xfrm>
            <a:off x="1644650" y="3990975"/>
            <a:ext cx="35798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                                  输入简单的文字概述简单的文字</a:t>
            </a:r>
            <a:endParaRPr lang="zh-CN" altLang="en-US" sz="1100">
              <a:solidFill>
                <a:srgbClr val="BDA16D"/>
              </a:solidFill>
              <a:latin typeface="Calibri" pitchFamily="34" charset="0"/>
              <a:sym typeface="宋体" pitchFamily="2" charset="-122"/>
            </a:endParaRPr>
          </a:p>
        </p:txBody>
      </p:sp>
      <p:sp>
        <p:nvSpPr>
          <p:cNvPr id="2065" name="矩形 51"/>
          <p:cNvSpPr>
            <a:spLocks noChangeArrowheads="1"/>
          </p:cNvSpPr>
          <p:nvPr/>
        </p:nvSpPr>
        <p:spPr bwMode="auto">
          <a:xfrm>
            <a:off x="1684338" y="5937250"/>
            <a:ext cx="3579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1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100">
                <a:solidFill>
                  <a:srgbClr val="BDA16D"/>
                </a:solidFill>
                <a:latin typeface="微软雅黑" pitchFamily="34" charset="-122"/>
                <a:ea typeface="微软雅黑" pitchFamily="34" charset="-122"/>
                <a:sym typeface="微软雅黑" pitchFamily="34" charset="-122"/>
              </a:rPr>
              <a:t>                                  输入简单的文字概述简单的文字</a:t>
            </a:r>
            <a:endParaRPr lang="zh-CN" altLang="en-US" sz="1100">
              <a:solidFill>
                <a:srgbClr val="BDA16D"/>
              </a:solidFill>
              <a:latin typeface="Calibri" pitchFamily="34" charset="0"/>
              <a:sym typeface="宋体" pitchFamily="2" charset="-122"/>
            </a:endParaRPr>
          </a:p>
        </p:txBody>
      </p:sp>
      <p:sp>
        <p:nvSpPr>
          <p:cNvPr id="2066" name="MH_Entry_1"/>
          <p:cNvSpPr>
            <a:spLocks noChangeArrowheads="1"/>
          </p:cNvSpPr>
          <p:nvPr/>
        </p:nvSpPr>
        <p:spPr bwMode="auto">
          <a:xfrm>
            <a:off x="2063750" y="1651000"/>
            <a:ext cx="31384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200" b="1">
                <a:solidFill>
                  <a:srgbClr val="E39A1D"/>
                </a:solidFill>
                <a:latin typeface="微软雅黑" pitchFamily="34" charset="-122"/>
                <a:ea typeface="微软雅黑" pitchFamily="34" charset="-122"/>
                <a:sym typeface="微软雅黑" pitchFamily="34" charset="-122"/>
              </a:rPr>
              <a:t>研究背景</a:t>
            </a:r>
            <a:r>
              <a:rPr lang="en-US" altLang="zh-CN" sz="2200" b="1">
                <a:solidFill>
                  <a:srgbClr val="E39A1D"/>
                </a:solidFill>
                <a:latin typeface="微软雅黑" pitchFamily="34" charset="-122"/>
                <a:ea typeface="微软雅黑" pitchFamily="34" charset="-122"/>
                <a:sym typeface="微软雅黑" pitchFamily="34" charset="-122"/>
              </a:rPr>
              <a:t>/</a:t>
            </a:r>
            <a:r>
              <a:rPr lang="en-US" altLang="zh-CN" sz="1300" b="1">
                <a:solidFill>
                  <a:srgbClr val="E39A1D"/>
                </a:solidFill>
                <a:latin typeface="微软雅黑" pitchFamily="34" charset="-122"/>
                <a:ea typeface="微软雅黑" pitchFamily="34" charset="-122"/>
                <a:sym typeface="微软雅黑" pitchFamily="34" charset="-122"/>
              </a:rPr>
              <a:t>The Background</a:t>
            </a:r>
            <a:endParaRPr lang="zh-CN" altLang="en-US"/>
          </a:p>
        </p:txBody>
      </p:sp>
      <p:sp>
        <p:nvSpPr>
          <p:cNvPr id="2067" name="MH_Entry_1"/>
          <p:cNvSpPr>
            <a:spLocks noChangeArrowheads="1"/>
          </p:cNvSpPr>
          <p:nvPr/>
        </p:nvSpPr>
        <p:spPr bwMode="auto">
          <a:xfrm>
            <a:off x="6954838" y="2690813"/>
            <a:ext cx="2938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000" b="1">
                <a:solidFill>
                  <a:srgbClr val="E39A1D"/>
                </a:solidFill>
                <a:latin typeface="微软雅黑" pitchFamily="34" charset="-122"/>
                <a:ea typeface="微软雅黑" pitchFamily="34" charset="-122"/>
                <a:sym typeface="微软雅黑" pitchFamily="34" charset="-122"/>
              </a:rPr>
              <a:t>研究目的</a:t>
            </a:r>
            <a:r>
              <a:rPr lang="en-US" altLang="zh-CN" sz="2000" b="1">
                <a:solidFill>
                  <a:srgbClr val="E39A1D"/>
                </a:solidFill>
                <a:latin typeface="微软雅黑" pitchFamily="34" charset="-122"/>
                <a:ea typeface="微软雅黑" pitchFamily="34" charset="-122"/>
                <a:sym typeface="微软雅黑" pitchFamily="34" charset="-122"/>
              </a:rPr>
              <a:t>/</a:t>
            </a:r>
            <a:r>
              <a:rPr lang="en-US" altLang="zh-CN" sz="1500" b="1">
                <a:solidFill>
                  <a:srgbClr val="E39A1D"/>
                </a:solidFill>
                <a:latin typeface="微软雅黑" pitchFamily="34" charset="-122"/>
                <a:ea typeface="微软雅黑" pitchFamily="34" charset="-122"/>
                <a:sym typeface="微软雅黑" pitchFamily="34" charset="-122"/>
              </a:rPr>
              <a:t>Research Goal</a:t>
            </a:r>
            <a:endParaRPr lang="en-US" altLang="zh-CN" sz="1400" b="1">
              <a:solidFill>
                <a:srgbClr val="E39A1D"/>
              </a:solidFill>
              <a:latin typeface="微软雅黑" pitchFamily="34" charset="-122"/>
              <a:ea typeface="微软雅黑" pitchFamily="34" charset="-122"/>
              <a:sym typeface="微软雅黑" pitchFamily="34" charset="-122"/>
            </a:endParaRPr>
          </a:p>
        </p:txBody>
      </p:sp>
      <p:sp>
        <p:nvSpPr>
          <p:cNvPr id="2068" name="矩形 55"/>
          <p:cNvSpPr>
            <a:spLocks noChangeArrowheads="1"/>
          </p:cNvSpPr>
          <p:nvPr/>
        </p:nvSpPr>
        <p:spPr bwMode="auto">
          <a:xfrm>
            <a:off x="7042150" y="798513"/>
            <a:ext cx="297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a:solidFill>
                  <a:srgbClr val="E39A1D"/>
                </a:solidFill>
                <a:latin typeface="微软雅黑" pitchFamily="34" charset="-122"/>
                <a:ea typeface="微软雅黑" pitchFamily="34" charset="-122"/>
                <a:sym typeface="微软雅黑" pitchFamily="34" charset="-122"/>
              </a:rPr>
              <a:t>课题综述</a:t>
            </a:r>
            <a:r>
              <a:rPr lang="en-US" altLang="zh-CN" sz="2000" b="1">
                <a:solidFill>
                  <a:srgbClr val="E39A1D"/>
                </a:solidFill>
                <a:latin typeface="微软雅黑" pitchFamily="34" charset="-122"/>
                <a:ea typeface="微软雅黑" pitchFamily="34" charset="-122"/>
                <a:sym typeface="微软雅黑" pitchFamily="34" charset="-122"/>
              </a:rPr>
              <a:t>/</a:t>
            </a:r>
            <a:r>
              <a:rPr lang="en-US" altLang="zh-CN" sz="1600">
                <a:solidFill>
                  <a:srgbClr val="E39A1D"/>
                </a:solidFill>
                <a:latin typeface="微软雅黑" pitchFamily="34" charset="-122"/>
                <a:ea typeface="微软雅黑" pitchFamily="34" charset="-122"/>
                <a:sym typeface="微软雅黑" pitchFamily="34" charset="-122"/>
              </a:rPr>
              <a:t>Project Overview</a:t>
            </a:r>
            <a:endParaRPr lang="en-US" altLang="zh-CN" sz="1400">
              <a:solidFill>
                <a:srgbClr val="E39A1D"/>
              </a:solidFill>
              <a:latin typeface="微软雅黑" pitchFamily="34" charset="-122"/>
              <a:ea typeface="微软雅黑" pitchFamily="34" charset="-122"/>
              <a:sym typeface="微软雅黑" pitchFamily="34" charset="-122"/>
            </a:endParaRPr>
          </a:p>
        </p:txBody>
      </p:sp>
      <p:sp>
        <p:nvSpPr>
          <p:cNvPr id="2069" name="矩形 56"/>
          <p:cNvSpPr>
            <a:spLocks noChangeArrowheads="1"/>
          </p:cNvSpPr>
          <p:nvPr/>
        </p:nvSpPr>
        <p:spPr bwMode="auto">
          <a:xfrm>
            <a:off x="1562100" y="3587750"/>
            <a:ext cx="4019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anchor="ctr"/>
          <a:lstStyle/>
          <a:p>
            <a:pPr algn="ctr">
              <a:buFont typeface="Arial" pitchFamily="34" charset="0"/>
              <a:buNone/>
            </a:pPr>
            <a:r>
              <a:rPr lang="zh-CN" altLang="en-US" sz="2000" b="1">
                <a:solidFill>
                  <a:srgbClr val="E39A1D"/>
                </a:solidFill>
                <a:latin typeface="微软雅黑" pitchFamily="34" charset="-122"/>
                <a:ea typeface="微软雅黑" pitchFamily="34" charset="-122"/>
                <a:sym typeface="微软雅黑" pitchFamily="34" charset="-122"/>
              </a:rPr>
              <a:t>研究方法</a:t>
            </a:r>
            <a:r>
              <a:rPr lang="en-US" altLang="zh-CN" sz="2000" b="1">
                <a:solidFill>
                  <a:srgbClr val="E39A1D"/>
                </a:solidFill>
                <a:latin typeface="微软雅黑" pitchFamily="34" charset="-122"/>
                <a:ea typeface="微软雅黑" pitchFamily="34" charset="-122"/>
                <a:sym typeface="微软雅黑" pitchFamily="34" charset="-122"/>
              </a:rPr>
              <a:t>/</a:t>
            </a:r>
            <a:r>
              <a:rPr lang="en-US" altLang="zh-CN" sz="1500">
                <a:solidFill>
                  <a:srgbClr val="E39A1D"/>
                </a:solidFill>
                <a:latin typeface="微软雅黑" pitchFamily="34" charset="-122"/>
                <a:ea typeface="微软雅黑" pitchFamily="34" charset="-122"/>
                <a:sym typeface="微软雅黑" pitchFamily="34" charset="-122"/>
              </a:rPr>
              <a:t>Research Process</a:t>
            </a:r>
            <a:endParaRPr lang="zh-CN" altLang="en-US"/>
          </a:p>
        </p:txBody>
      </p:sp>
      <p:sp>
        <p:nvSpPr>
          <p:cNvPr id="2070" name="矩形 57"/>
          <p:cNvSpPr>
            <a:spLocks noChangeArrowheads="1"/>
          </p:cNvSpPr>
          <p:nvPr/>
        </p:nvSpPr>
        <p:spPr bwMode="auto">
          <a:xfrm>
            <a:off x="7042150" y="4652963"/>
            <a:ext cx="252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a:solidFill>
                  <a:srgbClr val="E39A1D"/>
                </a:solidFill>
                <a:latin typeface="微软雅黑" pitchFamily="34" charset="-122"/>
                <a:ea typeface="微软雅黑" pitchFamily="34" charset="-122"/>
                <a:sym typeface="微软雅黑" pitchFamily="34" charset="-122"/>
              </a:rPr>
              <a:t>研究结果</a:t>
            </a:r>
            <a:r>
              <a:rPr lang="en-US" altLang="zh-CN" sz="2000" b="1">
                <a:solidFill>
                  <a:srgbClr val="E39A1D"/>
                </a:solidFill>
                <a:latin typeface="微软雅黑" pitchFamily="34" charset="-122"/>
                <a:ea typeface="微软雅黑" pitchFamily="34" charset="-122"/>
                <a:sym typeface="微软雅黑" pitchFamily="34" charset="-122"/>
              </a:rPr>
              <a:t>/</a:t>
            </a:r>
            <a:r>
              <a:rPr lang="en-US" altLang="zh-CN" sz="1500">
                <a:solidFill>
                  <a:srgbClr val="E39A1D"/>
                </a:solidFill>
                <a:latin typeface="微软雅黑" pitchFamily="34" charset="-122"/>
                <a:ea typeface="微软雅黑" pitchFamily="34" charset="-122"/>
                <a:sym typeface="微软雅黑" pitchFamily="34" charset="-122"/>
              </a:rPr>
              <a:t>The Results</a:t>
            </a:r>
            <a:endParaRPr lang="zh-CN" altLang="en-US"/>
          </a:p>
        </p:txBody>
      </p:sp>
      <p:sp>
        <p:nvSpPr>
          <p:cNvPr id="2071" name="矩形 58"/>
          <p:cNvSpPr>
            <a:spLocks noChangeArrowheads="1"/>
          </p:cNvSpPr>
          <p:nvPr/>
        </p:nvSpPr>
        <p:spPr bwMode="auto">
          <a:xfrm>
            <a:off x="2444750" y="5534025"/>
            <a:ext cx="2813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a:solidFill>
                  <a:srgbClr val="E39A1D"/>
                </a:solidFill>
                <a:latin typeface="微软雅黑" pitchFamily="34" charset="-122"/>
                <a:ea typeface="微软雅黑" pitchFamily="34" charset="-122"/>
                <a:sym typeface="微软雅黑" pitchFamily="34" charset="-122"/>
              </a:rPr>
              <a:t>参考文献</a:t>
            </a:r>
            <a:r>
              <a:rPr lang="en-US" altLang="zh-CN" sz="2000" b="1">
                <a:solidFill>
                  <a:srgbClr val="E39A1D"/>
                </a:solidFill>
                <a:latin typeface="微软雅黑" pitchFamily="34" charset="-122"/>
                <a:ea typeface="微软雅黑" pitchFamily="34" charset="-122"/>
                <a:sym typeface="微软雅黑" pitchFamily="34" charset="-122"/>
              </a:rPr>
              <a:t>/</a:t>
            </a:r>
            <a:r>
              <a:rPr lang="en-US" altLang="zh-CN" sz="1500">
                <a:solidFill>
                  <a:srgbClr val="E39A1D"/>
                </a:solidFill>
                <a:latin typeface="微软雅黑" pitchFamily="34" charset="-122"/>
                <a:ea typeface="微软雅黑" pitchFamily="34" charset="-122"/>
                <a:sym typeface="微软雅黑" pitchFamily="34" charset="-122"/>
              </a:rPr>
              <a:t>The 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5</a:t>
            </a:r>
            <a:endParaRPr lang="zh-CN" altLang="en-US" sz="28700">
              <a:solidFill>
                <a:srgbClr val="E39A1D"/>
              </a:solidFill>
              <a:latin typeface="Impact" pitchFamily="34" charset="0"/>
              <a:sym typeface="Impact" pitchFamily="34" charset="0"/>
            </a:endParaRPr>
          </a:p>
        </p:txBody>
      </p:sp>
      <p:sp>
        <p:nvSpPr>
          <p:cNvPr id="20484" name="文本框 8"/>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20485" name="直接连接符 9"/>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矩形 10"/>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研究结果</a:t>
            </a:r>
            <a:endParaRPr lang="en-US" sz="4000" b="1">
              <a:solidFill>
                <a:srgbClr val="E39A1D"/>
              </a:solidFill>
              <a:latin typeface="微软雅黑" pitchFamily="34" charset="-122"/>
              <a:ea typeface="微软雅黑" pitchFamily="34" charset="-122"/>
              <a:sym typeface="微软雅黑" pitchFamily="34" charset="-122"/>
            </a:endParaRPr>
          </a:p>
        </p:txBody>
      </p:sp>
      <p:sp>
        <p:nvSpPr>
          <p:cNvPr id="20487" name="矩形 11"/>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20488"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20489" name="矩形 13"/>
          <p:cNvSpPr>
            <a:spLocks noChangeArrowheads="1"/>
          </p:cNvSpPr>
          <p:nvPr/>
        </p:nvSpPr>
        <p:spPr bwMode="auto">
          <a:xfrm>
            <a:off x="3298825" y="4083050"/>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The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图片 49"/>
          <p:cNvPicPr>
            <a:picLocks noChangeAspect="1" noChangeArrowheads="1"/>
          </p:cNvPicPr>
          <p:nvPr/>
        </p:nvPicPr>
        <p:blipFill>
          <a:blip r:embed="rId3">
            <a:extLst>
              <a:ext uri="{28A0092B-C50C-407E-A947-70E740481C1C}">
                <a14:useLocalDpi xmlns:a14="http://schemas.microsoft.com/office/drawing/2010/main" val="0"/>
              </a:ext>
            </a:extLst>
          </a:blip>
          <a:srcRect r="795" b="4871"/>
          <a:stretch>
            <a:fillRect/>
          </a:stretch>
        </p:blipFill>
        <p:spPr bwMode="auto">
          <a:xfrm>
            <a:off x="2289175" y="71755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50"/>
          <p:cNvPicPr>
            <a:picLocks noChangeAspect="1" noChangeArrowheads="1"/>
          </p:cNvPicPr>
          <p:nvPr/>
        </p:nvPicPr>
        <p:blipFill>
          <a:blip r:embed="rId4">
            <a:extLst>
              <a:ext uri="{28A0092B-C50C-407E-A947-70E740481C1C}">
                <a14:useLocalDpi xmlns:a14="http://schemas.microsoft.com/office/drawing/2010/main" val="0"/>
              </a:ext>
            </a:extLst>
          </a:blip>
          <a:srcRect r="728" b="4532"/>
          <a:stretch>
            <a:fillRect/>
          </a:stretch>
        </p:blipFill>
        <p:spPr bwMode="auto">
          <a:xfrm>
            <a:off x="7607300" y="71755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51"/>
          <p:cNvPicPr>
            <a:picLocks noChangeAspect="1" noChangeArrowheads="1"/>
          </p:cNvPicPr>
          <p:nvPr/>
        </p:nvPicPr>
        <p:blipFill>
          <a:blip r:embed="rId5">
            <a:extLst>
              <a:ext uri="{28A0092B-C50C-407E-A947-70E740481C1C}">
                <a14:useLocalDpi xmlns:a14="http://schemas.microsoft.com/office/drawing/2010/main" val="0"/>
              </a:ext>
            </a:extLst>
          </a:blip>
          <a:srcRect r="645" b="5499"/>
          <a:stretch>
            <a:fillRect/>
          </a:stretch>
        </p:blipFill>
        <p:spPr bwMode="auto">
          <a:xfrm>
            <a:off x="3565525" y="2438400"/>
            <a:ext cx="2536825"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图片 1"/>
          <p:cNvPicPr>
            <a:picLocks noChangeAspect="1" noChangeArrowheads="1"/>
          </p:cNvPicPr>
          <p:nvPr/>
        </p:nvPicPr>
        <p:blipFill>
          <a:blip r:embed="rId6">
            <a:extLst>
              <a:ext uri="{28A0092B-C50C-407E-A947-70E740481C1C}">
                <a14:useLocalDpi xmlns:a14="http://schemas.microsoft.com/office/drawing/2010/main" val="0"/>
              </a:ext>
            </a:extLst>
          </a:blip>
          <a:srcRect r="2098" b="7594"/>
          <a:stretch>
            <a:fillRect/>
          </a:stretch>
        </p:blipFill>
        <p:spPr bwMode="auto">
          <a:xfrm>
            <a:off x="4946650" y="717550"/>
            <a:ext cx="25558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图片 3"/>
          <p:cNvPicPr>
            <a:picLocks noChangeAspect="1" noChangeArrowheads="1"/>
          </p:cNvPicPr>
          <p:nvPr/>
        </p:nvPicPr>
        <p:blipFill>
          <a:blip r:embed="rId7">
            <a:extLst>
              <a:ext uri="{28A0092B-C50C-407E-A947-70E740481C1C}">
                <a14:useLocalDpi xmlns:a14="http://schemas.microsoft.com/office/drawing/2010/main" val="0"/>
              </a:ext>
            </a:extLst>
          </a:blip>
          <a:srcRect r="577" b="4575"/>
          <a:stretch>
            <a:fillRect/>
          </a:stretch>
        </p:blipFill>
        <p:spPr bwMode="auto">
          <a:xfrm>
            <a:off x="6457950" y="2438400"/>
            <a:ext cx="25542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Box 15"/>
          <p:cNvSpPr>
            <a:spLocks noChangeArrowheads="1"/>
          </p:cNvSpPr>
          <p:nvPr/>
        </p:nvSpPr>
        <p:spPr bwMode="auto">
          <a:xfrm>
            <a:off x="2117725" y="5119688"/>
            <a:ext cx="80422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1513" name="矩形 53"/>
          <p:cNvSpPr>
            <a:spLocks noChangeArrowheads="1"/>
          </p:cNvSpPr>
          <p:nvPr/>
        </p:nvSpPr>
        <p:spPr bwMode="auto">
          <a:xfrm>
            <a:off x="3754438" y="4456113"/>
            <a:ext cx="4699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E39A1D"/>
                </a:solidFill>
                <a:latin typeface="微软雅黑" pitchFamily="34" charset="-122"/>
                <a:ea typeface="微软雅黑" pitchFamily="34" charset="-122"/>
                <a:sym typeface="微软雅黑" pitchFamily="34" charset="-122"/>
              </a:rPr>
              <a:t>这里输入简单的文字概述</a:t>
            </a:r>
            <a:endParaRPr lang="zh-CN" altLang="en-US" sz="3200" b="1">
              <a:solidFill>
                <a:srgbClr val="E39A1D"/>
              </a:solidFill>
              <a:latin typeface="Calibri" pitchFamily="34" charset="0"/>
              <a:sym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图表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409575"/>
            <a:ext cx="911225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15"/>
          <p:cNvSpPr>
            <a:spLocks noChangeArrowheads="1"/>
          </p:cNvSpPr>
          <p:nvPr/>
        </p:nvSpPr>
        <p:spPr bwMode="auto">
          <a:xfrm>
            <a:off x="2147888" y="5211763"/>
            <a:ext cx="80438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2533" name="矩形 66"/>
          <p:cNvSpPr>
            <a:spLocks noChangeArrowheads="1"/>
          </p:cNvSpPr>
          <p:nvPr/>
        </p:nvSpPr>
        <p:spPr bwMode="auto">
          <a:xfrm>
            <a:off x="4029075" y="4549775"/>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800" b="1">
                <a:solidFill>
                  <a:srgbClr val="BDA16D"/>
                </a:solidFill>
                <a:latin typeface="微软雅黑" pitchFamily="34" charset="-122"/>
                <a:ea typeface="微软雅黑" pitchFamily="34" charset="-122"/>
                <a:sym typeface="微软雅黑" pitchFamily="34" charset="-122"/>
              </a:rPr>
              <a:t>这里输入简单的文字概述</a:t>
            </a:r>
            <a:endParaRPr lang="zh-CN" altLang="en-US" sz="2800" b="1">
              <a:solidFill>
                <a:srgbClr val="BDA16D"/>
              </a:solidFill>
              <a:latin typeface="Calibri" pitchFamily="34" charset="0"/>
              <a:sym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任意多边形 1"/>
          <p:cNvSpPr>
            <a:spLocks noChangeArrowheads="1"/>
          </p:cNvSpPr>
          <p:nvPr/>
        </p:nvSpPr>
        <p:spPr bwMode="auto">
          <a:xfrm rot="9257144">
            <a:off x="5945188" y="4556125"/>
            <a:ext cx="1797050" cy="509588"/>
          </a:xfrm>
          <a:custGeom>
            <a:avLst/>
            <a:gdLst>
              <a:gd name="T0" fmla="*/ 0 w 2085975"/>
              <a:gd name="T1" fmla="*/ 0 h 590550"/>
              <a:gd name="T2" fmla="*/ 1548144 w 2085975"/>
              <a:gd name="T3" fmla="*/ 0 h 590550"/>
              <a:gd name="T4" fmla="*/ 774072 w 2085975"/>
              <a:gd name="T5" fmla="*/ 439726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56" name="任意多边形 2"/>
          <p:cNvSpPr>
            <a:spLocks noChangeArrowheads="1"/>
          </p:cNvSpPr>
          <p:nvPr/>
        </p:nvSpPr>
        <p:spPr bwMode="auto">
          <a:xfrm rot="-9257142">
            <a:off x="4549775" y="4556125"/>
            <a:ext cx="1797050" cy="509588"/>
          </a:xfrm>
          <a:custGeom>
            <a:avLst/>
            <a:gdLst>
              <a:gd name="T0" fmla="*/ 0 w 2085975"/>
              <a:gd name="T1" fmla="*/ 0 h 590550"/>
              <a:gd name="T2" fmla="*/ 1548144 w 2085975"/>
              <a:gd name="T3" fmla="*/ 0 h 590550"/>
              <a:gd name="T4" fmla="*/ 774072 w 2085975"/>
              <a:gd name="T5" fmla="*/ 439726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57" name="任意多边形 3"/>
          <p:cNvSpPr>
            <a:spLocks noChangeArrowheads="1"/>
          </p:cNvSpPr>
          <p:nvPr/>
        </p:nvSpPr>
        <p:spPr bwMode="auto">
          <a:xfrm rot="-6171429">
            <a:off x="3679825" y="3465513"/>
            <a:ext cx="1797050" cy="508000"/>
          </a:xfrm>
          <a:custGeom>
            <a:avLst/>
            <a:gdLst>
              <a:gd name="T0" fmla="*/ 0 w 2085975"/>
              <a:gd name="T1" fmla="*/ 0 h 590550"/>
              <a:gd name="T2" fmla="*/ 1548144 w 2085975"/>
              <a:gd name="T3" fmla="*/ 0 h 590550"/>
              <a:gd name="T4" fmla="*/ 774072 w 2085975"/>
              <a:gd name="T5" fmla="*/ 436989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58" name="任意多边形 4"/>
          <p:cNvSpPr>
            <a:spLocks noChangeArrowheads="1"/>
          </p:cNvSpPr>
          <p:nvPr/>
        </p:nvSpPr>
        <p:spPr bwMode="auto">
          <a:xfrm rot="-3085714">
            <a:off x="3990181" y="2104232"/>
            <a:ext cx="1795463" cy="508000"/>
          </a:xfrm>
          <a:custGeom>
            <a:avLst/>
            <a:gdLst>
              <a:gd name="T0" fmla="*/ 0 w 2085975"/>
              <a:gd name="T1" fmla="*/ 0 h 590550"/>
              <a:gd name="T2" fmla="*/ 1545410 w 2085975"/>
              <a:gd name="T3" fmla="*/ 0 h 590550"/>
              <a:gd name="T4" fmla="*/ 772706 w 2085975"/>
              <a:gd name="T5" fmla="*/ 436989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59" name="任意多边形 5"/>
          <p:cNvSpPr>
            <a:spLocks noChangeArrowheads="1"/>
          </p:cNvSpPr>
          <p:nvPr/>
        </p:nvSpPr>
        <p:spPr bwMode="auto">
          <a:xfrm>
            <a:off x="5248275" y="1500188"/>
            <a:ext cx="1795463" cy="508000"/>
          </a:xfrm>
          <a:custGeom>
            <a:avLst/>
            <a:gdLst>
              <a:gd name="T0" fmla="*/ 0 w 2085975"/>
              <a:gd name="T1" fmla="*/ 0 h 590550"/>
              <a:gd name="T2" fmla="*/ 1545410 w 2085975"/>
              <a:gd name="T3" fmla="*/ 0 h 590550"/>
              <a:gd name="T4" fmla="*/ 772706 w 2085975"/>
              <a:gd name="T5" fmla="*/ 436989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60" name="任意多边形 6"/>
          <p:cNvSpPr>
            <a:spLocks noChangeArrowheads="1"/>
          </p:cNvSpPr>
          <p:nvPr/>
        </p:nvSpPr>
        <p:spPr bwMode="auto">
          <a:xfrm rot="3085714">
            <a:off x="6505575" y="2103438"/>
            <a:ext cx="1795463" cy="509587"/>
          </a:xfrm>
          <a:custGeom>
            <a:avLst/>
            <a:gdLst>
              <a:gd name="T0" fmla="*/ 0 w 2085975"/>
              <a:gd name="T1" fmla="*/ 0 h 590550"/>
              <a:gd name="T2" fmla="*/ 1545410 w 2085975"/>
              <a:gd name="T3" fmla="*/ 0 h 590550"/>
              <a:gd name="T4" fmla="*/ 772706 w 2085975"/>
              <a:gd name="T5" fmla="*/ 439724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61" name="任意多边形 7"/>
          <p:cNvSpPr>
            <a:spLocks noChangeArrowheads="1"/>
          </p:cNvSpPr>
          <p:nvPr/>
        </p:nvSpPr>
        <p:spPr bwMode="auto">
          <a:xfrm rot="6171428">
            <a:off x="6814344" y="3464719"/>
            <a:ext cx="1797050" cy="509588"/>
          </a:xfrm>
          <a:custGeom>
            <a:avLst/>
            <a:gdLst>
              <a:gd name="T0" fmla="*/ 0 w 2085975"/>
              <a:gd name="T1" fmla="*/ 0 h 590550"/>
              <a:gd name="T2" fmla="*/ 1548144 w 2085975"/>
              <a:gd name="T3" fmla="*/ 0 h 590550"/>
              <a:gd name="T4" fmla="*/ 774072 w 2085975"/>
              <a:gd name="T5" fmla="*/ 439726 h 590550"/>
              <a:gd name="T6" fmla="*/ 0 60000 65536"/>
              <a:gd name="T7" fmla="*/ 0 60000 65536"/>
              <a:gd name="T8" fmla="*/ 0 60000 65536"/>
              <a:gd name="T9" fmla="*/ 0 w 2085975"/>
              <a:gd name="T10" fmla="*/ 0 h 590550"/>
              <a:gd name="T11" fmla="*/ 2085975 w 2085975"/>
              <a:gd name="T12" fmla="*/ 590550 h 590550"/>
            </a:gdLst>
            <a:ahLst/>
            <a:cxnLst>
              <a:cxn ang="T6">
                <a:pos x="T0" y="T1"/>
              </a:cxn>
              <a:cxn ang="T7">
                <a:pos x="T2" y="T3"/>
              </a:cxn>
              <a:cxn ang="T8">
                <a:pos x="T4" y="T5"/>
              </a:cxn>
            </a:cxnLst>
            <a:rect l="T9" t="T10" r="T11" b="T12"/>
            <a:pathLst>
              <a:path w="2085975" h="590550">
                <a:moveTo>
                  <a:pt x="0" y="0"/>
                </a:moveTo>
                <a:lnTo>
                  <a:pt x="2085975" y="0"/>
                </a:lnTo>
                <a:lnTo>
                  <a:pt x="1042988" y="590550"/>
                </a:lnTo>
                <a:lnTo>
                  <a:pt x="0" y="0"/>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562" name="矩形 3"/>
          <p:cNvSpPr>
            <a:spLocks noChangeArrowheads="1"/>
          </p:cNvSpPr>
          <p:nvPr/>
        </p:nvSpPr>
        <p:spPr bwMode="auto">
          <a:xfrm>
            <a:off x="5164138" y="2997200"/>
            <a:ext cx="201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buFont typeface="Arial" pitchFamily="34" charset="0"/>
              <a:buNone/>
            </a:pPr>
            <a:r>
              <a:rPr lang="zh-CN" altLang="en-US" sz="3200" b="1">
                <a:solidFill>
                  <a:srgbClr val="E39A1D"/>
                </a:solidFill>
                <a:latin typeface="微软雅黑" pitchFamily="34" charset="-122"/>
                <a:ea typeface="微软雅黑" pitchFamily="34" charset="-122"/>
                <a:sym typeface="微软雅黑" pitchFamily="34" charset="-122"/>
              </a:rPr>
              <a:t>添加标题</a:t>
            </a:r>
            <a:endParaRPr lang="zh-CN" altLang="en-US"/>
          </a:p>
        </p:txBody>
      </p:sp>
      <p:sp>
        <p:nvSpPr>
          <p:cNvPr id="23563" name="矩形 9"/>
          <p:cNvSpPr>
            <a:spLocks noChangeArrowheads="1"/>
          </p:cNvSpPr>
          <p:nvPr/>
        </p:nvSpPr>
        <p:spPr bwMode="auto">
          <a:xfrm>
            <a:off x="5438775" y="76835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E39A1D"/>
                </a:solidFill>
                <a:latin typeface="微软雅黑" pitchFamily="34" charset="-122"/>
                <a:ea typeface="微软雅黑" pitchFamily="34" charset="-122"/>
                <a:sym typeface="微软雅黑" pitchFamily="34" charset="-122"/>
              </a:rPr>
              <a:t>点击添加文本</a:t>
            </a:r>
          </a:p>
        </p:txBody>
      </p:sp>
      <p:sp>
        <p:nvSpPr>
          <p:cNvPr id="23564" name="矩形 10"/>
          <p:cNvSpPr>
            <a:spLocks noChangeArrowheads="1"/>
          </p:cNvSpPr>
          <p:nvPr/>
        </p:nvSpPr>
        <p:spPr bwMode="auto">
          <a:xfrm>
            <a:off x="8229600" y="177641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BDA16D"/>
                </a:solidFill>
                <a:latin typeface="微软雅黑" pitchFamily="34" charset="-122"/>
                <a:ea typeface="微软雅黑" pitchFamily="34" charset="-122"/>
                <a:sym typeface="微软雅黑" pitchFamily="34" charset="-122"/>
              </a:rPr>
              <a:t>点击添加文本</a:t>
            </a:r>
            <a:endParaRPr lang="zh-CN" altLang="en-US"/>
          </a:p>
        </p:txBody>
      </p:sp>
      <p:sp>
        <p:nvSpPr>
          <p:cNvPr id="23565" name="矩形 11"/>
          <p:cNvSpPr>
            <a:spLocks noChangeArrowheads="1"/>
          </p:cNvSpPr>
          <p:nvPr/>
        </p:nvSpPr>
        <p:spPr bwMode="auto">
          <a:xfrm>
            <a:off x="8589963" y="364331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E39A1D"/>
                </a:solidFill>
                <a:latin typeface="微软雅黑" pitchFamily="34" charset="-122"/>
                <a:ea typeface="微软雅黑" pitchFamily="34" charset="-122"/>
                <a:sym typeface="微软雅黑" pitchFamily="34" charset="-122"/>
              </a:rPr>
              <a:t>点击添加文本</a:t>
            </a:r>
            <a:endParaRPr lang="zh-CN" altLang="en-US"/>
          </a:p>
        </p:txBody>
      </p:sp>
      <p:sp>
        <p:nvSpPr>
          <p:cNvPr id="23566" name="矩形 12"/>
          <p:cNvSpPr>
            <a:spLocks noChangeArrowheads="1"/>
          </p:cNvSpPr>
          <p:nvPr/>
        </p:nvSpPr>
        <p:spPr bwMode="auto">
          <a:xfrm>
            <a:off x="7526338" y="5057775"/>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BDA16D"/>
                </a:solidFill>
                <a:latin typeface="微软雅黑" pitchFamily="34" charset="-122"/>
                <a:ea typeface="微软雅黑" pitchFamily="34" charset="-122"/>
                <a:sym typeface="微软雅黑" pitchFamily="34" charset="-122"/>
              </a:rPr>
              <a:t>点击添加文本</a:t>
            </a:r>
            <a:endParaRPr lang="zh-CN" altLang="en-US"/>
          </a:p>
        </p:txBody>
      </p:sp>
      <p:sp>
        <p:nvSpPr>
          <p:cNvPr id="23567" name="矩形 13"/>
          <p:cNvSpPr>
            <a:spLocks noChangeArrowheads="1"/>
          </p:cNvSpPr>
          <p:nvPr/>
        </p:nvSpPr>
        <p:spPr bwMode="auto">
          <a:xfrm>
            <a:off x="3265488" y="5057775"/>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BDA16D"/>
                </a:solidFill>
                <a:latin typeface="微软雅黑" pitchFamily="34" charset="-122"/>
                <a:ea typeface="微软雅黑" pitchFamily="34" charset="-122"/>
                <a:sym typeface="微软雅黑" pitchFamily="34" charset="-122"/>
              </a:rPr>
              <a:t>点击添加文本</a:t>
            </a:r>
            <a:endParaRPr lang="zh-CN" altLang="en-US"/>
          </a:p>
        </p:txBody>
      </p:sp>
      <p:sp>
        <p:nvSpPr>
          <p:cNvPr id="23568" name="矩形 14"/>
          <p:cNvSpPr>
            <a:spLocks noChangeArrowheads="1"/>
          </p:cNvSpPr>
          <p:nvPr/>
        </p:nvSpPr>
        <p:spPr bwMode="auto">
          <a:xfrm>
            <a:off x="2276475" y="364331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E39A1D"/>
                </a:solidFill>
                <a:latin typeface="微软雅黑" pitchFamily="34" charset="-122"/>
                <a:ea typeface="微软雅黑" pitchFamily="34" charset="-122"/>
                <a:sym typeface="微软雅黑" pitchFamily="34" charset="-122"/>
              </a:rPr>
              <a:t>点击添加文本</a:t>
            </a:r>
            <a:endParaRPr lang="zh-CN" altLang="en-US"/>
          </a:p>
        </p:txBody>
      </p:sp>
      <p:sp>
        <p:nvSpPr>
          <p:cNvPr id="23569" name="矩形 15"/>
          <p:cNvSpPr>
            <a:spLocks noChangeArrowheads="1"/>
          </p:cNvSpPr>
          <p:nvPr/>
        </p:nvSpPr>
        <p:spPr bwMode="auto">
          <a:xfrm>
            <a:off x="2625725" y="177641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1600">
                <a:solidFill>
                  <a:srgbClr val="BDA16D"/>
                </a:solidFill>
                <a:latin typeface="微软雅黑" pitchFamily="34" charset="-122"/>
                <a:ea typeface="微软雅黑" pitchFamily="34" charset="-122"/>
                <a:sym typeface="微软雅黑" pitchFamily="34" charset="-122"/>
              </a:rPr>
              <a:t>点击添加文本</a:t>
            </a:r>
            <a:endParaRPr lang="zh-CN" altLang="en-US"/>
          </a:p>
        </p:txBody>
      </p:sp>
      <p:sp>
        <p:nvSpPr>
          <p:cNvPr id="23570" name="矩形 16"/>
          <p:cNvSpPr>
            <a:spLocks noChangeArrowheads="1"/>
          </p:cNvSpPr>
          <p:nvPr/>
        </p:nvSpPr>
        <p:spPr bwMode="auto">
          <a:xfrm>
            <a:off x="2547938" y="2109788"/>
            <a:ext cx="15700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1" name="矩形 17"/>
          <p:cNvSpPr>
            <a:spLocks noChangeArrowheads="1"/>
          </p:cNvSpPr>
          <p:nvPr/>
        </p:nvSpPr>
        <p:spPr bwMode="auto">
          <a:xfrm>
            <a:off x="8151813" y="2105025"/>
            <a:ext cx="1570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2" name="矩形 18"/>
          <p:cNvSpPr>
            <a:spLocks noChangeArrowheads="1"/>
          </p:cNvSpPr>
          <p:nvPr/>
        </p:nvSpPr>
        <p:spPr bwMode="auto">
          <a:xfrm>
            <a:off x="2200275" y="3970338"/>
            <a:ext cx="15700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3" name="矩形 19"/>
          <p:cNvSpPr>
            <a:spLocks noChangeArrowheads="1"/>
          </p:cNvSpPr>
          <p:nvPr/>
        </p:nvSpPr>
        <p:spPr bwMode="auto">
          <a:xfrm>
            <a:off x="8580438" y="3968750"/>
            <a:ext cx="1570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4" name="矩形 20"/>
          <p:cNvSpPr>
            <a:spLocks noChangeArrowheads="1"/>
          </p:cNvSpPr>
          <p:nvPr/>
        </p:nvSpPr>
        <p:spPr bwMode="auto">
          <a:xfrm>
            <a:off x="3232150" y="5348288"/>
            <a:ext cx="157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5" name="矩形 21"/>
          <p:cNvSpPr>
            <a:spLocks noChangeArrowheads="1"/>
          </p:cNvSpPr>
          <p:nvPr/>
        </p:nvSpPr>
        <p:spPr bwMode="auto">
          <a:xfrm>
            <a:off x="7454900" y="5391150"/>
            <a:ext cx="1568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
        <p:nvSpPr>
          <p:cNvPr id="23576" name="矩形 23"/>
          <p:cNvSpPr>
            <a:spLocks noChangeArrowheads="1"/>
          </p:cNvSpPr>
          <p:nvPr/>
        </p:nvSpPr>
        <p:spPr bwMode="auto">
          <a:xfrm>
            <a:off x="5360988" y="1106488"/>
            <a:ext cx="1570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200">
                <a:solidFill>
                  <a:schemeClr val="bg1"/>
                </a:solidFill>
                <a:latin typeface="微软雅黑" pitchFamily="34" charset="-122"/>
                <a:ea typeface="微软雅黑" pitchFamily="34" charset="-122"/>
                <a:sym typeface="微软雅黑" pitchFamily="34" charset="-122"/>
              </a:rPr>
              <a:t>这里输入简单字概述</a:t>
            </a:r>
            <a:endParaRPr lang="zh-CN" altLang="en-US" sz="1200">
              <a:solidFill>
                <a:schemeClr val="bg1"/>
              </a:solidFill>
              <a:latin typeface="Calibri" pitchFamily="34" charset="0"/>
              <a:sym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4"/>
          <p:cNvSpPr>
            <a:spLocks noChangeArrowheads="1"/>
          </p:cNvSpPr>
          <p:nvPr/>
        </p:nvSpPr>
        <p:spPr bwMode="auto">
          <a:xfrm>
            <a:off x="7431088" y="2217738"/>
            <a:ext cx="38687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pPr>
              <a:lnSpc>
                <a:spcPct val="130000"/>
              </a:lnSpc>
              <a:buFont typeface="Arial" pitchFamily="34" charset="0"/>
              <a:buNone/>
            </a:pPr>
            <a:r>
              <a:rPr lang="zh-CN" altLang="en-US" sz="1600">
                <a:solidFill>
                  <a:srgbClr val="E39A1D"/>
                </a:solidFill>
                <a:latin typeface="微软雅黑" pitchFamily="34" charset="-122"/>
                <a:ea typeface="微软雅黑" pitchFamily="34" charset="-122"/>
                <a:sym typeface="微软雅黑" pitchFamily="34" charset="-122"/>
              </a:rPr>
              <a:t>添加标题</a:t>
            </a:r>
            <a:endParaRPr lang="en-US" sz="1600">
              <a:solidFill>
                <a:srgbClr val="E39A1D"/>
              </a:solidFill>
              <a:latin typeface="微软雅黑" pitchFamily="34" charset="-122"/>
              <a:ea typeface="微软雅黑" pitchFamily="34" charset="-122"/>
              <a:sym typeface="微软雅黑" pitchFamily="34" charset="-122"/>
            </a:endParaRPr>
          </a:p>
          <a:p>
            <a:pPr>
              <a:lnSpc>
                <a:spcPct val="130000"/>
              </a:lnSpc>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添加内容添加内容添加内容添加内容</a:t>
            </a:r>
          </a:p>
        </p:txBody>
      </p:sp>
      <p:sp>
        <p:nvSpPr>
          <p:cNvPr id="24580" name="文本框 4"/>
          <p:cNvSpPr>
            <a:spLocks noChangeArrowheads="1"/>
          </p:cNvSpPr>
          <p:nvPr/>
        </p:nvSpPr>
        <p:spPr bwMode="auto">
          <a:xfrm>
            <a:off x="7245350" y="2676525"/>
            <a:ext cx="38687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buFont typeface="Arial" pitchFamily="34" charset="0"/>
              <a:buNone/>
            </a:pPr>
            <a:endParaRPr lang="zh-CN" altLang="zh-CN" sz="1000">
              <a:solidFill>
                <a:srgbClr val="5C5C5C"/>
              </a:solidFill>
              <a:ea typeface="微软雅黑" pitchFamily="34" charset="-122"/>
              <a:sym typeface="Arial" pitchFamily="34" charset="0"/>
            </a:endParaRPr>
          </a:p>
        </p:txBody>
      </p:sp>
      <p:sp>
        <p:nvSpPr>
          <p:cNvPr id="24581" name="椭圆 11"/>
          <p:cNvSpPr>
            <a:spLocks noChangeArrowheads="1"/>
          </p:cNvSpPr>
          <p:nvPr/>
        </p:nvSpPr>
        <p:spPr bwMode="auto">
          <a:xfrm>
            <a:off x="6457950" y="3232150"/>
            <a:ext cx="787400" cy="788988"/>
          </a:xfrm>
          <a:prstGeom prst="ellipse">
            <a:avLst/>
          </a:prstGeom>
          <a:solidFill>
            <a:srgbClr val="9DC0D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EEDCA3"/>
              </a:solidFill>
              <a:latin typeface="宋体" pitchFamily="2" charset="-122"/>
              <a:sym typeface="宋体" pitchFamily="2" charset="-122"/>
            </a:endParaRPr>
          </a:p>
        </p:txBody>
      </p:sp>
      <p:sp>
        <p:nvSpPr>
          <p:cNvPr id="24582" name="椭圆 13"/>
          <p:cNvSpPr>
            <a:spLocks noChangeArrowheads="1"/>
          </p:cNvSpPr>
          <p:nvPr/>
        </p:nvSpPr>
        <p:spPr bwMode="auto">
          <a:xfrm>
            <a:off x="6457950" y="2255838"/>
            <a:ext cx="787400" cy="785812"/>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EEDCA3"/>
              </a:solidFill>
              <a:latin typeface="宋体" pitchFamily="2" charset="-122"/>
              <a:sym typeface="宋体" pitchFamily="2" charset="-122"/>
            </a:endParaRPr>
          </a:p>
        </p:txBody>
      </p:sp>
      <p:sp>
        <p:nvSpPr>
          <p:cNvPr id="24583" name="椭圆 15"/>
          <p:cNvSpPr>
            <a:spLocks noChangeArrowheads="1"/>
          </p:cNvSpPr>
          <p:nvPr/>
        </p:nvSpPr>
        <p:spPr bwMode="auto">
          <a:xfrm>
            <a:off x="6457950" y="4210050"/>
            <a:ext cx="787400" cy="788988"/>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8BE900"/>
              </a:solidFill>
              <a:latin typeface="宋体" pitchFamily="2" charset="-122"/>
              <a:sym typeface="宋体" pitchFamily="2" charset="-122"/>
            </a:endParaRPr>
          </a:p>
        </p:txBody>
      </p:sp>
      <p:sp>
        <p:nvSpPr>
          <p:cNvPr id="24584" name="椭圆 17"/>
          <p:cNvSpPr>
            <a:spLocks noChangeArrowheads="1"/>
          </p:cNvSpPr>
          <p:nvPr/>
        </p:nvSpPr>
        <p:spPr bwMode="auto">
          <a:xfrm>
            <a:off x="6457950" y="5187950"/>
            <a:ext cx="787400" cy="787400"/>
          </a:xfrm>
          <a:prstGeom prst="ellipse">
            <a:avLst/>
          </a:prstGeom>
          <a:solidFill>
            <a:srgbClr val="9DC0D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EEDCA3"/>
              </a:solidFill>
              <a:latin typeface="宋体" pitchFamily="2" charset="-122"/>
              <a:sym typeface="宋体" pitchFamily="2" charset="-122"/>
            </a:endParaRPr>
          </a:p>
        </p:txBody>
      </p:sp>
      <p:sp>
        <p:nvSpPr>
          <p:cNvPr id="24585" name="TextBox 15"/>
          <p:cNvSpPr>
            <a:spLocks noChangeArrowheads="1"/>
          </p:cNvSpPr>
          <p:nvPr/>
        </p:nvSpPr>
        <p:spPr bwMode="auto">
          <a:xfrm>
            <a:off x="1144588" y="903288"/>
            <a:ext cx="98726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pic>
        <p:nvPicPr>
          <p:cNvPr id="24586" name="图片 20"/>
          <p:cNvPicPr>
            <a:picLocks noChangeAspect="1" noChangeArrowheads="1"/>
          </p:cNvPicPr>
          <p:nvPr/>
        </p:nvPicPr>
        <p:blipFill>
          <a:blip r:embed="rId3">
            <a:extLst>
              <a:ext uri="{28A0092B-C50C-407E-A947-70E740481C1C}">
                <a14:useLocalDpi xmlns:a14="http://schemas.microsoft.com/office/drawing/2010/main" val="0"/>
              </a:ext>
            </a:extLst>
          </a:blip>
          <a:srcRect r="635" b="10454"/>
          <a:stretch>
            <a:fillRect/>
          </a:stretch>
        </p:blipFill>
        <p:spPr bwMode="auto">
          <a:xfrm>
            <a:off x="1144588" y="2590800"/>
            <a:ext cx="4960937"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文本框 4"/>
          <p:cNvSpPr>
            <a:spLocks noChangeArrowheads="1"/>
          </p:cNvSpPr>
          <p:nvPr/>
        </p:nvSpPr>
        <p:spPr bwMode="auto">
          <a:xfrm>
            <a:off x="7431088" y="3259138"/>
            <a:ext cx="386873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pPr>
              <a:lnSpc>
                <a:spcPct val="130000"/>
              </a:lnSpc>
              <a:buFont typeface="Arial" pitchFamily="34" charset="0"/>
              <a:buNone/>
            </a:pPr>
            <a:r>
              <a:rPr lang="zh-CN" altLang="en-US" sz="1600">
                <a:solidFill>
                  <a:srgbClr val="9DC0DC"/>
                </a:solidFill>
                <a:latin typeface="微软雅黑" pitchFamily="34" charset="-122"/>
                <a:ea typeface="微软雅黑" pitchFamily="34" charset="-122"/>
                <a:sym typeface="微软雅黑" pitchFamily="34" charset="-122"/>
              </a:rPr>
              <a:t>添加标题</a:t>
            </a:r>
            <a:endParaRPr lang="en-US" sz="1600">
              <a:solidFill>
                <a:srgbClr val="9DC0DC"/>
              </a:solidFill>
              <a:latin typeface="微软雅黑" pitchFamily="34" charset="-122"/>
              <a:ea typeface="微软雅黑" pitchFamily="34" charset="-122"/>
              <a:sym typeface="微软雅黑" pitchFamily="34" charset="-122"/>
            </a:endParaRPr>
          </a:p>
          <a:p>
            <a:pPr>
              <a:lnSpc>
                <a:spcPct val="130000"/>
              </a:lnSpc>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添加内容添加内容添加内容添加内容</a:t>
            </a:r>
          </a:p>
        </p:txBody>
      </p:sp>
      <p:sp>
        <p:nvSpPr>
          <p:cNvPr id="24588" name="文本框 4"/>
          <p:cNvSpPr>
            <a:spLocks noChangeArrowheads="1"/>
          </p:cNvSpPr>
          <p:nvPr/>
        </p:nvSpPr>
        <p:spPr bwMode="auto">
          <a:xfrm>
            <a:off x="7431088" y="4210050"/>
            <a:ext cx="38687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pPr>
              <a:lnSpc>
                <a:spcPct val="130000"/>
              </a:lnSpc>
              <a:buFont typeface="Arial" pitchFamily="34" charset="0"/>
              <a:buNone/>
            </a:pPr>
            <a:r>
              <a:rPr lang="zh-CN" altLang="en-US" sz="1600">
                <a:solidFill>
                  <a:srgbClr val="E39A1D"/>
                </a:solidFill>
                <a:latin typeface="微软雅黑" pitchFamily="34" charset="-122"/>
                <a:ea typeface="微软雅黑" pitchFamily="34" charset="-122"/>
                <a:sym typeface="微软雅黑" pitchFamily="34" charset="-122"/>
              </a:rPr>
              <a:t>添加标题</a:t>
            </a:r>
            <a:endParaRPr lang="en-US" sz="1600">
              <a:solidFill>
                <a:srgbClr val="E39A1D"/>
              </a:solidFill>
              <a:latin typeface="微软雅黑" pitchFamily="34" charset="-122"/>
              <a:ea typeface="微软雅黑" pitchFamily="34" charset="-122"/>
              <a:sym typeface="微软雅黑" pitchFamily="34" charset="-122"/>
            </a:endParaRPr>
          </a:p>
          <a:p>
            <a:pPr>
              <a:lnSpc>
                <a:spcPct val="130000"/>
              </a:lnSpc>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添加内容添加内容添加内容添加内容</a:t>
            </a:r>
          </a:p>
        </p:txBody>
      </p:sp>
      <p:sp>
        <p:nvSpPr>
          <p:cNvPr id="24589" name="文本框 4"/>
          <p:cNvSpPr>
            <a:spLocks noChangeArrowheads="1"/>
          </p:cNvSpPr>
          <p:nvPr/>
        </p:nvSpPr>
        <p:spPr bwMode="auto">
          <a:xfrm>
            <a:off x="7431088" y="5187950"/>
            <a:ext cx="38687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pPr>
              <a:lnSpc>
                <a:spcPct val="130000"/>
              </a:lnSpc>
              <a:buFont typeface="Arial" pitchFamily="34" charset="0"/>
              <a:buNone/>
            </a:pPr>
            <a:r>
              <a:rPr lang="zh-CN" altLang="en-US" sz="1600">
                <a:solidFill>
                  <a:srgbClr val="9DC0DC"/>
                </a:solidFill>
                <a:latin typeface="微软雅黑" pitchFamily="34" charset="-122"/>
                <a:ea typeface="微软雅黑" pitchFamily="34" charset="-122"/>
                <a:sym typeface="微软雅黑" pitchFamily="34" charset="-122"/>
              </a:rPr>
              <a:t>添加标题</a:t>
            </a:r>
            <a:endParaRPr lang="en-US" sz="1600">
              <a:solidFill>
                <a:srgbClr val="9DC0DC"/>
              </a:solidFill>
              <a:latin typeface="微软雅黑" pitchFamily="34" charset="-122"/>
              <a:ea typeface="微软雅黑" pitchFamily="34" charset="-122"/>
              <a:sym typeface="微软雅黑" pitchFamily="34" charset="-122"/>
            </a:endParaRPr>
          </a:p>
          <a:p>
            <a:pPr>
              <a:lnSpc>
                <a:spcPct val="130000"/>
              </a:lnSpc>
              <a:buFont typeface="Arial" pitchFamily="34" charset="0"/>
              <a:buNone/>
            </a:pPr>
            <a:r>
              <a:rPr lang="zh-CN" altLang="en-US" sz="1600">
                <a:solidFill>
                  <a:schemeClr val="bg1"/>
                </a:solidFill>
                <a:latin typeface="微软雅黑" pitchFamily="34" charset="-122"/>
                <a:ea typeface="微软雅黑" pitchFamily="34" charset="-122"/>
                <a:sym typeface="微软雅黑" pitchFamily="34" charset="-122"/>
              </a:rPr>
              <a:t>添加内容添加内容添加内容添加内容</a:t>
            </a:r>
          </a:p>
        </p:txBody>
      </p:sp>
      <p:sp>
        <p:nvSpPr>
          <p:cNvPr id="24590" name="矩形 1"/>
          <p:cNvSpPr>
            <a:spLocks noChangeArrowheads="1"/>
          </p:cNvSpPr>
          <p:nvPr/>
        </p:nvSpPr>
        <p:spPr bwMode="auto">
          <a:xfrm>
            <a:off x="6594475" y="2384425"/>
            <a:ext cx="512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sz="2800">
                <a:solidFill>
                  <a:schemeClr val="bg1"/>
                </a:solidFill>
                <a:latin typeface="Impact" pitchFamily="34" charset="0"/>
                <a:sym typeface="Impact" pitchFamily="34" charset="0"/>
              </a:rPr>
              <a:t>01</a:t>
            </a:r>
            <a:endParaRPr lang="zh-CN" altLang="en-US" sz="2800">
              <a:solidFill>
                <a:schemeClr val="bg1"/>
              </a:solidFill>
              <a:latin typeface="Impact" pitchFamily="34" charset="0"/>
              <a:sym typeface="Impact" pitchFamily="34" charset="0"/>
            </a:endParaRPr>
          </a:p>
        </p:txBody>
      </p:sp>
      <p:sp>
        <p:nvSpPr>
          <p:cNvPr id="24591" name="矩形 14"/>
          <p:cNvSpPr>
            <a:spLocks noChangeArrowheads="1"/>
          </p:cNvSpPr>
          <p:nvPr/>
        </p:nvSpPr>
        <p:spPr bwMode="auto">
          <a:xfrm>
            <a:off x="6572250" y="3365500"/>
            <a:ext cx="557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sz="2800">
                <a:solidFill>
                  <a:schemeClr val="bg1"/>
                </a:solidFill>
                <a:latin typeface="Impact" pitchFamily="34" charset="0"/>
                <a:sym typeface="Impact" pitchFamily="34" charset="0"/>
              </a:rPr>
              <a:t>02</a:t>
            </a:r>
            <a:endParaRPr lang="zh-CN" altLang="en-US" sz="2800">
              <a:solidFill>
                <a:schemeClr val="bg1"/>
              </a:solidFill>
              <a:latin typeface="Impact" pitchFamily="34" charset="0"/>
              <a:sym typeface="Impact" pitchFamily="34" charset="0"/>
            </a:endParaRPr>
          </a:p>
        </p:txBody>
      </p:sp>
      <p:sp>
        <p:nvSpPr>
          <p:cNvPr id="24592" name="矩形 16"/>
          <p:cNvSpPr>
            <a:spLocks noChangeArrowheads="1"/>
          </p:cNvSpPr>
          <p:nvPr/>
        </p:nvSpPr>
        <p:spPr bwMode="auto">
          <a:xfrm>
            <a:off x="6562725" y="4343400"/>
            <a:ext cx="566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sz="2800">
                <a:solidFill>
                  <a:schemeClr val="bg1"/>
                </a:solidFill>
                <a:latin typeface="Impact" pitchFamily="34" charset="0"/>
                <a:sym typeface="Impact" pitchFamily="34" charset="0"/>
              </a:rPr>
              <a:t>03</a:t>
            </a:r>
            <a:endParaRPr lang="zh-CN" altLang="en-US" sz="2800">
              <a:solidFill>
                <a:schemeClr val="bg1"/>
              </a:solidFill>
              <a:latin typeface="Impact" pitchFamily="34" charset="0"/>
              <a:sym typeface="Impact" pitchFamily="34" charset="0"/>
            </a:endParaRPr>
          </a:p>
        </p:txBody>
      </p:sp>
      <p:sp>
        <p:nvSpPr>
          <p:cNvPr id="24593" name="矩形 18"/>
          <p:cNvSpPr>
            <a:spLocks noChangeArrowheads="1"/>
          </p:cNvSpPr>
          <p:nvPr/>
        </p:nvSpPr>
        <p:spPr bwMode="auto">
          <a:xfrm>
            <a:off x="6572250" y="5332413"/>
            <a:ext cx="55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sz="2800">
                <a:solidFill>
                  <a:schemeClr val="bg1"/>
                </a:solidFill>
                <a:latin typeface="Impact" pitchFamily="34" charset="0"/>
                <a:sym typeface="Impact" pitchFamily="34" charset="0"/>
              </a:rPr>
              <a:t>04</a:t>
            </a:r>
            <a:endParaRPr lang="zh-CN" altLang="en-US" sz="2800">
              <a:solidFill>
                <a:schemeClr val="bg1"/>
              </a:solidFill>
              <a:latin typeface="Impact" pitchFamily="34" charset="0"/>
              <a:sym typeface="Impact"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7"/>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6</a:t>
            </a:r>
            <a:endParaRPr lang="zh-CN" altLang="en-US" sz="28700">
              <a:solidFill>
                <a:srgbClr val="E39A1D"/>
              </a:solidFill>
              <a:latin typeface="Impact" pitchFamily="34" charset="0"/>
              <a:sym typeface="Impact" pitchFamily="34" charset="0"/>
            </a:endParaRPr>
          </a:p>
        </p:txBody>
      </p:sp>
      <p:sp>
        <p:nvSpPr>
          <p:cNvPr id="25604" name="文本框 8"/>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25605" name="直接连接符 15"/>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矩形 16"/>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参考文献</a:t>
            </a:r>
            <a:endParaRPr lang="en-US" sz="4000">
              <a:solidFill>
                <a:srgbClr val="E39A1D"/>
              </a:solidFill>
              <a:latin typeface="微软雅黑" pitchFamily="34" charset="-122"/>
              <a:ea typeface="微软雅黑" pitchFamily="34" charset="-122"/>
              <a:sym typeface="微软雅黑" pitchFamily="34" charset="-122"/>
            </a:endParaRPr>
          </a:p>
        </p:txBody>
      </p:sp>
      <p:sp>
        <p:nvSpPr>
          <p:cNvPr id="25607" name="矩形 17"/>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25608"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25609" name="矩形 19"/>
          <p:cNvSpPr>
            <a:spLocks noChangeArrowheads="1"/>
          </p:cNvSpPr>
          <p:nvPr/>
        </p:nvSpPr>
        <p:spPr bwMode="auto">
          <a:xfrm>
            <a:off x="3052763" y="4083050"/>
            <a:ext cx="193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The Reference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7" name="组合 30"/>
          <p:cNvGrpSpPr>
            <a:grpSpLocks/>
          </p:cNvGrpSpPr>
          <p:nvPr/>
        </p:nvGrpSpPr>
        <p:grpSpPr bwMode="auto">
          <a:xfrm>
            <a:off x="2270125" y="1795463"/>
            <a:ext cx="7553325" cy="1443037"/>
            <a:chOff x="0" y="0"/>
            <a:chExt cx="6032665" cy="1152128"/>
          </a:xfrm>
        </p:grpSpPr>
        <p:sp>
          <p:nvSpPr>
            <p:cNvPr id="26649" name="直接连接符 31"/>
            <p:cNvSpPr>
              <a:spLocks noChangeShapeType="1"/>
            </p:cNvSpPr>
            <p:nvPr/>
          </p:nvSpPr>
          <p:spPr bwMode="auto">
            <a:xfrm>
              <a:off x="0" y="504056"/>
              <a:ext cx="6032665" cy="1"/>
            </a:xfrm>
            <a:prstGeom prst="line">
              <a:avLst/>
            </a:prstGeom>
            <a:noFill/>
            <a:ln w="6350">
              <a:solidFill>
                <a:srgbClr val="9DC0DC"/>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6650" name="直接箭头连接符 32"/>
            <p:cNvCxnSpPr>
              <a:cxnSpLocks noChangeShapeType="1"/>
            </p:cNvCxnSpPr>
            <p:nvPr/>
          </p:nvCxnSpPr>
          <p:spPr bwMode="auto">
            <a:xfrm>
              <a:off x="0" y="504056"/>
              <a:ext cx="1" cy="648072"/>
            </a:xfrm>
            <a:prstGeom prst="straightConnector1">
              <a:avLst/>
            </a:prstGeom>
            <a:noFill/>
            <a:ln w="6350">
              <a:solidFill>
                <a:srgbClr val="9DC0DC"/>
              </a:solidFill>
              <a:bevel/>
              <a:headEnd/>
              <a:tailEnd type="arrow" w="med" len="med"/>
            </a:ln>
            <a:extLst>
              <a:ext uri="{909E8E84-426E-40DD-AFC4-6F175D3DCCD1}">
                <a14:hiddenFill xmlns:a14="http://schemas.microsoft.com/office/drawing/2010/main">
                  <a:noFill/>
                </a14:hiddenFill>
              </a:ext>
            </a:extLst>
          </p:spPr>
        </p:cxnSp>
        <p:cxnSp>
          <p:nvCxnSpPr>
            <p:cNvPr id="26651" name="直接箭头连接符 33"/>
            <p:cNvCxnSpPr>
              <a:cxnSpLocks noChangeShapeType="1"/>
            </p:cNvCxnSpPr>
            <p:nvPr/>
          </p:nvCxnSpPr>
          <p:spPr bwMode="auto">
            <a:xfrm>
              <a:off x="2031485" y="504056"/>
              <a:ext cx="1" cy="648072"/>
            </a:xfrm>
            <a:prstGeom prst="straightConnector1">
              <a:avLst/>
            </a:prstGeom>
            <a:noFill/>
            <a:ln w="6350">
              <a:solidFill>
                <a:srgbClr val="9DC0DC"/>
              </a:solidFill>
              <a:bevel/>
              <a:headEnd/>
              <a:tailEnd type="arrow" w="med" len="med"/>
            </a:ln>
            <a:extLst>
              <a:ext uri="{909E8E84-426E-40DD-AFC4-6F175D3DCCD1}">
                <a14:hiddenFill xmlns:a14="http://schemas.microsoft.com/office/drawing/2010/main">
                  <a:noFill/>
                </a14:hiddenFill>
              </a:ext>
            </a:extLst>
          </p:spPr>
        </p:cxnSp>
        <p:cxnSp>
          <p:nvCxnSpPr>
            <p:cNvPr id="26652" name="直接箭头连接符 34"/>
            <p:cNvCxnSpPr>
              <a:cxnSpLocks noChangeShapeType="1"/>
            </p:cNvCxnSpPr>
            <p:nvPr/>
          </p:nvCxnSpPr>
          <p:spPr bwMode="auto">
            <a:xfrm>
              <a:off x="4144450" y="504056"/>
              <a:ext cx="1" cy="648072"/>
            </a:xfrm>
            <a:prstGeom prst="straightConnector1">
              <a:avLst/>
            </a:prstGeom>
            <a:noFill/>
            <a:ln w="6350">
              <a:solidFill>
                <a:srgbClr val="9DC0DC"/>
              </a:solidFill>
              <a:bevel/>
              <a:headEnd/>
              <a:tailEnd type="arrow" w="med" len="med"/>
            </a:ln>
            <a:extLst>
              <a:ext uri="{909E8E84-426E-40DD-AFC4-6F175D3DCCD1}">
                <a14:hiddenFill xmlns:a14="http://schemas.microsoft.com/office/drawing/2010/main">
                  <a:noFill/>
                </a14:hiddenFill>
              </a:ext>
            </a:extLst>
          </p:spPr>
        </p:cxnSp>
        <p:cxnSp>
          <p:nvCxnSpPr>
            <p:cNvPr id="26653" name="直接箭头连接符 35"/>
            <p:cNvCxnSpPr>
              <a:cxnSpLocks noChangeShapeType="1"/>
            </p:cNvCxnSpPr>
            <p:nvPr/>
          </p:nvCxnSpPr>
          <p:spPr bwMode="auto">
            <a:xfrm>
              <a:off x="6030758" y="504056"/>
              <a:ext cx="1" cy="648072"/>
            </a:xfrm>
            <a:prstGeom prst="straightConnector1">
              <a:avLst/>
            </a:prstGeom>
            <a:noFill/>
            <a:ln w="6350">
              <a:solidFill>
                <a:srgbClr val="9DC0DC"/>
              </a:solidFill>
              <a:bevel/>
              <a:headEnd/>
              <a:tailEnd type="arrow" w="med" len="med"/>
            </a:ln>
            <a:extLst>
              <a:ext uri="{909E8E84-426E-40DD-AFC4-6F175D3DCCD1}">
                <a14:hiddenFill xmlns:a14="http://schemas.microsoft.com/office/drawing/2010/main">
                  <a:noFill/>
                </a14:hiddenFill>
              </a:ext>
            </a:extLst>
          </p:spPr>
        </p:cxnSp>
        <p:sp>
          <p:nvSpPr>
            <p:cNvPr id="26654" name="直接连接符 36"/>
            <p:cNvSpPr>
              <a:spLocks noChangeShapeType="1"/>
            </p:cNvSpPr>
            <p:nvPr/>
          </p:nvSpPr>
          <p:spPr bwMode="auto">
            <a:xfrm flipH="1">
              <a:off x="3080337" y="0"/>
              <a:ext cx="1" cy="504056"/>
            </a:xfrm>
            <a:prstGeom prst="line">
              <a:avLst/>
            </a:prstGeom>
            <a:noFill/>
            <a:ln w="6350">
              <a:solidFill>
                <a:srgbClr val="9DC0DC"/>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28" name="TextBox 29"/>
          <p:cNvSpPr>
            <a:spLocks noChangeArrowheads="1"/>
          </p:cNvSpPr>
          <p:nvPr/>
        </p:nvSpPr>
        <p:spPr bwMode="auto">
          <a:xfrm>
            <a:off x="927100" y="4035425"/>
            <a:ext cx="25241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点击添加文字说明</a:t>
            </a:r>
          </a:p>
          <a:p>
            <a:pPr algn="ct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点击添加文字说明</a:t>
            </a:r>
            <a:endParaRPr lang="zh-CN" altLang="en-US"/>
          </a:p>
        </p:txBody>
      </p:sp>
      <p:sp>
        <p:nvSpPr>
          <p:cNvPr id="26629" name="TextBox 30"/>
          <p:cNvSpPr>
            <a:spLocks noChangeArrowheads="1"/>
          </p:cNvSpPr>
          <p:nvPr/>
        </p:nvSpPr>
        <p:spPr bwMode="auto">
          <a:xfrm>
            <a:off x="3451225" y="4035425"/>
            <a:ext cx="25241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点击添加文字说明</a:t>
            </a:r>
          </a:p>
          <a:p>
            <a:pPr algn="ct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点击添加文字说明</a:t>
            </a:r>
            <a:endParaRPr lang="zh-CN" altLang="en-US"/>
          </a:p>
        </p:txBody>
      </p:sp>
      <p:sp>
        <p:nvSpPr>
          <p:cNvPr id="26630" name="TextBox 31"/>
          <p:cNvSpPr>
            <a:spLocks noChangeArrowheads="1"/>
          </p:cNvSpPr>
          <p:nvPr/>
        </p:nvSpPr>
        <p:spPr bwMode="auto">
          <a:xfrm>
            <a:off x="6065838" y="4035425"/>
            <a:ext cx="25257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点击添加文字说明</a:t>
            </a:r>
          </a:p>
          <a:p>
            <a:pPr algn="ctr">
              <a:lnSpc>
                <a:spcPct val="150000"/>
              </a:lnSpc>
              <a:buFont typeface="Arial" pitchFamily="34" charset="0"/>
              <a:buNone/>
            </a:pPr>
            <a:r>
              <a:rPr lang="zh-CN" altLang="en-US" sz="1400">
                <a:solidFill>
                  <a:srgbClr val="E39A1D"/>
                </a:solidFill>
                <a:latin typeface="微软雅黑" pitchFamily="34" charset="-122"/>
                <a:ea typeface="微软雅黑" pitchFamily="34" charset="-122"/>
                <a:sym typeface="微软雅黑" pitchFamily="34" charset="-122"/>
              </a:rPr>
              <a:t>点击添加文字说明</a:t>
            </a:r>
            <a:endParaRPr lang="zh-CN" altLang="en-US"/>
          </a:p>
        </p:txBody>
      </p:sp>
      <p:sp>
        <p:nvSpPr>
          <p:cNvPr id="26631" name="TextBox 32"/>
          <p:cNvSpPr>
            <a:spLocks noChangeArrowheads="1"/>
          </p:cNvSpPr>
          <p:nvPr/>
        </p:nvSpPr>
        <p:spPr bwMode="auto">
          <a:xfrm>
            <a:off x="8770938" y="4035425"/>
            <a:ext cx="25257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点击添加文字说明</a:t>
            </a:r>
          </a:p>
          <a:p>
            <a:pPr algn="ct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点击添加文字说明</a:t>
            </a:r>
            <a:endParaRPr lang="zh-CN" altLang="en-US"/>
          </a:p>
        </p:txBody>
      </p:sp>
      <p:sp>
        <p:nvSpPr>
          <p:cNvPr id="26632" name="等腰三角形 41"/>
          <p:cNvSpPr>
            <a:spLocks noChangeArrowheads="1"/>
          </p:cNvSpPr>
          <p:nvPr/>
        </p:nvSpPr>
        <p:spPr bwMode="auto">
          <a:xfrm rot="5400000">
            <a:off x="3565525" y="5413375"/>
            <a:ext cx="361950" cy="311150"/>
          </a:xfrm>
          <a:prstGeom prst="triangle">
            <a:avLst>
              <a:gd name="adj" fmla="val 50000"/>
            </a:avLst>
          </a:prstGeom>
          <a:solidFill>
            <a:srgbClr val="9DC0D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9DC0DC"/>
              </a:solidFill>
              <a:latin typeface="宋体" pitchFamily="2" charset="-122"/>
              <a:sym typeface="宋体" pitchFamily="2" charset="-122"/>
            </a:endParaRPr>
          </a:p>
        </p:txBody>
      </p:sp>
      <p:grpSp>
        <p:nvGrpSpPr>
          <p:cNvPr id="26633" name="组合 43"/>
          <p:cNvGrpSpPr>
            <a:grpSpLocks/>
          </p:cNvGrpSpPr>
          <p:nvPr/>
        </p:nvGrpSpPr>
        <p:grpSpPr bwMode="auto">
          <a:xfrm>
            <a:off x="4657725" y="1074738"/>
            <a:ext cx="2906713" cy="720725"/>
            <a:chOff x="0" y="0"/>
            <a:chExt cx="2320263" cy="576064"/>
          </a:xfrm>
        </p:grpSpPr>
        <p:sp>
          <p:nvSpPr>
            <p:cNvPr id="26647" name="矩形 44"/>
            <p:cNvSpPr>
              <a:spLocks noChangeArrowheads="1"/>
            </p:cNvSpPr>
            <p:nvPr/>
          </p:nvSpPr>
          <p:spPr bwMode="auto">
            <a:xfrm>
              <a:off x="0" y="0"/>
              <a:ext cx="2320263" cy="576064"/>
            </a:xfrm>
            <a:prstGeom prst="rect">
              <a:avLst/>
            </a:prstGeom>
            <a:solidFill>
              <a:srgbClr val="9DC0D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6648" name="TextBox 35"/>
            <p:cNvSpPr>
              <a:spLocks noChangeArrowheads="1"/>
            </p:cNvSpPr>
            <p:nvPr/>
          </p:nvSpPr>
          <p:spPr bwMode="auto">
            <a:xfrm>
              <a:off x="370029" y="128274"/>
              <a:ext cx="1560715" cy="319516"/>
            </a:xfrm>
            <a:prstGeom prst="rect">
              <a:avLst/>
            </a:prstGeom>
            <a:solidFill>
              <a:srgbClr val="9DC0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a:solidFill>
                    <a:schemeClr val="bg1"/>
                  </a:solidFill>
                  <a:latin typeface="微软雅黑" pitchFamily="34" charset="-122"/>
                  <a:ea typeface="微软雅黑" pitchFamily="34" charset="-122"/>
                  <a:sym typeface="微软雅黑" pitchFamily="34" charset="-122"/>
                </a:rPr>
                <a:t>此处输入标题</a:t>
              </a:r>
            </a:p>
          </p:txBody>
        </p:sp>
      </p:grpSp>
      <p:grpSp>
        <p:nvGrpSpPr>
          <p:cNvPr id="26634" name="组合 46"/>
          <p:cNvGrpSpPr>
            <a:grpSpLocks/>
          </p:cNvGrpSpPr>
          <p:nvPr/>
        </p:nvGrpSpPr>
        <p:grpSpPr bwMode="auto">
          <a:xfrm>
            <a:off x="1016000" y="3238500"/>
            <a:ext cx="2384425" cy="720725"/>
            <a:chOff x="0" y="0"/>
            <a:chExt cx="1904222" cy="576064"/>
          </a:xfrm>
        </p:grpSpPr>
        <p:sp>
          <p:nvSpPr>
            <p:cNvPr id="26645" name="矩形 47"/>
            <p:cNvSpPr>
              <a:spLocks noChangeArrowheads="1"/>
            </p:cNvSpPr>
            <p:nvPr/>
          </p:nvSpPr>
          <p:spPr bwMode="auto">
            <a:xfrm>
              <a:off x="0" y="0"/>
              <a:ext cx="1904222" cy="576064"/>
            </a:xfrm>
            <a:prstGeom prst="rect">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26646" name="TextBox 36"/>
            <p:cNvSpPr>
              <a:spLocks noChangeArrowheads="1"/>
            </p:cNvSpPr>
            <p:nvPr/>
          </p:nvSpPr>
          <p:spPr bwMode="auto">
            <a:xfrm>
              <a:off x="325367" y="140563"/>
              <a:ext cx="1253487" cy="294938"/>
            </a:xfrm>
            <a:prstGeom prst="rect">
              <a:avLst/>
            </a:prstGeom>
            <a:solidFill>
              <a:srgbClr val="E39A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此处输入标题</a:t>
              </a:r>
            </a:p>
          </p:txBody>
        </p:sp>
      </p:grpSp>
      <p:grpSp>
        <p:nvGrpSpPr>
          <p:cNvPr id="26635" name="组合 49"/>
          <p:cNvGrpSpPr>
            <a:grpSpLocks/>
          </p:cNvGrpSpPr>
          <p:nvPr/>
        </p:nvGrpSpPr>
        <p:grpSpPr bwMode="auto">
          <a:xfrm>
            <a:off x="3590925" y="3238500"/>
            <a:ext cx="2384425" cy="720725"/>
            <a:chOff x="0" y="0"/>
            <a:chExt cx="1904222" cy="576064"/>
          </a:xfrm>
        </p:grpSpPr>
        <p:sp>
          <p:nvSpPr>
            <p:cNvPr id="26643" name="矩形 50"/>
            <p:cNvSpPr>
              <a:spLocks noChangeArrowheads="1"/>
            </p:cNvSpPr>
            <p:nvPr/>
          </p:nvSpPr>
          <p:spPr bwMode="auto">
            <a:xfrm>
              <a:off x="0" y="0"/>
              <a:ext cx="1904222" cy="576064"/>
            </a:xfrm>
            <a:prstGeom prst="rect">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26644" name="TextBox 37"/>
            <p:cNvSpPr>
              <a:spLocks noChangeArrowheads="1"/>
            </p:cNvSpPr>
            <p:nvPr/>
          </p:nvSpPr>
          <p:spPr bwMode="auto">
            <a:xfrm>
              <a:off x="325367" y="140563"/>
              <a:ext cx="1253487" cy="294938"/>
            </a:xfrm>
            <a:prstGeom prst="rect">
              <a:avLst/>
            </a:prstGeom>
            <a:solidFill>
              <a:srgbClr val="BDA1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此处输入标题</a:t>
              </a:r>
            </a:p>
          </p:txBody>
        </p:sp>
      </p:grpSp>
      <p:grpSp>
        <p:nvGrpSpPr>
          <p:cNvPr id="26636" name="组合 52"/>
          <p:cNvGrpSpPr>
            <a:grpSpLocks/>
          </p:cNvGrpSpPr>
          <p:nvPr/>
        </p:nvGrpSpPr>
        <p:grpSpPr bwMode="auto">
          <a:xfrm>
            <a:off x="6207125" y="3238500"/>
            <a:ext cx="2384425" cy="720725"/>
            <a:chOff x="0" y="0"/>
            <a:chExt cx="1904222" cy="576064"/>
          </a:xfrm>
        </p:grpSpPr>
        <p:sp>
          <p:nvSpPr>
            <p:cNvPr id="26641" name="矩形 53"/>
            <p:cNvSpPr>
              <a:spLocks noChangeArrowheads="1"/>
            </p:cNvSpPr>
            <p:nvPr/>
          </p:nvSpPr>
          <p:spPr bwMode="auto">
            <a:xfrm>
              <a:off x="0" y="0"/>
              <a:ext cx="1904222" cy="576064"/>
            </a:xfrm>
            <a:prstGeom prst="rect">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26642" name="TextBox 38"/>
            <p:cNvSpPr>
              <a:spLocks noChangeArrowheads="1"/>
            </p:cNvSpPr>
            <p:nvPr/>
          </p:nvSpPr>
          <p:spPr bwMode="auto">
            <a:xfrm>
              <a:off x="325367" y="140563"/>
              <a:ext cx="1253487" cy="294938"/>
            </a:xfrm>
            <a:prstGeom prst="rect">
              <a:avLst/>
            </a:prstGeom>
            <a:solidFill>
              <a:srgbClr val="E39A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此处输入标题</a:t>
              </a:r>
            </a:p>
          </p:txBody>
        </p:sp>
      </p:grpSp>
      <p:grpSp>
        <p:nvGrpSpPr>
          <p:cNvPr id="26637" name="组合 55"/>
          <p:cNvGrpSpPr>
            <a:grpSpLocks/>
          </p:cNvGrpSpPr>
          <p:nvPr/>
        </p:nvGrpSpPr>
        <p:grpSpPr bwMode="auto">
          <a:xfrm>
            <a:off x="8821738" y="3238500"/>
            <a:ext cx="2384425" cy="720725"/>
            <a:chOff x="0" y="0"/>
            <a:chExt cx="1904222" cy="576064"/>
          </a:xfrm>
        </p:grpSpPr>
        <p:sp>
          <p:nvSpPr>
            <p:cNvPr id="26639" name="矩形 56"/>
            <p:cNvSpPr>
              <a:spLocks noChangeArrowheads="1"/>
            </p:cNvSpPr>
            <p:nvPr/>
          </p:nvSpPr>
          <p:spPr bwMode="auto">
            <a:xfrm>
              <a:off x="0" y="0"/>
              <a:ext cx="1904222" cy="576064"/>
            </a:xfrm>
            <a:prstGeom prst="rect">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26640" name="TextBox 39"/>
            <p:cNvSpPr>
              <a:spLocks noChangeArrowheads="1"/>
            </p:cNvSpPr>
            <p:nvPr/>
          </p:nvSpPr>
          <p:spPr bwMode="auto">
            <a:xfrm>
              <a:off x="325367" y="140563"/>
              <a:ext cx="1253487" cy="294938"/>
            </a:xfrm>
            <a:prstGeom prst="rect">
              <a:avLst/>
            </a:prstGeom>
            <a:solidFill>
              <a:srgbClr val="BDA1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此处输入标题</a:t>
              </a:r>
            </a:p>
          </p:txBody>
        </p:sp>
      </p:grpSp>
      <p:sp>
        <p:nvSpPr>
          <p:cNvPr id="26638" name="矩形 29"/>
          <p:cNvSpPr>
            <a:spLocks noChangeArrowheads="1"/>
          </p:cNvSpPr>
          <p:nvPr/>
        </p:nvSpPr>
        <p:spPr bwMode="auto">
          <a:xfrm>
            <a:off x="4119563" y="5307013"/>
            <a:ext cx="4535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等腰三角形 6"/>
          <p:cNvSpPr>
            <a:spLocks noChangeArrowheads="1"/>
          </p:cNvSpPr>
          <p:nvPr/>
        </p:nvSpPr>
        <p:spPr bwMode="auto">
          <a:xfrm>
            <a:off x="1863725" y="514350"/>
            <a:ext cx="1730375" cy="3394075"/>
          </a:xfrm>
          <a:custGeom>
            <a:avLst/>
            <a:gdLst>
              <a:gd name="T0" fmla="*/ 0 w 1992574"/>
              <a:gd name="T1" fmla="*/ 2951350 h 3903212"/>
              <a:gd name="T2" fmla="*/ 792508 w 1992574"/>
              <a:gd name="T3" fmla="*/ 0 h 3903212"/>
              <a:gd name="T4" fmla="*/ 1502678 w 1992574"/>
              <a:gd name="T5" fmla="*/ 2951350 h 3903212"/>
              <a:gd name="T6" fmla="*/ 0 w 1992574"/>
              <a:gd name="T7" fmla="*/ 2951350 h 3903212"/>
              <a:gd name="T8" fmla="*/ 0 60000 65536"/>
              <a:gd name="T9" fmla="*/ 0 60000 65536"/>
              <a:gd name="T10" fmla="*/ 0 60000 65536"/>
              <a:gd name="T11" fmla="*/ 0 60000 65536"/>
              <a:gd name="T12" fmla="*/ 0 w 1992574"/>
              <a:gd name="T13" fmla="*/ 0 h 3903212"/>
              <a:gd name="T14" fmla="*/ 1992574 w 1992574"/>
              <a:gd name="T15" fmla="*/ 3903212 h 3903212"/>
            </a:gdLst>
            <a:ahLst/>
            <a:cxnLst>
              <a:cxn ang="T8">
                <a:pos x="T0" y="T1"/>
              </a:cxn>
              <a:cxn ang="T9">
                <a:pos x="T2" y="T3"/>
              </a:cxn>
              <a:cxn ang="T10">
                <a:pos x="T4" y="T5"/>
              </a:cxn>
              <a:cxn ang="T11">
                <a:pos x="T6" y="T7"/>
              </a:cxn>
            </a:cxnLst>
            <a:rect l="T12" t="T13" r="T14" b="T15"/>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2" name="等腰三角形 6"/>
          <p:cNvSpPr>
            <a:spLocks noChangeArrowheads="1"/>
          </p:cNvSpPr>
          <p:nvPr/>
        </p:nvSpPr>
        <p:spPr bwMode="auto">
          <a:xfrm>
            <a:off x="5294313" y="1079500"/>
            <a:ext cx="1719262" cy="2828925"/>
          </a:xfrm>
          <a:custGeom>
            <a:avLst/>
            <a:gdLst>
              <a:gd name="T0" fmla="*/ 0 w 1992574"/>
              <a:gd name="T1" fmla="*/ 2050316 h 3903212"/>
              <a:gd name="T2" fmla="*/ 782362 w 1992574"/>
              <a:gd name="T3" fmla="*/ 0 h 3903212"/>
              <a:gd name="T4" fmla="*/ 1483439 w 1992574"/>
              <a:gd name="T5" fmla="*/ 2050316 h 3903212"/>
              <a:gd name="T6" fmla="*/ 0 w 1992574"/>
              <a:gd name="T7" fmla="*/ 2050316 h 3903212"/>
              <a:gd name="T8" fmla="*/ 0 60000 65536"/>
              <a:gd name="T9" fmla="*/ 0 60000 65536"/>
              <a:gd name="T10" fmla="*/ 0 60000 65536"/>
              <a:gd name="T11" fmla="*/ 0 60000 65536"/>
              <a:gd name="T12" fmla="*/ 0 w 1992574"/>
              <a:gd name="T13" fmla="*/ 0 h 3903212"/>
              <a:gd name="T14" fmla="*/ 1992574 w 1992574"/>
              <a:gd name="T15" fmla="*/ 3903212 h 3903212"/>
            </a:gdLst>
            <a:ahLst/>
            <a:cxnLst>
              <a:cxn ang="T8">
                <a:pos x="T0" y="T1"/>
              </a:cxn>
              <a:cxn ang="T9">
                <a:pos x="T2" y="T3"/>
              </a:cxn>
              <a:cxn ang="T10">
                <a:pos x="T4" y="T5"/>
              </a:cxn>
              <a:cxn ang="T11">
                <a:pos x="T6" y="T7"/>
              </a:cxn>
            </a:cxnLst>
            <a:rect l="T12" t="T13" r="T14" b="T15"/>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3" name="等腰三角形 6"/>
          <p:cNvSpPr>
            <a:spLocks noChangeArrowheads="1"/>
          </p:cNvSpPr>
          <p:nvPr/>
        </p:nvSpPr>
        <p:spPr bwMode="auto">
          <a:xfrm>
            <a:off x="3584575" y="1666875"/>
            <a:ext cx="1720850" cy="2241550"/>
          </a:xfrm>
          <a:custGeom>
            <a:avLst/>
            <a:gdLst>
              <a:gd name="T0" fmla="*/ 0 w 1992574"/>
              <a:gd name="T1" fmla="*/ 1287285 h 3903212"/>
              <a:gd name="T2" fmla="*/ 783808 w 1992574"/>
              <a:gd name="T3" fmla="*/ 0 h 3903212"/>
              <a:gd name="T4" fmla="*/ 1486181 w 1992574"/>
              <a:gd name="T5" fmla="*/ 1287285 h 3903212"/>
              <a:gd name="T6" fmla="*/ 0 w 1992574"/>
              <a:gd name="T7" fmla="*/ 1287285 h 3903212"/>
              <a:gd name="T8" fmla="*/ 0 60000 65536"/>
              <a:gd name="T9" fmla="*/ 0 60000 65536"/>
              <a:gd name="T10" fmla="*/ 0 60000 65536"/>
              <a:gd name="T11" fmla="*/ 0 60000 65536"/>
              <a:gd name="T12" fmla="*/ 0 w 1992574"/>
              <a:gd name="T13" fmla="*/ 0 h 3903212"/>
              <a:gd name="T14" fmla="*/ 1992574 w 1992574"/>
              <a:gd name="T15" fmla="*/ 3903212 h 3903212"/>
            </a:gdLst>
            <a:ahLst/>
            <a:cxnLst>
              <a:cxn ang="T8">
                <a:pos x="T0" y="T1"/>
              </a:cxn>
              <a:cxn ang="T9">
                <a:pos x="T2" y="T3"/>
              </a:cxn>
              <a:cxn ang="T10">
                <a:pos x="T4" y="T5"/>
              </a:cxn>
              <a:cxn ang="T11">
                <a:pos x="T6" y="T7"/>
              </a:cxn>
            </a:cxnLst>
            <a:rect l="T12" t="T13" r="T14" b="T15"/>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4" name="等腰三角形 6"/>
          <p:cNvSpPr>
            <a:spLocks noChangeArrowheads="1"/>
          </p:cNvSpPr>
          <p:nvPr/>
        </p:nvSpPr>
        <p:spPr bwMode="auto">
          <a:xfrm>
            <a:off x="7019925" y="1354138"/>
            <a:ext cx="1709738" cy="2554287"/>
          </a:xfrm>
          <a:custGeom>
            <a:avLst/>
            <a:gdLst>
              <a:gd name="T0" fmla="*/ 0 w 1992574"/>
              <a:gd name="T1" fmla="*/ 1671542 h 3903212"/>
              <a:gd name="T2" fmla="*/ 773718 w 1992574"/>
              <a:gd name="T3" fmla="*/ 0 h 3903212"/>
              <a:gd name="T4" fmla="*/ 1467049 w 1992574"/>
              <a:gd name="T5" fmla="*/ 1671542 h 3903212"/>
              <a:gd name="T6" fmla="*/ 0 w 1992574"/>
              <a:gd name="T7" fmla="*/ 1671542 h 3903212"/>
              <a:gd name="T8" fmla="*/ 0 60000 65536"/>
              <a:gd name="T9" fmla="*/ 0 60000 65536"/>
              <a:gd name="T10" fmla="*/ 0 60000 65536"/>
              <a:gd name="T11" fmla="*/ 0 60000 65536"/>
              <a:gd name="T12" fmla="*/ 0 w 1992574"/>
              <a:gd name="T13" fmla="*/ 0 h 3903212"/>
              <a:gd name="T14" fmla="*/ 1992574 w 1992574"/>
              <a:gd name="T15" fmla="*/ 3903212 h 3903212"/>
            </a:gdLst>
            <a:ahLst/>
            <a:cxnLst>
              <a:cxn ang="T8">
                <a:pos x="T0" y="T1"/>
              </a:cxn>
              <a:cxn ang="T9">
                <a:pos x="T2" y="T3"/>
              </a:cxn>
              <a:cxn ang="T10">
                <a:pos x="T4" y="T5"/>
              </a:cxn>
              <a:cxn ang="T11">
                <a:pos x="T6" y="T7"/>
              </a:cxn>
            </a:cxnLst>
            <a:rect l="T12" t="T13" r="T14" b="T15"/>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5" name="等腰三角形 6"/>
          <p:cNvSpPr>
            <a:spLocks noChangeArrowheads="1"/>
          </p:cNvSpPr>
          <p:nvPr/>
        </p:nvSpPr>
        <p:spPr bwMode="auto">
          <a:xfrm>
            <a:off x="8729663" y="514350"/>
            <a:ext cx="1704975" cy="3394075"/>
          </a:xfrm>
          <a:custGeom>
            <a:avLst/>
            <a:gdLst>
              <a:gd name="T0" fmla="*/ 0 w 1992574"/>
              <a:gd name="T1" fmla="*/ 2951350 h 3903212"/>
              <a:gd name="T2" fmla="*/ 769413 w 1992574"/>
              <a:gd name="T3" fmla="*/ 0 h 3903212"/>
              <a:gd name="T4" fmla="*/ 1458887 w 1992574"/>
              <a:gd name="T5" fmla="*/ 2951350 h 3903212"/>
              <a:gd name="T6" fmla="*/ 0 w 1992574"/>
              <a:gd name="T7" fmla="*/ 2951350 h 3903212"/>
              <a:gd name="T8" fmla="*/ 0 60000 65536"/>
              <a:gd name="T9" fmla="*/ 0 60000 65536"/>
              <a:gd name="T10" fmla="*/ 0 60000 65536"/>
              <a:gd name="T11" fmla="*/ 0 60000 65536"/>
              <a:gd name="T12" fmla="*/ 0 w 1992574"/>
              <a:gd name="T13" fmla="*/ 0 h 3903212"/>
              <a:gd name="T14" fmla="*/ 1992574 w 1992574"/>
              <a:gd name="T15" fmla="*/ 3903212 h 3903212"/>
            </a:gdLst>
            <a:ahLst/>
            <a:cxnLst>
              <a:cxn ang="T8">
                <a:pos x="T0" y="T1"/>
              </a:cxn>
              <a:cxn ang="T9">
                <a:pos x="T2" y="T3"/>
              </a:cxn>
              <a:cxn ang="T10">
                <a:pos x="T4" y="T5"/>
              </a:cxn>
              <a:cxn ang="T11">
                <a:pos x="T6" y="T7"/>
              </a:cxn>
            </a:cxnLst>
            <a:rect l="T12" t="T13" r="T14" b="T15"/>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6" name="文本框 20"/>
          <p:cNvSpPr>
            <a:spLocks noChangeArrowheads="1"/>
          </p:cNvSpPr>
          <p:nvPr/>
        </p:nvSpPr>
        <p:spPr bwMode="auto">
          <a:xfrm>
            <a:off x="4070350" y="3332163"/>
            <a:ext cx="107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1">
                <a:solidFill>
                  <a:srgbClr val="2D4C79"/>
                </a:solidFill>
                <a:latin typeface="微软雅黑" pitchFamily="34" charset="-122"/>
                <a:ea typeface="微软雅黑" pitchFamily="34" charset="-122"/>
                <a:sym typeface="Times New Roman" pitchFamily="18" charset="0"/>
              </a:rPr>
              <a:t>26%</a:t>
            </a:r>
            <a:endParaRPr lang="zh-CN" altLang="en-US" sz="2400" b="1">
              <a:solidFill>
                <a:srgbClr val="2D4C79"/>
              </a:solidFill>
              <a:latin typeface="微软雅黑" pitchFamily="34" charset="-122"/>
              <a:ea typeface="微软雅黑" pitchFamily="34" charset="-122"/>
              <a:sym typeface="Times New Roman" pitchFamily="18" charset="0"/>
            </a:endParaRPr>
          </a:p>
        </p:txBody>
      </p:sp>
      <p:sp>
        <p:nvSpPr>
          <p:cNvPr id="27657" name="文本框 22"/>
          <p:cNvSpPr>
            <a:spLocks noChangeArrowheads="1"/>
          </p:cNvSpPr>
          <p:nvPr/>
        </p:nvSpPr>
        <p:spPr bwMode="auto">
          <a:xfrm>
            <a:off x="7510463" y="3332163"/>
            <a:ext cx="1077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1">
                <a:solidFill>
                  <a:srgbClr val="2D4C79"/>
                </a:solidFill>
                <a:latin typeface="微软雅黑" pitchFamily="34" charset="-122"/>
                <a:ea typeface="微软雅黑" pitchFamily="34" charset="-122"/>
                <a:sym typeface="Times New Roman" pitchFamily="18" charset="0"/>
              </a:rPr>
              <a:t>31%</a:t>
            </a:r>
            <a:endParaRPr lang="zh-CN" altLang="en-US" sz="2400" b="1">
              <a:solidFill>
                <a:srgbClr val="2D4C79"/>
              </a:solidFill>
              <a:latin typeface="微软雅黑" pitchFamily="34" charset="-122"/>
              <a:ea typeface="微软雅黑" pitchFamily="34" charset="-122"/>
              <a:sym typeface="Times New Roman" pitchFamily="18" charset="0"/>
            </a:endParaRPr>
          </a:p>
        </p:txBody>
      </p:sp>
      <p:sp>
        <p:nvSpPr>
          <p:cNvPr id="27658" name="文本框 24"/>
          <p:cNvSpPr>
            <a:spLocks noChangeArrowheads="1"/>
          </p:cNvSpPr>
          <p:nvPr/>
        </p:nvSpPr>
        <p:spPr bwMode="auto">
          <a:xfrm>
            <a:off x="5770563" y="3306763"/>
            <a:ext cx="107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1">
                <a:solidFill>
                  <a:srgbClr val="2D4C79"/>
                </a:solidFill>
                <a:latin typeface="微软雅黑" pitchFamily="34" charset="-122"/>
                <a:ea typeface="微软雅黑" pitchFamily="34" charset="-122"/>
                <a:sym typeface="Times New Roman" pitchFamily="18" charset="0"/>
              </a:rPr>
              <a:t>43%</a:t>
            </a:r>
            <a:endParaRPr lang="zh-CN" altLang="en-US" sz="2400" b="1">
              <a:solidFill>
                <a:srgbClr val="2D4C79"/>
              </a:solidFill>
              <a:latin typeface="微软雅黑" pitchFamily="34" charset="-122"/>
              <a:ea typeface="微软雅黑" pitchFamily="34" charset="-122"/>
              <a:sym typeface="Times New Roman" pitchFamily="18" charset="0"/>
            </a:endParaRPr>
          </a:p>
        </p:txBody>
      </p:sp>
      <p:sp>
        <p:nvSpPr>
          <p:cNvPr id="27659" name="文本框 26"/>
          <p:cNvSpPr>
            <a:spLocks noChangeArrowheads="1"/>
          </p:cNvSpPr>
          <p:nvPr/>
        </p:nvSpPr>
        <p:spPr bwMode="auto">
          <a:xfrm>
            <a:off x="9205913" y="3306763"/>
            <a:ext cx="107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1">
                <a:solidFill>
                  <a:srgbClr val="2D4C79"/>
                </a:solidFill>
                <a:latin typeface="微软雅黑" pitchFamily="34" charset="-122"/>
                <a:ea typeface="微软雅黑" pitchFamily="34" charset="-122"/>
                <a:sym typeface="Times New Roman" pitchFamily="18" charset="0"/>
              </a:rPr>
              <a:t>51%</a:t>
            </a:r>
            <a:endParaRPr lang="zh-CN" altLang="en-US" sz="2400" b="1">
              <a:solidFill>
                <a:srgbClr val="2D4C79"/>
              </a:solidFill>
              <a:latin typeface="微软雅黑" pitchFamily="34" charset="-122"/>
              <a:ea typeface="微软雅黑" pitchFamily="34" charset="-122"/>
              <a:sym typeface="Times New Roman" pitchFamily="18" charset="0"/>
            </a:endParaRPr>
          </a:p>
        </p:txBody>
      </p:sp>
      <p:sp>
        <p:nvSpPr>
          <p:cNvPr id="27660" name="文本框 27"/>
          <p:cNvSpPr>
            <a:spLocks noChangeArrowheads="1"/>
          </p:cNvSpPr>
          <p:nvPr/>
        </p:nvSpPr>
        <p:spPr bwMode="auto">
          <a:xfrm>
            <a:off x="2363788" y="3332163"/>
            <a:ext cx="107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400" b="1">
                <a:solidFill>
                  <a:srgbClr val="2D4C79"/>
                </a:solidFill>
                <a:latin typeface="微软雅黑" pitchFamily="34" charset="-122"/>
                <a:ea typeface="微软雅黑" pitchFamily="34" charset="-122"/>
                <a:sym typeface="Times New Roman" pitchFamily="18" charset="0"/>
              </a:rPr>
              <a:t>62%</a:t>
            </a:r>
            <a:endParaRPr lang="zh-CN" altLang="en-US" sz="2400" b="1">
              <a:solidFill>
                <a:srgbClr val="2D4C79"/>
              </a:solidFill>
              <a:latin typeface="微软雅黑" pitchFamily="34" charset="-122"/>
              <a:ea typeface="微软雅黑" pitchFamily="34" charset="-122"/>
              <a:sym typeface="Times New Roman" pitchFamily="18" charset="0"/>
            </a:endParaRPr>
          </a:p>
        </p:txBody>
      </p:sp>
      <p:sp>
        <p:nvSpPr>
          <p:cNvPr id="27661" name="文本框 28"/>
          <p:cNvSpPr>
            <a:spLocks noChangeArrowheads="1"/>
          </p:cNvSpPr>
          <p:nvPr/>
        </p:nvSpPr>
        <p:spPr bwMode="auto">
          <a:xfrm>
            <a:off x="2133600" y="395446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BDA16D"/>
                </a:solidFill>
                <a:latin typeface="微软雅黑" pitchFamily="34" charset="-122"/>
                <a:ea typeface="微软雅黑" pitchFamily="34" charset="-122"/>
                <a:sym typeface="宋体" pitchFamily="2" charset="-122"/>
              </a:rPr>
              <a:t>添加标题</a:t>
            </a:r>
            <a:endParaRPr lang="en-US" sz="1600">
              <a:solidFill>
                <a:srgbClr val="BDA16D"/>
              </a:solidFill>
              <a:latin typeface="微软雅黑" pitchFamily="34" charset="-122"/>
              <a:ea typeface="微软雅黑" pitchFamily="34" charset="-122"/>
              <a:sym typeface="宋体" pitchFamily="2" charset="-122"/>
            </a:endParaRPr>
          </a:p>
        </p:txBody>
      </p:sp>
      <p:sp>
        <p:nvSpPr>
          <p:cNvPr id="27662" name="文本框 29"/>
          <p:cNvSpPr>
            <a:spLocks noChangeArrowheads="1"/>
          </p:cNvSpPr>
          <p:nvPr/>
        </p:nvSpPr>
        <p:spPr bwMode="auto">
          <a:xfrm>
            <a:off x="3859213" y="395446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BDA16D"/>
                </a:solidFill>
                <a:latin typeface="微软雅黑" pitchFamily="34" charset="-122"/>
                <a:ea typeface="微软雅黑" pitchFamily="34" charset="-122"/>
                <a:sym typeface="宋体" pitchFamily="2" charset="-122"/>
              </a:rPr>
              <a:t>添加标题</a:t>
            </a:r>
            <a:endParaRPr lang="en-US" sz="1600">
              <a:solidFill>
                <a:srgbClr val="BDA16D"/>
              </a:solidFill>
              <a:latin typeface="微软雅黑" pitchFamily="34" charset="-122"/>
              <a:ea typeface="微软雅黑" pitchFamily="34" charset="-122"/>
              <a:sym typeface="宋体" pitchFamily="2" charset="-122"/>
            </a:endParaRPr>
          </a:p>
        </p:txBody>
      </p:sp>
      <p:sp>
        <p:nvSpPr>
          <p:cNvPr id="27663" name="文本框 30"/>
          <p:cNvSpPr>
            <a:spLocks noChangeArrowheads="1"/>
          </p:cNvSpPr>
          <p:nvPr/>
        </p:nvSpPr>
        <p:spPr bwMode="auto">
          <a:xfrm>
            <a:off x="5627688" y="395446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BDA16D"/>
                </a:solidFill>
                <a:latin typeface="微软雅黑" pitchFamily="34" charset="-122"/>
                <a:ea typeface="微软雅黑" pitchFamily="34" charset="-122"/>
                <a:sym typeface="宋体" pitchFamily="2" charset="-122"/>
              </a:rPr>
              <a:t>添加标题</a:t>
            </a:r>
            <a:endParaRPr lang="en-US" sz="1600">
              <a:solidFill>
                <a:srgbClr val="BDA16D"/>
              </a:solidFill>
              <a:latin typeface="微软雅黑" pitchFamily="34" charset="-122"/>
              <a:ea typeface="微软雅黑" pitchFamily="34" charset="-122"/>
              <a:sym typeface="宋体" pitchFamily="2" charset="-122"/>
            </a:endParaRPr>
          </a:p>
        </p:txBody>
      </p:sp>
      <p:sp>
        <p:nvSpPr>
          <p:cNvPr id="27664" name="文本框 31"/>
          <p:cNvSpPr>
            <a:spLocks noChangeArrowheads="1"/>
          </p:cNvSpPr>
          <p:nvPr/>
        </p:nvSpPr>
        <p:spPr bwMode="auto">
          <a:xfrm>
            <a:off x="7351713" y="395446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BDA16D"/>
                </a:solidFill>
                <a:latin typeface="微软雅黑" pitchFamily="34" charset="-122"/>
                <a:ea typeface="微软雅黑" pitchFamily="34" charset="-122"/>
                <a:sym typeface="宋体" pitchFamily="2" charset="-122"/>
              </a:rPr>
              <a:t>添加标题</a:t>
            </a:r>
            <a:endParaRPr lang="en-US" sz="1600">
              <a:solidFill>
                <a:srgbClr val="BDA16D"/>
              </a:solidFill>
              <a:latin typeface="微软雅黑" pitchFamily="34" charset="-122"/>
              <a:ea typeface="微软雅黑" pitchFamily="34" charset="-122"/>
              <a:sym typeface="宋体" pitchFamily="2" charset="-122"/>
            </a:endParaRPr>
          </a:p>
        </p:txBody>
      </p:sp>
      <p:sp>
        <p:nvSpPr>
          <p:cNvPr id="27665" name="文本框 32"/>
          <p:cNvSpPr>
            <a:spLocks noChangeArrowheads="1"/>
          </p:cNvSpPr>
          <p:nvPr/>
        </p:nvSpPr>
        <p:spPr bwMode="auto">
          <a:xfrm>
            <a:off x="9077325" y="3938588"/>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600">
                <a:solidFill>
                  <a:srgbClr val="BDA16D"/>
                </a:solidFill>
                <a:latin typeface="微软雅黑" pitchFamily="34" charset="-122"/>
                <a:ea typeface="微软雅黑" pitchFamily="34" charset="-122"/>
                <a:sym typeface="宋体" pitchFamily="2" charset="-122"/>
              </a:rPr>
              <a:t>添加标题</a:t>
            </a:r>
            <a:endParaRPr lang="en-US" sz="1600">
              <a:solidFill>
                <a:srgbClr val="BDA16D"/>
              </a:solidFill>
              <a:latin typeface="微软雅黑" pitchFamily="34" charset="-122"/>
              <a:ea typeface="微软雅黑" pitchFamily="34" charset="-122"/>
              <a:sym typeface="宋体" pitchFamily="2" charset="-122"/>
            </a:endParaRPr>
          </a:p>
        </p:txBody>
      </p:sp>
      <p:sp>
        <p:nvSpPr>
          <p:cNvPr id="27666" name="TextBox 15"/>
          <p:cNvSpPr>
            <a:spLocks noChangeArrowheads="1"/>
          </p:cNvSpPr>
          <p:nvPr/>
        </p:nvSpPr>
        <p:spPr bwMode="auto">
          <a:xfrm>
            <a:off x="2147888" y="5211763"/>
            <a:ext cx="80438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27667" name="矩形 23"/>
          <p:cNvSpPr>
            <a:spLocks noChangeArrowheads="1"/>
          </p:cNvSpPr>
          <p:nvPr/>
        </p:nvSpPr>
        <p:spPr bwMode="auto">
          <a:xfrm>
            <a:off x="3786188" y="4549775"/>
            <a:ext cx="469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BDA16D"/>
                </a:solidFill>
                <a:latin typeface="微软雅黑" pitchFamily="34" charset="-122"/>
                <a:ea typeface="微软雅黑" pitchFamily="34" charset="-122"/>
                <a:sym typeface="微软雅黑" pitchFamily="34" charset="-122"/>
              </a:rPr>
              <a:t>这里输入简单的文字概述</a:t>
            </a:r>
            <a:endParaRPr lang="zh-CN" altLang="en-US" sz="3200" b="1">
              <a:solidFill>
                <a:srgbClr val="BDA16D"/>
              </a:solidFill>
              <a:latin typeface="Calibri" pitchFamily="34" charset="0"/>
              <a:sym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任意多边形 27"/>
          <p:cNvSpPr>
            <a:spLocks noChangeArrowheads="1"/>
          </p:cNvSpPr>
          <p:nvPr/>
        </p:nvSpPr>
        <p:spPr bwMode="auto">
          <a:xfrm>
            <a:off x="422275" y="4451350"/>
            <a:ext cx="11342688" cy="1517650"/>
          </a:xfrm>
          <a:custGeom>
            <a:avLst/>
            <a:gdLst>
              <a:gd name="T0" fmla="*/ 0 w 11343473"/>
              <a:gd name="T1" fmla="*/ 151775 h 1517550"/>
              <a:gd name="T2" fmla="*/ 151733 w 11343473"/>
              <a:gd name="T3" fmla="*/ 0 h 1517550"/>
              <a:gd name="T4" fmla="*/ 11190170 w 11343473"/>
              <a:gd name="T5" fmla="*/ 0 h 1517550"/>
              <a:gd name="T6" fmla="*/ 11341903 w 11343473"/>
              <a:gd name="T7" fmla="*/ 151775 h 1517550"/>
              <a:gd name="T8" fmla="*/ 11341903 w 11343473"/>
              <a:gd name="T9" fmla="*/ 1365975 h 1517550"/>
              <a:gd name="T10" fmla="*/ 11190170 w 11343473"/>
              <a:gd name="T11" fmla="*/ 1517750 h 1517550"/>
              <a:gd name="T12" fmla="*/ 151733 w 11343473"/>
              <a:gd name="T13" fmla="*/ 1517750 h 1517550"/>
              <a:gd name="T14" fmla="*/ 0 w 11343473"/>
              <a:gd name="T15" fmla="*/ 1365975 h 1517550"/>
              <a:gd name="T16" fmla="*/ 0 w 11343473"/>
              <a:gd name="T17" fmla="*/ 151775 h 15175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43473"/>
              <a:gd name="T28" fmla="*/ 0 h 1517550"/>
              <a:gd name="T29" fmla="*/ 11343473 w 11343473"/>
              <a:gd name="T30" fmla="*/ 1517550 h 15175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lIns="369824" tIns="369824" rIns="8310256" bIns="369824" anchor="ctr"/>
          <a:lstStyle/>
          <a:p>
            <a:endParaRPr lang="zh-CN" altLang="en-US"/>
          </a:p>
        </p:txBody>
      </p:sp>
      <p:sp>
        <p:nvSpPr>
          <p:cNvPr id="28676" name="任意多边形 31"/>
          <p:cNvSpPr>
            <a:spLocks noChangeArrowheads="1"/>
          </p:cNvSpPr>
          <p:nvPr/>
        </p:nvSpPr>
        <p:spPr bwMode="auto">
          <a:xfrm>
            <a:off x="422275" y="2679700"/>
            <a:ext cx="11342688" cy="1517650"/>
          </a:xfrm>
          <a:custGeom>
            <a:avLst/>
            <a:gdLst>
              <a:gd name="T0" fmla="*/ 0 w 11343473"/>
              <a:gd name="T1" fmla="*/ 151775 h 1517550"/>
              <a:gd name="T2" fmla="*/ 151733 w 11343473"/>
              <a:gd name="T3" fmla="*/ 0 h 1517550"/>
              <a:gd name="T4" fmla="*/ 11190170 w 11343473"/>
              <a:gd name="T5" fmla="*/ 0 h 1517550"/>
              <a:gd name="T6" fmla="*/ 11341903 w 11343473"/>
              <a:gd name="T7" fmla="*/ 151775 h 1517550"/>
              <a:gd name="T8" fmla="*/ 11341903 w 11343473"/>
              <a:gd name="T9" fmla="*/ 1365975 h 1517550"/>
              <a:gd name="T10" fmla="*/ 11190170 w 11343473"/>
              <a:gd name="T11" fmla="*/ 1517750 h 1517550"/>
              <a:gd name="T12" fmla="*/ 151733 w 11343473"/>
              <a:gd name="T13" fmla="*/ 1517750 h 1517550"/>
              <a:gd name="T14" fmla="*/ 0 w 11343473"/>
              <a:gd name="T15" fmla="*/ 1365975 h 1517550"/>
              <a:gd name="T16" fmla="*/ 0 w 11343473"/>
              <a:gd name="T17" fmla="*/ 151775 h 15175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43473"/>
              <a:gd name="T28" fmla="*/ 0 h 1517550"/>
              <a:gd name="T29" fmla="*/ 11343473 w 11343473"/>
              <a:gd name="T30" fmla="*/ 1517550 h 15175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lIns="369824" tIns="369824" rIns="8310256" bIns="369824" anchor="ctr"/>
          <a:lstStyle/>
          <a:p>
            <a:endParaRPr lang="zh-CN" altLang="en-US"/>
          </a:p>
        </p:txBody>
      </p:sp>
      <p:sp>
        <p:nvSpPr>
          <p:cNvPr id="28677" name="任意多边形 34"/>
          <p:cNvSpPr>
            <a:spLocks noChangeArrowheads="1"/>
          </p:cNvSpPr>
          <p:nvPr/>
        </p:nvSpPr>
        <p:spPr bwMode="auto">
          <a:xfrm>
            <a:off x="422275" y="908050"/>
            <a:ext cx="11342688" cy="1517650"/>
          </a:xfrm>
          <a:custGeom>
            <a:avLst/>
            <a:gdLst>
              <a:gd name="T0" fmla="*/ 0 w 11343473"/>
              <a:gd name="T1" fmla="*/ 151775 h 1517550"/>
              <a:gd name="T2" fmla="*/ 151733 w 11343473"/>
              <a:gd name="T3" fmla="*/ 0 h 1517550"/>
              <a:gd name="T4" fmla="*/ 11190170 w 11343473"/>
              <a:gd name="T5" fmla="*/ 0 h 1517550"/>
              <a:gd name="T6" fmla="*/ 11341903 w 11343473"/>
              <a:gd name="T7" fmla="*/ 151775 h 1517550"/>
              <a:gd name="T8" fmla="*/ 11341903 w 11343473"/>
              <a:gd name="T9" fmla="*/ 1365975 h 1517550"/>
              <a:gd name="T10" fmla="*/ 11190170 w 11343473"/>
              <a:gd name="T11" fmla="*/ 1517750 h 1517550"/>
              <a:gd name="T12" fmla="*/ 151733 w 11343473"/>
              <a:gd name="T13" fmla="*/ 1517750 h 1517550"/>
              <a:gd name="T14" fmla="*/ 0 w 11343473"/>
              <a:gd name="T15" fmla="*/ 1365975 h 1517550"/>
              <a:gd name="T16" fmla="*/ 0 w 11343473"/>
              <a:gd name="T17" fmla="*/ 151775 h 15175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43473"/>
              <a:gd name="T28" fmla="*/ 0 h 1517550"/>
              <a:gd name="T29" fmla="*/ 11343473 w 11343473"/>
              <a:gd name="T30" fmla="*/ 1517550 h 15175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lIns="369824" tIns="369824" rIns="8310256" bIns="369824" anchor="ctr"/>
          <a:lstStyle/>
          <a:p>
            <a:endParaRPr lang="zh-CN" altLang="en-US"/>
          </a:p>
        </p:txBody>
      </p:sp>
      <p:sp>
        <p:nvSpPr>
          <p:cNvPr id="28678" name="任意多边形 35"/>
          <p:cNvSpPr>
            <a:spLocks noChangeArrowheads="1"/>
          </p:cNvSpPr>
          <p:nvPr/>
        </p:nvSpPr>
        <p:spPr bwMode="auto">
          <a:xfrm>
            <a:off x="7508875" y="1035050"/>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9DC0DC"/>
          </a:solidFill>
          <a:ln>
            <a:noFill/>
          </a:ln>
          <a:extLst>
            <a:ext uri="{91240B29-F687-4F45-9708-019B960494DF}">
              <a14:hiddenLine xmlns:a14="http://schemas.microsoft.com/office/drawing/2010/main" w="12700" cap="flat" cmpd="sng">
                <a:solidFill>
                  <a:srgbClr val="FFFFFF"/>
                </a:solidFill>
                <a:bevel/>
                <a:headEnd/>
                <a:tailEnd/>
              </a14:hiddenLine>
            </a:ext>
          </a:extLst>
        </p:spPr>
        <p:txBody>
          <a:bodyPr lIns="223948" tIns="223948" rIns="223948" bIns="223948" anchor="ctr"/>
          <a:lstStyle/>
          <a:p>
            <a:endParaRPr lang="zh-CN" altLang="en-US"/>
          </a:p>
        </p:txBody>
      </p:sp>
      <p:sp>
        <p:nvSpPr>
          <p:cNvPr id="28679" name="任意多边形 36"/>
          <p:cNvSpPr>
            <a:spLocks/>
          </p:cNvSpPr>
          <p:nvPr/>
        </p:nvSpPr>
        <p:spPr bwMode="auto">
          <a:xfrm>
            <a:off x="6602413" y="2306638"/>
            <a:ext cx="1860550" cy="509587"/>
          </a:xfrm>
          <a:custGeom>
            <a:avLst/>
            <a:gdLst>
              <a:gd name="T0" fmla="*/ 1860415 w 1860550"/>
              <a:gd name="T1" fmla="*/ 0 h 508635"/>
              <a:gd name="T2" fmla="*/ 1860415 w 1860550"/>
              <a:gd name="T3" fmla="*/ 255368 h 508635"/>
              <a:gd name="T4" fmla="*/ 0 w 1860550"/>
              <a:gd name="T5" fmla="*/ 255368 h 508635"/>
              <a:gd name="T6" fmla="*/ 0 w 1860550"/>
              <a:gd name="T7" fmla="*/ 510737 h 508635"/>
              <a:gd name="T8" fmla="*/ 0 60000 65536"/>
              <a:gd name="T9" fmla="*/ 0 60000 65536"/>
              <a:gd name="T10" fmla="*/ 0 60000 65536"/>
              <a:gd name="T11" fmla="*/ 0 60000 65536"/>
              <a:gd name="T12" fmla="*/ 0 w 1860550"/>
              <a:gd name="T13" fmla="*/ 0 h 508635"/>
              <a:gd name="T14" fmla="*/ 1860550 w 1860550"/>
              <a:gd name="T15" fmla="*/ 508635 h 508635"/>
            </a:gdLst>
            <a:ahLst/>
            <a:cxnLst>
              <a:cxn ang="T8">
                <a:pos x="T0" y="T1"/>
              </a:cxn>
              <a:cxn ang="T9">
                <a:pos x="T2" y="T3"/>
              </a:cxn>
              <a:cxn ang="T10">
                <a:pos x="T4" y="T5"/>
              </a:cxn>
              <a:cxn ang="T11">
                <a:pos x="T6" y="T7"/>
              </a:cxn>
            </a:cxnLst>
            <a:rect l="T12" t="T13" r="T14" b="T15"/>
            <a:pathLst>
              <a:path w="1860550" h="508635">
                <a:moveTo>
                  <a:pt x="1860415" y="0"/>
                </a:moveTo>
                <a:lnTo>
                  <a:pt x="1860415" y="254415"/>
                </a:lnTo>
                <a:lnTo>
                  <a:pt x="0" y="254415"/>
                </a:lnTo>
                <a:lnTo>
                  <a:pt x="0" y="508831"/>
                </a:lnTo>
              </a:path>
            </a:pathLst>
          </a:custGeom>
          <a:noFill/>
          <a:ln w="28575" cap="flat" cmpd="sng">
            <a:solidFill>
              <a:srgbClr val="9DC0DC"/>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0" name="任意多边形 37"/>
          <p:cNvSpPr>
            <a:spLocks noChangeArrowheads="1"/>
          </p:cNvSpPr>
          <p:nvPr/>
        </p:nvSpPr>
        <p:spPr bwMode="auto">
          <a:xfrm>
            <a:off x="5648325" y="2816225"/>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solidFill>
          <a:ln>
            <a:noFill/>
          </a:ln>
          <a:extLst>
            <a:ext uri="{91240B29-F687-4F45-9708-019B960494DF}">
              <a14:hiddenLine xmlns:a14="http://schemas.microsoft.com/office/drawing/2010/main" w="12700" cap="flat" cmpd="sng">
                <a:solidFill>
                  <a:srgbClr val="FFFFFF"/>
                </a:solidFill>
                <a:bevel/>
                <a:headEnd/>
                <a:tailEnd/>
              </a14:hiddenLine>
            </a:ext>
          </a:extLst>
        </p:spPr>
        <p:txBody>
          <a:bodyPr lIns="223948" tIns="223948" rIns="223948" bIns="223948" anchor="ctr"/>
          <a:lstStyle/>
          <a:p>
            <a:endParaRPr lang="zh-CN" altLang="en-US"/>
          </a:p>
        </p:txBody>
      </p:sp>
      <p:sp>
        <p:nvSpPr>
          <p:cNvPr id="28681" name="任意多边形 38"/>
          <p:cNvSpPr>
            <a:spLocks/>
          </p:cNvSpPr>
          <p:nvPr/>
        </p:nvSpPr>
        <p:spPr bwMode="auto">
          <a:xfrm>
            <a:off x="5362575" y="4087813"/>
            <a:ext cx="1239838" cy="509587"/>
          </a:xfrm>
          <a:custGeom>
            <a:avLst/>
            <a:gdLst>
              <a:gd name="T0" fmla="*/ 1239642 w 1240155"/>
              <a:gd name="T1" fmla="*/ 0 h 508635"/>
              <a:gd name="T2" fmla="*/ 1239642 w 1240155"/>
              <a:gd name="T3" fmla="*/ 255368 h 508635"/>
              <a:gd name="T4" fmla="*/ 0 w 1240155"/>
              <a:gd name="T5" fmla="*/ 255368 h 508635"/>
              <a:gd name="T6" fmla="*/ 0 w 1240155"/>
              <a:gd name="T7" fmla="*/ 510737 h 508635"/>
              <a:gd name="T8" fmla="*/ 0 60000 65536"/>
              <a:gd name="T9" fmla="*/ 0 60000 65536"/>
              <a:gd name="T10" fmla="*/ 0 60000 65536"/>
              <a:gd name="T11" fmla="*/ 0 60000 65536"/>
              <a:gd name="T12" fmla="*/ 0 w 1240155"/>
              <a:gd name="T13" fmla="*/ 0 h 508635"/>
              <a:gd name="T14" fmla="*/ 1240155 w 1240155"/>
              <a:gd name="T15" fmla="*/ 508635 h 508635"/>
            </a:gdLst>
            <a:ahLst/>
            <a:cxnLst>
              <a:cxn ang="T8">
                <a:pos x="T0" y="T1"/>
              </a:cxn>
              <a:cxn ang="T9">
                <a:pos x="T2" y="T3"/>
              </a:cxn>
              <a:cxn ang="T10">
                <a:pos x="T4" y="T5"/>
              </a:cxn>
              <a:cxn ang="T11">
                <a:pos x="T6" y="T7"/>
              </a:cxn>
            </a:cxnLst>
            <a:rect l="T12" t="T13" r="T14" b="T15"/>
            <a:pathLst>
              <a:path w="1240155" h="508635">
                <a:moveTo>
                  <a:pt x="1240276" y="0"/>
                </a:moveTo>
                <a:lnTo>
                  <a:pt x="1240276" y="254415"/>
                </a:lnTo>
                <a:lnTo>
                  <a:pt x="0" y="254415"/>
                </a:lnTo>
                <a:lnTo>
                  <a:pt x="0" y="508831"/>
                </a:lnTo>
              </a:path>
            </a:pathLst>
          </a:custGeom>
          <a:noFill/>
          <a:ln w="28575" cap="flat" cmpd="sng">
            <a:solidFill>
              <a:srgbClr val="9DC0DC"/>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2" name="任意多边形 39"/>
          <p:cNvSpPr>
            <a:spLocks noChangeArrowheads="1"/>
          </p:cNvSpPr>
          <p:nvPr/>
        </p:nvSpPr>
        <p:spPr bwMode="auto">
          <a:xfrm>
            <a:off x="4406900" y="4597400"/>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a:noFill/>
          </a:ln>
          <a:extLst>
            <a:ext uri="{91240B29-F687-4F45-9708-019B960494DF}">
              <a14:hiddenLine xmlns:a14="http://schemas.microsoft.com/office/drawing/2010/main" w="12700">
                <a:solidFill>
                  <a:srgbClr val="FFFFFF"/>
                </a:solidFill>
                <a:bevel/>
                <a:headEnd/>
                <a:tailEnd/>
              </a14:hiddenLine>
            </a:ext>
          </a:extLst>
        </p:spPr>
        <p:txBody>
          <a:bodyPr lIns="223948" tIns="223948" rIns="223948" bIns="223948" anchor="ctr"/>
          <a:lstStyle/>
          <a:p>
            <a:pPr algn="ctr">
              <a:lnSpc>
                <a:spcPct val="90000"/>
              </a:lnSpc>
              <a:spcAft>
                <a:spcPct val="35000"/>
              </a:spcAft>
              <a:buFont typeface="Arial" pitchFamily="34" charset="0"/>
              <a:buNone/>
            </a:pPr>
            <a:r>
              <a:rPr lang="en-US" altLang="zh-CN" sz="2400">
                <a:solidFill>
                  <a:srgbClr val="2D4C79"/>
                </a:solidFill>
                <a:latin typeface="微软雅黑" pitchFamily="34" charset="-122"/>
                <a:ea typeface="微软雅黑" pitchFamily="34" charset="-122"/>
                <a:sym typeface="微软雅黑" pitchFamily="34" charset="-122"/>
              </a:rPr>
              <a:t>Keyword</a:t>
            </a:r>
            <a:endParaRPr lang="zh-CN" altLang="en-US" sz="2400">
              <a:solidFill>
                <a:srgbClr val="2D4C79"/>
              </a:solidFill>
              <a:latin typeface="微软雅黑" pitchFamily="34" charset="-122"/>
              <a:ea typeface="微软雅黑" pitchFamily="34" charset="-122"/>
              <a:sym typeface="微软雅黑" pitchFamily="34" charset="-122"/>
            </a:endParaRPr>
          </a:p>
        </p:txBody>
      </p:sp>
      <p:sp>
        <p:nvSpPr>
          <p:cNvPr id="28683" name="任意多边形 40"/>
          <p:cNvSpPr>
            <a:spLocks/>
          </p:cNvSpPr>
          <p:nvPr/>
        </p:nvSpPr>
        <p:spPr bwMode="auto">
          <a:xfrm>
            <a:off x="6602413" y="4087813"/>
            <a:ext cx="1239837" cy="509587"/>
          </a:xfrm>
          <a:custGeom>
            <a:avLst/>
            <a:gdLst>
              <a:gd name="T0" fmla="*/ 0 w 1240155"/>
              <a:gd name="T1" fmla="*/ 0 h 508635"/>
              <a:gd name="T2" fmla="*/ 0 w 1240155"/>
              <a:gd name="T3" fmla="*/ 255368 h 508635"/>
              <a:gd name="T4" fmla="*/ 1239640 w 1240155"/>
              <a:gd name="T5" fmla="*/ 255368 h 508635"/>
              <a:gd name="T6" fmla="*/ 1239640 w 1240155"/>
              <a:gd name="T7" fmla="*/ 510737 h 508635"/>
              <a:gd name="T8" fmla="*/ 0 60000 65536"/>
              <a:gd name="T9" fmla="*/ 0 60000 65536"/>
              <a:gd name="T10" fmla="*/ 0 60000 65536"/>
              <a:gd name="T11" fmla="*/ 0 60000 65536"/>
              <a:gd name="T12" fmla="*/ 0 w 1240155"/>
              <a:gd name="T13" fmla="*/ 0 h 508635"/>
              <a:gd name="T14" fmla="*/ 1240155 w 1240155"/>
              <a:gd name="T15" fmla="*/ 508635 h 508635"/>
            </a:gdLst>
            <a:ahLst/>
            <a:cxnLst>
              <a:cxn ang="T8">
                <a:pos x="T0" y="T1"/>
              </a:cxn>
              <a:cxn ang="T9">
                <a:pos x="T2" y="T3"/>
              </a:cxn>
              <a:cxn ang="T10">
                <a:pos x="T4" y="T5"/>
              </a:cxn>
              <a:cxn ang="T11">
                <a:pos x="T6" y="T7"/>
              </a:cxn>
            </a:cxnLst>
            <a:rect l="T12" t="T13" r="T14" b="T15"/>
            <a:pathLst>
              <a:path w="1240155" h="508635">
                <a:moveTo>
                  <a:pt x="0" y="0"/>
                </a:moveTo>
                <a:lnTo>
                  <a:pt x="0" y="254415"/>
                </a:lnTo>
                <a:lnTo>
                  <a:pt x="1240276" y="254415"/>
                </a:lnTo>
                <a:lnTo>
                  <a:pt x="1240276" y="508831"/>
                </a:lnTo>
              </a:path>
            </a:pathLst>
          </a:custGeom>
          <a:noFill/>
          <a:ln w="28575" cap="flat" cmpd="sng">
            <a:solidFill>
              <a:srgbClr val="9DC0DC"/>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4" name="任意多边形 41"/>
          <p:cNvSpPr>
            <a:spLocks noChangeArrowheads="1"/>
          </p:cNvSpPr>
          <p:nvPr/>
        </p:nvSpPr>
        <p:spPr bwMode="auto">
          <a:xfrm>
            <a:off x="6888163" y="4597400"/>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a:noFill/>
          </a:ln>
          <a:extLst>
            <a:ext uri="{91240B29-F687-4F45-9708-019B960494DF}">
              <a14:hiddenLine xmlns:a14="http://schemas.microsoft.com/office/drawing/2010/main" w="12700">
                <a:solidFill>
                  <a:srgbClr val="FFFFFF"/>
                </a:solidFill>
                <a:bevel/>
                <a:headEnd/>
                <a:tailEnd/>
              </a14:hiddenLine>
            </a:ext>
          </a:extLst>
        </p:spPr>
        <p:txBody>
          <a:bodyPr lIns="223948" tIns="223948" rIns="223948" bIns="223948" anchor="ctr"/>
          <a:lstStyle/>
          <a:p>
            <a:pPr algn="ctr">
              <a:lnSpc>
                <a:spcPct val="90000"/>
              </a:lnSpc>
              <a:spcAft>
                <a:spcPct val="35000"/>
              </a:spcAft>
              <a:buFont typeface="Arial" pitchFamily="34" charset="0"/>
              <a:buNone/>
            </a:pPr>
            <a:r>
              <a:rPr lang="en-US" altLang="zh-CN" sz="2400">
                <a:solidFill>
                  <a:srgbClr val="2D4C79"/>
                </a:solidFill>
                <a:latin typeface="微软雅黑" pitchFamily="34" charset="-122"/>
                <a:ea typeface="微软雅黑" pitchFamily="34" charset="-122"/>
                <a:sym typeface="微软雅黑" pitchFamily="34" charset="-122"/>
              </a:rPr>
              <a:t>Keyword</a:t>
            </a:r>
            <a:endParaRPr lang="zh-CN" altLang="en-US" sz="2400">
              <a:solidFill>
                <a:srgbClr val="2D4C79"/>
              </a:solidFill>
              <a:latin typeface="微软雅黑" pitchFamily="34" charset="-122"/>
              <a:ea typeface="微软雅黑" pitchFamily="34" charset="-122"/>
              <a:sym typeface="微软雅黑" pitchFamily="34" charset="-122"/>
            </a:endParaRPr>
          </a:p>
        </p:txBody>
      </p:sp>
      <p:sp>
        <p:nvSpPr>
          <p:cNvPr id="28685" name="任意多边形 42"/>
          <p:cNvSpPr>
            <a:spLocks/>
          </p:cNvSpPr>
          <p:nvPr/>
        </p:nvSpPr>
        <p:spPr bwMode="auto">
          <a:xfrm>
            <a:off x="8462963" y="2306638"/>
            <a:ext cx="1860550" cy="509587"/>
          </a:xfrm>
          <a:custGeom>
            <a:avLst/>
            <a:gdLst>
              <a:gd name="T0" fmla="*/ 0 w 1860550"/>
              <a:gd name="T1" fmla="*/ 0 h 508635"/>
              <a:gd name="T2" fmla="*/ 0 w 1860550"/>
              <a:gd name="T3" fmla="*/ 255368 h 508635"/>
              <a:gd name="T4" fmla="*/ 1860415 w 1860550"/>
              <a:gd name="T5" fmla="*/ 255368 h 508635"/>
              <a:gd name="T6" fmla="*/ 1860415 w 1860550"/>
              <a:gd name="T7" fmla="*/ 510737 h 508635"/>
              <a:gd name="T8" fmla="*/ 0 60000 65536"/>
              <a:gd name="T9" fmla="*/ 0 60000 65536"/>
              <a:gd name="T10" fmla="*/ 0 60000 65536"/>
              <a:gd name="T11" fmla="*/ 0 60000 65536"/>
              <a:gd name="T12" fmla="*/ 0 w 1860550"/>
              <a:gd name="T13" fmla="*/ 0 h 508635"/>
              <a:gd name="T14" fmla="*/ 1860550 w 1860550"/>
              <a:gd name="T15" fmla="*/ 508635 h 508635"/>
            </a:gdLst>
            <a:ahLst/>
            <a:cxnLst>
              <a:cxn ang="T8">
                <a:pos x="T0" y="T1"/>
              </a:cxn>
              <a:cxn ang="T9">
                <a:pos x="T2" y="T3"/>
              </a:cxn>
              <a:cxn ang="T10">
                <a:pos x="T4" y="T5"/>
              </a:cxn>
              <a:cxn ang="T11">
                <a:pos x="T6" y="T7"/>
              </a:cxn>
            </a:cxnLst>
            <a:rect l="T12" t="T13" r="T14" b="T15"/>
            <a:pathLst>
              <a:path w="1860550" h="508635">
                <a:moveTo>
                  <a:pt x="0" y="0"/>
                </a:moveTo>
                <a:lnTo>
                  <a:pt x="0" y="254415"/>
                </a:lnTo>
                <a:lnTo>
                  <a:pt x="1860415" y="254415"/>
                </a:lnTo>
                <a:lnTo>
                  <a:pt x="1860415" y="508831"/>
                </a:lnTo>
              </a:path>
            </a:pathLst>
          </a:custGeom>
          <a:noFill/>
          <a:ln w="28575" cap="flat" cmpd="sng">
            <a:solidFill>
              <a:srgbClr val="9DC0DC"/>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6" name="任意多边形 43"/>
          <p:cNvSpPr>
            <a:spLocks noChangeArrowheads="1"/>
          </p:cNvSpPr>
          <p:nvPr/>
        </p:nvSpPr>
        <p:spPr bwMode="auto">
          <a:xfrm>
            <a:off x="9369425" y="2816225"/>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solidFill>
          <a:ln>
            <a:noFill/>
          </a:ln>
          <a:extLst>
            <a:ext uri="{91240B29-F687-4F45-9708-019B960494DF}">
              <a14:hiddenLine xmlns:a14="http://schemas.microsoft.com/office/drawing/2010/main" w="12700" cap="flat" cmpd="sng">
                <a:solidFill>
                  <a:srgbClr val="FFFFFF"/>
                </a:solidFill>
                <a:bevel/>
                <a:headEnd/>
                <a:tailEnd/>
              </a14:hiddenLine>
            </a:ext>
          </a:extLst>
        </p:spPr>
        <p:txBody>
          <a:bodyPr lIns="223948" tIns="223948" rIns="223948" bIns="223948" anchor="ctr"/>
          <a:lstStyle/>
          <a:p>
            <a:endParaRPr lang="zh-CN" altLang="en-US"/>
          </a:p>
        </p:txBody>
      </p:sp>
      <p:sp>
        <p:nvSpPr>
          <p:cNvPr id="28687" name="任意多边形 44"/>
          <p:cNvSpPr>
            <a:spLocks/>
          </p:cNvSpPr>
          <p:nvPr/>
        </p:nvSpPr>
        <p:spPr bwMode="auto">
          <a:xfrm>
            <a:off x="10277475" y="4087813"/>
            <a:ext cx="90488" cy="509587"/>
          </a:xfrm>
          <a:custGeom>
            <a:avLst/>
            <a:gdLst>
              <a:gd name="T0" fmla="*/ 44773 w 91440"/>
              <a:gd name="T1" fmla="*/ 0 h 508635"/>
              <a:gd name="T2" fmla="*/ 44773 w 91440"/>
              <a:gd name="T3" fmla="*/ 510737 h 508635"/>
              <a:gd name="T4" fmla="*/ 0 60000 65536"/>
              <a:gd name="T5" fmla="*/ 0 60000 65536"/>
              <a:gd name="T6" fmla="*/ 0 w 91440"/>
              <a:gd name="T7" fmla="*/ 0 h 508635"/>
              <a:gd name="T8" fmla="*/ 91440 w 91440"/>
              <a:gd name="T9" fmla="*/ 508635 h 508635"/>
            </a:gdLst>
            <a:ahLst/>
            <a:cxnLst>
              <a:cxn ang="T4">
                <a:pos x="T0" y="T1"/>
              </a:cxn>
              <a:cxn ang="T5">
                <a:pos x="T2" y="T3"/>
              </a:cxn>
            </a:cxnLst>
            <a:rect l="T6" t="T7" r="T8" b="T9"/>
            <a:pathLst>
              <a:path w="91440" h="508635">
                <a:moveTo>
                  <a:pt x="45720" y="0"/>
                </a:moveTo>
                <a:lnTo>
                  <a:pt x="45720" y="508831"/>
                </a:lnTo>
              </a:path>
            </a:pathLst>
          </a:custGeom>
          <a:noFill/>
          <a:ln w="28575" cap="flat" cmpd="sng">
            <a:solidFill>
              <a:srgbClr val="9DC0DC"/>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8" name="任意多边形 45"/>
          <p:cNvSpPr>
            <a:spLocks noChangeArrowheads="1"/>
          </p:cNvSpPr>
          <p:nvPr/>
        </p:nvSpPr>
        <p:spPr bwMode="auto">
          <a:xfrm>
            <a:off x="9369425" y="4597400"/>
            <a:ext cx="1908175" cy="1271588"/>
          </a:xfrm>
          <a:custGeom>
            <a:avLst/>
            <a:gdLst>
              <a:gd name="T0" fmla="*/ 0 w 1908118"/>
              <a:gd name="T1" fmla="*/ 127110 h 1272078"/>
              <a:gd name="T2" fmla="*/ 127216 w 1908118"/>
              <a:gd name="T3" fmla="*/ 0 h 1272078"/>
              <a:gd name="T4" fmla="*/ 1781016 w 1908118"/>
              <a:gd name="T5" fmla="*/ 0 h 1272078"/>
              <a:gd name="T6" fmla="*/ 1908232 w 1908118"/>
              <a:gd name="T7" fmla="*/ 127110 h 1272078"/>
              <a:gd name="T8" fmla="*/ 1908232 w 1908118"/>
              <a:gd name="T9" fmla="*/ 1143988 h 1272078"/>
              <a:gd name="T10" fmla="*/ 1781016 w 1908118"/>
              <a:gd name="T11" fmla="*/ 1271098 h 1272078"/>
              <a:gd name="T12" fmla="*/ 127216 w 1908118"/>
              <a:gd name="T13" fmla="*/ 1271098 h 1272078"/>
              <a:gd name="T14" fmla="*/ 0 w 1908118"/>
              <a:gd name="T15" fmla="*/ 1143988 h 1272078"/>
              <a:gd name="T16" fmla="*/ 0 w 1908118"/>
              <a:gd name="T17" fmla="*/ 127110 h 12720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8118"/>
              <a:gd name="T28" fmla="*/ 0 h 1272078"/>
              <a:gd name="T29" fmla="*/ 1908118 w 1908118"/>
              <a:gd name="T30" fmla="*/ 1272078 h 12720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a:noFill/>
          </a:ln>
          <a:extLst>
            <a:ext uri="{91240B29-F687-4F45-9708-019B960494DF}">
              <a14:hiddenLine xmlns:a14="http://schemas.microsoft.com/office/drawing/2010/main" w="12700">
                <a:solidFill>
                  <a:srgbClr val="FFFFFF"/>
                </a:solidFill>
                <a:bevel/>
                <a:headEnd/>
                <a:tailEnd/>
              </a14:hiddenLine>
            </a:ext>
          </a:extLst>
        </p:spPr>
        <p:txBody>
          <a:bodyPr lIns="223948" tIns="223948" rIns="223948" bIns="223948" anchor="ctr"/>
          <a:lstStyle/>
          <a:p>
            <a:pPr algn="ctr">
              <a:lnSpc>
                <a:spcPct val="90000"/>
              </a:lnSpc>
              <a:spcAft>
                <a:spcPct val="35000"/>
              </a:spcAft>
              <a:buFont typeface="Arial" pitchFamily="34" charset="0"/>
              <a:buNone/>
            </a:pPr>
            <a:r>
              <a:rPr lang="en-US" altLang="zh-CN" sz="2400">
                <a:solidFill>
                  <a:srgbClr val="2D4C79"/>
                </a:solidFill>
                <a:latin typeface="微软雅黑" pitchFamily="34" charset="-122"/>
                <a:ea typeface="微软雅黑" pitchFamily="34" charset="-122"/>
                <a:sym typeface="微软雅黑" pitchFamily="34" charset="-122"/>
              </a:rPr>
              <a:t>Keyword</a:t>
            </a:r>
            <a:endParaRPr lang="zh-CN" altLang="en-US" sz="2400">
              <a:solidFill>
                <a:srgbClr val="2D4C79"/>
              </a:solidFill>
              <a:latin typeface="微软雅黑" pitchFamily="34" charset="-122"/>
              <a:ea typeface="微软雅黑" pitchFamily="34" charset="-122"/>
              <a:sym typeface="微软雅黑" pitchFamily="34" charset="-122"/>
            </a:endParaRPr>
          </a:p>
        </p:txBody>
      </p:sp>
      <p:sp>
        <p:nvSpPr>
          <p:cNvPr id="28689" name="KSO_Shape"/>
          <p:cNvSpPr>
            <a:spLocks noChangeArrowheads="1"/>
          </p:cNvSpPr>
          <p:nvPr/>
        </p:nvSpPr>
        <p:spPr bwMode="auto">
          <a:xfrm>
            <a:off x="720725" y="1338263"/>
            <a:ext cx="552450" cy="550862"/>
          </a:xfrm>
          <a:custGeom>
            <a:avLst/>
            <a:gdLst>
              <a:gd name="T0" fmla="*/ 235180 w 742418"/>
              <a:gd name="T1" fmla="*/ 113531 h 742418"/>
              <a:gd name="T2" fmla="*/ 249528 w 742418"/>
              <a:gd name="T3" fmla="*/ 119440 h 742418"/>
              <a:gd name="T4" fmla="*/ 318365 w 742418"/>
              <a:gd name="T5" fmla="*/ 187882 h 742418"/>
              <a:gd name="T6" fmla="*/ 321028 w 742418"/>
              <a:gd name="T7" fmla="*/ 191078 h 742418"/>
              <a:gd name="T8" fmla="*/ 321352 w 742418"/>
              <a:gd name="T9" fmla="*/ 191660 h 742418"/>
              <a:gd name="T10" fmla="*/ 322647 w 742418"/>
              <a:gd name="T11" fmla="*/ 194057 h 742418"/>
              <a:gd name="T12" fmla="*/ 324700 w 742418"/>
              <a:gd name="T13" fmla="*/ 204334 h 742418"/>
              <a:gd name="T14" fmla="*/ 322647 w 742418"/>
              <a:gd name="T15" fmla="*/ 214612 h 742418"/>
              <a:gd name="T16" fmla="*/ 321861 w 742418"/>
              <a:gd name="T17" fmla="*/ 216425 h 742418"/>
              <a:gd name="T18" fmla="*/ 320817 w 742418"/>
              <a:gd name="T19" fmla="*/ 217746 h 742418"/>
              <a:gd name="T20" fmla="*/ 317803 w 742418"/>
              <a:gd name="T21" fmla="*/ 220848 h 742418"/>
              <a:gd name="T22" fmla="*/ 248966 w 742418"/>
              <a:gd name="T23" fmla="*/ 289291 h 742418"/>
              <a:gd name="T24" fmla="*/ 220270 w 742418"/>
              <a:gd name="T25" fmla="*/ 289291 h 742418"/>
              <a:gd name="T26" fmla="*/ 220270 w 742418"/>
              <a:gd name="T27" fmla="*/ 260759 h 742418"/>
              <a:gd name="T28" fmla="*/ 256285 w 742418"/>
              <a:gd name="T29" fmla="*/ 224952 h 742418"/>
              <a:gd name="T30" fmla="*/ 106682 w 742418"/>
              <a:gd name="T31" fmla="*/ 224952 h 742418"/>
              <a:gd name="T32" fmla="*/ 86390 w 742418"/>
              <a:gd name="T33" fmla="*/ 204777 h 742418"/>
              <a:gd name="T34" fmla="*/ 106682 w 742418"/>
              <a:gd name="T35" fmla="*/ 184602 h 742418"/>
              <a:gd name="T36" fmla="*/ 257675 w 742418"/>
              <a:gd name="T37" fmla="*/ 184602 h 742418"/>
              <a:gd name="T38" fmla="*/ 220833 w 742418"/>
              <a:gd name="T39" fmla="*/ 147972 h 742418"/>
              <a:gd name="T40" fmla="*/ 220833 w 742418"/>
              <a:gd name="T41" fmla="*/ 119440 h 742418"/>
              <a:gd name="T42" fmla="*/ 235180 w 742418"/>
              <a:gd name="T43" fmla="*/ 113531 h 742418"/>
              <a:gd name="T44" fmla="*/ 205545 w 742418"/>
              <a:gd name="T45" fmla="*/ 37427 h 742418"/>
              <a:gd name="T46" fmla="*/ 37644 w 742418"/>
              <a:gd name="T47" fmla="*/ 204365 h 742418"/>
              <a:gd name="T48" fmla="*/ 205545 w 742418"/>
              <a:gd name="T49" fmla="*/ 371303 h 742418"/>
              <a:gd name="T50" fmla="*/ 373447 w 742418"/>
              <a:gd name="T51" fmla="*/ 204365 h 742418"/>
              <a:gd name="T52" fmla="*/ 205545 w 742418"/>
              <a:gd name="T53" fmla="*/ 37427 h 742418"/>
              <a:gd name="T54" fmla="*/ 205545 w 742418"/>
              <a:gd name="T55" fmla="*/ 0 h 742418"/>
              <a:gd name="T56" fmla="*/ 411091 w 742418"/>
              <a:gd name="T57" fmla="*/ 204365 h 742418"/>
              <a:gd name="T58" fmla="*/ 205545 w 742418"/>
              <a:gd name="T59" fmla="*/ 408731 h 742418"/>
              <a:gd name="T60" fmla="*/ 0 w 742418"/>
              <a:gd name="T61" fmla="*/ 204365 h 742418"/>
              <a:gd name="T62" fmla="*/ 205545 w 742418"/>
              <a:gd name="T63" fmla="*/ 0 h 7424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2418"/>
              <a:gd name="T97" fmla="*/ 0 h 742418"/>
              <a:gd name="T98" fmla="*/ 742418 w 742418"/>
              <a:gd name="T99" fmla="*/ 742418 h 7424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9DC0D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8690" name="KSO_Shape"/>
          <p:cNvSpPr>
            <a:spLocks noChangeArrowheads="1"/>
          </p:cNvSpPr>
          <p:nvPr/>
        </p:nvSpPr>
        <p:spPr bwMode="auto">
          <a:xfrm>
            <a:off x="720725" y="3148013"/>
            <a:ext cx="552450" cy="550862"/>
          </a:xfrm>
          <a:custGeom>
            <a:avLst/>
            <a:gdLst>
              <a:gd name="T0" fmla="*/ 235180 w 742418"/>
              <a:gd name="T1" fmla="*/ 113531 h 742418"/>
              <a:gd name="T2" fmla="*/ 249528 w 742418"/>
              <a:gd name="T3" fmla="*/ 119440 h 742418"/>
              <a:gd name="T4" fmla="*/ 318365 w 742418"/>
              <a:gd name="T5" fmla="*/ 187882 h 742418"/>
              <a:gd name="T6" fmla="*/ 321028 w 742418"/>
              <a:gd name="T7" fmla="*/ 191078 h 742418"/>
              <a:gd name="T8" fmla="*/ 321352 w 742418"/>
              <a:gd name="T9" fmla="*/ 191660 h 742418"/>
              <a:gd name="T10" fmla="*/ 322647 w 742418"/>
              <a:gd name="T11" fmla="*/ 194057 h 742418"/>
              <a:gd name="T12" fmla="*/ 324700 w 742418"/>
              <a:gd name="T13" fmla="*/ 204334 h 742418"/>
              <a:gd name="T14" fmla="*/ 322647 w 742418"/>
              <a:gd name="T15" fmla="*/ 214612 h 742418"/>
              <a:gd name="T16" fmla="*/ 321861 w 742418"/>
              <a:gd name="T17" fmla="*/ 216425 h 742418"/>
              <a:gd name="T18" fmla="*/ 320817 w 742418"/>
              <a:gd name="T19" fmla="*/ 217746 h 742418"/>
              <a:gd name="T20" fmla="*/ 317803 w 742418"/>
              <a:gd name="T21" fmla="*/ 220848 h 742418"/>
              <a:gd name="T22" fmla="*/ 248966 w 742418"/>
              <a:gd name="T23" fmla="*/ 289291 h 742418"/>
              <a:gd name="T24" fmla="*/ 220270 w 742418"/>
              <a:gd name="T25" fmla="*/ 289291 h 742418"/>
              <a:gd name="T26" fmla="*/ 220270 w 742418"/>
              <a:gd name="T27" fmla="*/ 260759 h 742418"/>
              <a:gd name="T28" fmla="*/ 256285 w 742418"/>
              <a:gd name="T29" fmla="*/ 224952 h 742418"/>
              <a:gd name="T30" fmla="*/ 106682 w 742418"/>
              <a:gd name="T31" fmla="*/ 224952 h 742418"/>
              <a:gd name="T32" fmla="*/ 86390 w 742418"/>
              <a:gd name="T33" fmla="*/ 204777 h 742418"/>
              <a:gd name="T34" fmla="*/ 106682 w 742418"/>
              <a:gd name="T35" fmla="*/ 184602 h 742418"/>
              <a:gd name="T36" fmla="*/ 257675 w 742418"/>
              <a:gd name="T37" fmla="*/ 184602 h 742418"/>
              <a:gd name="T38" fmla="*/ 220833 w 742418"/>
              <a:gd name="T39" fmla="*/ 147972 h 742418"/>
              <a:gd name="T40" fmla="*/ 220833 w 742418"/>
              <a:gd name="T41" fmla="*/ 119440 h 742418"/>
              <a:gd name="T42" fmla="*/ 235180 w 742418"/>
              <a:gd name="T43" fmla="*/ 113531 h 742418"/>
              <a:gd name="T44" fmla="*/ 205545 w 742418"/>
              <a:gd name="T45" fmla="*/ 37427 h 742418"/>
              <a:gd name="T46" fmla="*/ 37644 w 742418"/>
              <a:gd name="T47" fmla="*/ 204365 h 742418"/>
              <a:gd name="T48" fmla="*/ 205545 w 742418"/>
              <a:gd name="T49" fmla="*/ 371303 h 742418"/>
              <a:gd name="T50" fmla="*/ 373447 w 742418"/>
              <a:gd name="T51" fmla="*/ 204365 h 742418"/>
              <a:gd name="T52" fmla="*/ 205545 w 742418"/>
              <a:gd name="T53" fmla="*/ 37427 h 742418"/>
              <a:gd name="T54" fmla="*/ 205545 w 742418"/>
              <a:gd name="T55" fmla="*/ 0 h 742418"/>
              <a:gd name="T56" fmla="*/ 411091 w 742418"/>
              <a:gd name="T57" fmla="*/ 204365 h 742418"/>
              <a:gd name="T58" fmla="*/ 205545 w 742418"/>
              <a:gd name="T59" fmla="*/ 408731 h 742418"/>
              <a:gd name="T60" fmla="*/ 0 w 742418"/>
              <a:gd name="T61" fmla="*/ 204365 h 742418"/>
              <a:gd name="T62" fmla="*/ 205545 w 742418"/>
              <a:gd name="T63" fmla="*/ 0 h 7424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2418"/>
              <a:gd name="T97" fmla="*/ 0 h 742418"/>
              <a:gd name="T98" fmla="*/ 742418 w 742418"/>
              <a:gd name="T99" fmla="*/ 742418 h 7424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39A1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8691" name="KSO_Shape"/>
          <p:cNvSpPr>
            <a:spLocks noChangeArrowheads="1"/>
          </p:cNvSpPr>
          <p:nvPr/>
        </p:nvSpPr>
        <p:spPr bwMode="auto">
          <a:xfrm>
            <a:off x="720725" y="4956175"/>
            <a:ext cx="552450" cy="552450"/>
          </a:xfrm>
          <a:custGeom>
            <a:avLst/>
            <a:gdLst>
              <a:gd name="T0" fmla="*/ 235180 w 742418"/>
              <a:gd name="T1" fmla="*/ 114186 h 742418"/>
              <a:gd name="T2" fmla="*/ 249528 w 742418"/>
              <a:gd name="T3" fmla="*/ 120130 h 742418"/>
              <a:gd name="T4" fmla="*/ 318365 w 742418"/>
              <a:gd name="T5" fmla="*/ 188967 h 742418"/>
              <a:gd name="T6" fmla="*/ 321028 w 742418"/>
              <a:gd name="T7" fmla="*/ 192182 h 742418"/>
              <a:gd name="T8" fmla="*/ 321352 w 742418"/>
              <a:gd name="T9" fmla="*/ 192766 h 742418"/>
              <a:gd name="T10" fmla="*/ 322647 w 742418"/>
              <a:gd name="T11" fmla="*/ 195177 h 742418"/>
              <a:gd name="T12" fmla="*/ 324700 w 742418"/>
              <a:gd name="T13" fmla="*/ 205514 h 742418"/>
              <a:gd name="T14" fmla="*/ 322647 w 742418"/>
              <a:gd name="T15" fmla="*/ 215851 h 742418"/>
              <a:gd name="T16" fmla="*/ 321861 w 742418"/>
              <a:gd name="T17" fmla="*/ 217675 h 742418"/>
              <a:gd name="T18" fmla="*/ 320817 w 742418"/>
              <a:gd name="T19" fmla="*/ 219003 h 742418"/>
              <a:gd name="T20" fmla="*/ 317803 w 742418"/>
              <a:gd name="T21" fmla="*/ 222124 h 742418"/>
              <a:gd name="T22" fmla="*/ 248966 w 742418"/>
              <a:gd name="T23" fmla="*/ 290961 h 742418"/>
              <a:gd name="T24" fmla="*/ 220270 w 742418"/>
              <a:gd name="T25" fmla="*/ 290961 h 742418"/>
              <a:gd name="T26" fmla="*/ 220270 w 742418"/>
              <a:gd name="T27" fmla="*/ 262265 h 742418"/>
              <a:gd name="T28" fmla="*/ 256285 w 742418"/>
              <a:gd name="T29" fmla="*/ 226250 h 742418"/>
              <a:gd name="T30" fmla="*/ 106682 w 742418"/>
              <a:gd name="T31" fmla="*/ 226250 h 742418"/>
              <a:gd name="T32" fmla="*/ 86390 w 742418"/>
              <a:gd name="T33" fmla="*/ 205960 h 742418"/>
              <a:gd name="T34" fmla="*/ 106682 w 742418"/>
              <a:gd name="T35" fmla="*/ 185668 h 742418"/>
              <a:gd name="T36" fmla="*/ 257675 w 742418"/>
              <a:gd name="T37" fmla="*/ 185668 h 742418"/>
              <a:gd name="T38" fmla="*/ 220833 w 742418"/>
              <a:gd name="T39" fmla="*/ 148826 h 742418"/>
              <a:gd name="T40" fmla="*/ 220833 w 742418"/>
              <a:gd name="T41" fmla="*/ 120130 h 742418"/>
              <a:gd name="T42" fmla="*/ 235180 w 742418"/>
              <a:gd name="T43" fmla="*/ 114186 h 742418"/>
              <a:gd name="T44" fmla="*/ 205545 w 742418"/>
              <a:gd name="T45" fmla="*/ 37644 h 742418"/>
              <a:gd name="T46" fmla="*/ 37644 w 742418"/>
              <a:gd name="T47" fmla="*/ 205545 h 742418"/>
              <a:gd name="T48" fmla="*/ 205545 w 742418"/>
              <a:gd name="T49" fmla="*/ 373447 h 742418"/>
              <a:gd name="T50" fmla="*/ 373447 w 742418"/>
              <a:gd name="T51" fmla="*/ 205545 h 742418"/>
              <a:gd name="T52" fmla="*/ 205545 w 742418"/>
              <a:gd name="T53" fmla="*/ 37644 h 742418"/>
              <a:gd name="T54" fmla="*/ 205545 w 742418"/>
              <a:gd name="T55" fmla="*/ 0 h 742418"/>
              <a:gd name="T56" fmla="*/ 411091 w 742418"/>
              <a:gd name="T57" fmla="*/ 205545 h 742418"/>
              <a:gd name="T58" fmla="*/ 205545 w 742418"/>
              <a:gd name="T59" fmla="*/ 411091 h 742418"/>
              <a:gd name="T60" fmla="*/ 0 w 742418"/>
              <a:gd name="T61" fmla="*/ 205545 h 742418"/>
              <a:gd name="T62" fmla="*/ 205545 w 742418"/>
              <a:gd name="T63" fmla="*/ 0 h 7424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2418"/>
              <a:gd name="T97" fmla="*/ 0 h 742418"/>
              <a:gd name="T98" fmla="*/ 742418 w 742418"/>
              <a:gd name="T99" fmla="*/ 742418 h 7424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BDA16D"/>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8692" name="KSO_Shape"/>
          <p:cNvSpPr>
            <a:spLocks noChangeArrowheads="1"/>
          </p:cNvSpPr>
          <p:nvPr/>
        </p:nvSpPr>
        <p:spPr bwMode="auto">
          <a:xfrm>
            <a:off x="7999413" y="1231900"/>
            <a:ext cx="796925" cy="850900"/>
          </a:xfrm>
          <a:custGeom>
            <a:avLst/>
            <a:gdLst>
              <a:gd name="T0" fmla="*/ 684726 w 1019175"/>
              <a:gd name="T1" fmla="*/ 745093 h 1524001"/>
              <a:gd name="T2" fmla="*/ 704237 w 1019175"/>
              <a:gd name="T3" fmla="*/ 777864 h 1524001"/>
              <a:gd name="T4" fmla="*/ 695727 w 1019175"/>
              <a:gd name="T5" fmla="*/ 834294 h 1524001"/>
              <a:gd name="T6" fmla="*/ 664591 w 1019175"/>
              <a:gd name="T7" fmla="*/ 850165 h 1524001"/>
              <a:gd name="T8" fmla="*/ 478396 w 1019175"/>
              <a:gd name="T9" fmla="*/ 845316 h 1524001"/>
              <a:gd name="T10" fmla="*/ 457431 w 1019175"/>
              <a:gd name="T11" fmla="*/ 816513 h 1524001"/>
              <a:gd name="T12" fmla="*/ 463451 w 1019175"/>
              <a:gd name="T13" fmla="*/ 756849 h 1524001"/>
              <a:gd name="T14" fmla="*/ 492718 w 1019175"/>
              <a:gd name="T15" fmla="*/ 739509 h 1524001"/>
              <a:gd name="T16" fmla="*/ 744169 w 1019175"/>
              <a:gd name="T17" fmla="*/ 602730 h 1524001"/>
              <a:gd name="T18" fmla="*/ 767133 w 1019175"/>
              <a:gd name="T19" fmla="*/ 624206 h 1524001"/>
              <a:gd name="T20" fmla="*/ 766099 w 1019175"/>
              <a:gd name="T21" fmla="*/ 689819 h 1524001"/>
              <a:gd name="T22" fmla="*/ 741273 w 1019175"/>
              <a:gd name="T23" fmla="*/ 709962 h 1524001"/>
              <a:gd name="T24" fmla="*/ 444184 w 1019175"/>
              <a:gd name="T25" fmla="*/ 709962 h 1524001"/>
              <a:gd name="T26" fmla="*/ 419150 w 1019175"/>
              <a:gd name="T27" fmla="*/ 689819 h 1524001"/>
              <a:gd name="T28" fmla="*/ 418117 w 1019175"/>
              <a:gd name="T29" fmla="*/ 624206 h 1524001"/>
              <a:gd name="T30" fmla="*/ 441494 w 1019175"/>
              <a:gd name="T31" fmla="*/ 602730 h 1524001"/>
              <a:gd name="T32" fmla="*/ 759982 w 1019175"/>
              <a:gd name="T33" fmla="*/ 464740 h 1524001"/>
              <a:gd name="T34" fmla="*/ 789082 w 1019175"/>
              <a:gd name="T35" fmla="*/ 481956 h 1524001"/>
              <a:gd name="T36" fmla="*/ 795068 w 1019175"/>
              <a:gd name="T37" fmla="*/ 541845 h 1524001"/>
              <a:gd name="T38" fmla="*/ 774222 w 1019175"/>
              <a:gd name="T39" fmla="*/ 570686 h 1524001"/>
              <a:gd name="T40" fmla="*/ 411605 w 1019175"/>
              <a:gd name="T41" fmla="*/ 575542 h 1524001"/>
              <a:gd name="T42" fmla="*/ 380647 w 1019175"/>
              <a:gd name="T43" fmla="*/ 559650 h 1524001"/>
              <a:gd name="T44" fmla="*/ 372185 w 1019175"/>
              <a:gd name="T45" fmla="*/ 502999 h 1524001"/>
              <a:gd name="T46" fmla="*/ 391585 w 1019175"/>
              <a:gd name="T47" fmla="*/ 470332 h 1524001"/>
              <a:gd name="T48" fmla="*/ 711895 w 1019175"/>
              <a:gd name="T49" fmla="*/ 328837 h 1524001"/>
              <a:gd name="T50" fmla="*/ 747066 w 1019175"/>
              <a:gd name="T51" fmla="*/ 341871 h 1524001"/>
              <a:gd name="T52" fmla="*/ 759686 w 1019175"/>
              <a:gd name="T53" fmla="*/ 391341 h 1524001"/>
              <a:gd name="T54" fmla="*/ 743549 w 1019175"/>
              <a:gd name="T55" fmla="*/ 432515 h 1524001"/>
              <a:gd name="T56" fmla="*/ 466528 w 1019175"/>
              <a:gd name="T57" fmla="*/ 442291 h 1524001"/>
              <a:gd name="T58" fmla="*/ 428875 w 1019175"/>
              <a:gd name="T59" fmla="*/ 431034 h 1524001"/>
              <a:gd name="T60" fmla="*/ 414600 w 1019175"/>
              <a:gd name="T61" fmla="*/ 385712 h 1524001"/>
              <a:gd name="T62" fmla="*/ 428875 w 1019175"/>
              <a:gd name="T63" fmla="*/ 340242 h 1524001"/>
              <a:gd name="T64" fmla="*/ 448058 w 1019175"/>
              <a:gd name="T65" fmla="*/ 0 h 1524001"/>
              <a:gd name="T66" fmla="*/ 546362 w 1019175"/>
              <a:gd name="T67" fmla="*/ 15806 h 1524001"/>
              <a:gd name="T68" fmla="*/ 595204 w 1019175"/>
              <a:gd name="T69" fmla="*/ 47715 h 1524001"/>
              <a:gd name="T70" fmla="*/ 617968 w 1019175"/>
              <a:gd name="T71" fmla="*/ 105919 h 1524001"/>
              <a:gd name="T72" fmla="*/ 590030 w 1019175"/>
              <a:gd name="T73" fmla="*/ 210066 h 1524001"/>
              <a:gd name="T74" fmla="*/ 515319 w 1019175"/>
              <a:gd name="T75" fmla="*/ 300178 h 1524001"/>
              <a:gd name="T76" fmla="*/ 412876 w 1019175"/>
              <a:gd name="T77" fmla="*/ 319531 h 1524001"/>
              <a:gd name="T78" fmla="*/ 384316 w 1019175"/>
              <a:gd name="T79" fmla="*/ 357053 h 1524001"/>
              <a:gd name="T80" fmla="*/ 392594 w 1019175"/>
              <a:gd name="T81" fmla="*/ 432984 h 1524001"/>
              <a:gd name="T82" fmla="*/ 368380 w 1019175"/>
              <a:gd name="T83" fmla="*/ 454108 h 1524001"/>
              <a:gd name="T84" fmla="*/ 340648 w 1019175"/>
              <a:gd name="T85" fmla="*/ 491188 h 1524001"/>
              <a:gd name="T86" fmla="*/ 348720 w 1019175"/>
              <a:gd name="T87" fmla="*/ 566823 h 1524001"/>
              <a:gd name="T88" fmla="*/ 383488 w 1019175"/>
              <a:gd name="T89" fmla="*/ 591937 h 1524001"/>
              <a:gd name="T90" fmla="*/ 385558 w 1019175"/>
              <a:gd name="T91" fmla="*/ 621334 h 1524001"/>
              <a:gd name="T92" fmla="*/ 390318 w 1019175"/>
              <a:gd name="T93" fmla="*/ 700515 h 1524001"/>
              <a:gd name="T94" fmla="*/ 423844 w 1019175"/>
              <a:gd name="T95" fmla="*/ 726958 h 1524001"/>
              <a:gd name="T96" fmla="*/ 429846 w 1019175"/>
              <a:gd name="T97" fmla="*/ 754730 h 1524001"/>
              <a:gd name="T98" fmla="*/ 431088 w 1019175"/>
              <a:gd name="T99" fmla="*/ 837013 h 1524001"/>
              <a:gd name="T100" fmla="*/ 206748 w 1019175"/>
              <a:gd name="T101" fmla="*/ 846320 h 1524001"/>
              <a:gd name="T102" fmla="*/ 131417 w 1019175"/>
              <a:gd name="T103" fmla="*/ 827559 h 1524001"/>
              <a:gd name="T104" fmla="*/ 39528 w 1019175"/>
              <a:gd name="T105" fmla="*/ 766696 h 1524001"/>
              <a:gd name="T106" fmla="*/ 8071 w 1019175"/>
              <a:gd name="T107" fmla="*/ 714696 h 1524001"/>
              <a:gd name="T108" fmla="*/ 828 w 1019175"/>
              <a:gd name="T109" fmla="*/ 466961 h 1524001"/>
              <a:gd name="T110" fmla="*/ 28146 w 1019175"/>
              <a:gd name="T111" fmla="*/ 397973 h 1524001"/>
              <a:gd name="T112" fmla="*/ 92509 w 1019175"/>
              <a:gd name="T113" fmla="*/ 347303 h 1524001"/>
              <a:gd name="T114" fmla="*/ 273181 w 1019175"/>
              <a:gd name="T115" fmla="*/ 235179 h 1524001"/>
              <a:gd name="T116" fmla="*/ 407081 w 1019175"/>
              <a:gd name="T117" fmla="*/ 117442 h 1524001"/>
              <a:gd name="T118" fmla="*/ 448058 w 1019175"/>
              <a:gd name="T119" fmla="*/ 0 h 15240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9175"/>
              <a:gd name="T181" fmla="*/ 0 h 1524001"/>
              <a:gd name="T182" fmla="*/ 1019175 w 1019175"/>
              <a:gd name="T183" fmla="*/ 1524001 h 15240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9175" h="1524001">
                <a:moveTo>
                  <a:pt x="643934" y="1322388"/>
                </a:moveTo>
                <a:lnTo>
                  <a:pt x="649244" y="1322388"/>
                </a:lnTo>
                <a:lnTo>
                  <a:pt x="835334" y="1322388"/>
                </a:lnTo>
                <a:lnTo>
                  <a:pt x="840643" y="1322388"/>
                </a:lnTo>
                <a:lnTo>
                  <a:pt x="845156" y="1323178"/>
                </a:lnTo>
                <a:lnTo>
                  <a:pt x="849935" y="1323704"/>
                </a:lnTo>
                <a:lnTo>
                  <a:pt x="854182" y="1324494"/>
                </a:lnTo>
                <a:lnTo>
                  <a:pt x="858695" y="1325547"/>
                </a:lnTo>
                <a:lnTo>
                  <a:pt x="862411" y="1327126"/>
                </a:lnTo>
                <a:lnTo>
                  <a:pt x="866128" y="1328705"/>
                </a:lnTo>
                <a:lnTo>
                  <a:pt x="869579" y="1330547"/>
                </a:lnTo>
                <a:lnTo>
                  <a:pt x="872499" y="1332390"/>
                </a:lnTo>
                <a:lnTo>
                  <a:pt x="875685" y="1334495"/>
                </a:lnTo>
                <a:lnTo>
                  <a:pt x="878605" y="1336864"/>
                </a:lnTo>
                <a:lnTo>
                  <a:pt x="880994" y="1339759"/>
                </a:lnTo>
                <a:lnTo>
                  <a:pt x="883383" y="1342392"/>
                </a:lnTo>
                <a:lnTo>
                  <a:pt x="885507" y="1345287"/>
                </a:lnTo>
                <a:lnTo>
                  <a:pt x="887896" y="1348708"/>
                </a:lnTo>
                <a:lnTo>
                  <a:pt x="889754" y="1352130"/>
                </a:lnTo>
                <a:lnTo>
                  <a:pt x="891347" y="1355552"/>
                </a:lnTo>
                <a:lnTo>
                  <a:pt x="892674" y="1359236"/>
                </a:lnTo>
                <a:lnTo>
                  <a:pt x="894267" y="1362921"/>
                </a:lnTo>
                <a:lnTo>
                  <a:pt x="895594" y="1366869"/>
                </a:lnTo>
                <a:lnTo>
                  <a:pt x="897718" y="1375292"/>
                </a:lnTo>
                <a:lnTo>
                  <a:pt x="899311" y="1383977"/>
                </a:lnTo>
                <a:lnTo>
                  <a:pt x="900638" y="1393190"/>
                </a:lnTo>
                <a:lnTo>
                  <a:pt x="901169" y="1402928"/>
                </a:lnTo>
                <a:lnTo>
                  <a:pt x="901700" y="1412930"/>
                </a:lnTo>
                <a:lnTo>
                  <a:pt x="901700" y="1423458"/>
                </a:lnTo>
                <a:lnTo>
                  <a:pt x="901700" y="1433460"/>
                </a:lnTo>
                <a:lnTo>
                  <a:pt x="901169" y="1443461"/>
                </a:lnTo>
                <a:lnTo>
                  <a:pt x="900638" y="1453200"/>
                </a:lnTo>
                <a:lnTo>
                  <a:pt x="899311" y="1462412"/>
                </a:lnTo>
                <a:lnTo>
                  <a:pt x="897718" y="1471097"/>
                </a:lnTo>
                <a:lnTo>
                  <a:pt x="895594" y="1479520"/>
                </a:lnTo>
                <a:lnTo>
                  <a:pt x="894267" y="1483468"/>
                </a:lnTo>
                <a:lnTo>
                  <a:pt x="892674" y="1487153"/>
                </a:lnTo>
                <a:lnTo>
                  <a:pt x="891347" y="1490838"/>
                </a:lnTo>
                <a:lnTo>
                  <a:pt x="889754" y="1494259"/>
                </a:lnTo>
                <a:lnTo>
                  <a:pt x="887896" y="1497681"/>
                </a:lnTo>
                <a:lnTo>
                  <a:pt x="885507" y="1500839"/>
                </a:lnTo>
                <a:lnTo>
                  <a:pt x="883383" y="1503998"/>
                </a:lnTo>
                <a:lnTo>
                  <a:pt x="880994" y="1506630"/>
                </a:lnTo>
                <a:lnTo>
                  <a:pt x="878605" y="1509525"/>
                </a:lnTo>
                <a:lnTo>
                  <a:pt x="875685" y="1511631"/>
                </a:lnTo>
                <a:lnTo>
                  <a:pt x="872499" y="1513999"/>
                </a:lnTo>
                <a:lnTo>
                  <a:pt x="869579" y="1515842"/>
                </a:lnTo>
                <a:lnTo>
                  <a:pt x="866128" y="1517684"/>
                </a:lnTo>
                <a:lnTo>
                  <a:pt x="862411" y="1519263"/>
                </a:lnTo>
                <a:lnTo>
                  <a:pt x="858695" y="1520843"/>
                </a:lnTo>
                <a:lnTo>
                  <a:pt x="854182" y="1521896"/>
                </a:lnTo>
                <a:lnTo>
                  <a:pt x="849935" y="1522685"/>
                </a:lnTo>
                <a:lnTo>
                  <a:pt x="845156" y="1523212"/>
                </a:lnTo>
                <a:lnTo>
                  <a:pt x="840643" y="1523738"/>
                </a:lnTo>
                <a:lnTo>
                  <a:pt x="835334" y="1524001"/>
                </a:lnTo>
                <a:lnTo>
                  <a:pt x="649244" y="1524001"/>
                </a:lnTo>
                <a:lnTo>
                  <a:pt x="643934" y="1523738"/>
                </a:lnTo>
                <a:lnTo>
                  <a:pt x="638891" y="1523212"/>
                </a:lnTo>
                <a:lnTo>
                  <a:pt x="634643" y="1522685"/>
                </a:lnTo>
                <a:lnTo>
                  <a:pt x="630130" y="1521896"/>
                </a:lnTo>
                <a:lnTo>
                  <a:pt x="625883" y="1520843"/>
                </a:lnTo>
                <a:lnTo>
                  <a:pt x="622166" y="1519263"/>
                </a:lnTo>
                <a:lnTo>
                  <a:pt x="618450" y="1517684"/>
                </a:lnTo>
                <a:lnTo>
                  <a:pt x="614999" y="1515842"/>
                </a:lnTo>
                <a:lnTo>
                  <a:pt x="611813" y="1513999"/>
                </a:lnTo>
                <a:lnTo>
                  <a:pt x="608628" y="1511631"/>
                </a:lnTo>
                <a:lnTo>
                  <a:pt x="605973" y="1509525"/>
                </a:lnTo>
                <a:lnTo>
                  <a:pt x="603318" y="1506630"/>
                </a:lnTo>
                <a:lnTo>
                  <a:pt x="600929" y="1503998"/>
                </a:lnTo>
                <a:lnTo>
                  <a:pt x="598805" y="1500839"/>
                </a:lnTo>
                <a:lnTo>
                  <a:pt x="596416" y="1497681"/>
                </a:lnTo>
                <a:lnTo>
                  <a:pt x="594558" y="1494259"/>
                </a:lnTo>
                <a:lnTo>
                  <a:pt x="592700" y="1490838"/>
                </a:lnTo>
                <a:lnTo>
                  <a:pt x="591372" y="1487153"/>
                </a:lnTo>
                <a:lnTo>
                  <a:pt x="590045" y="1483468"/>
                </a:lnTo>
                <a:lnTo>
                  <a:pt x="588718" y="1479520"/>
                </a:lnTo>
                <a:lnTo>
                  <a:pt x="586594" y="1471097"/>
                </a:lnTo>
                <a:lnTo>
                  <a:pt x="585001" y="1462412"/>
                </a:lnTo>
                <a:lnTo>
                  <a:pt x="583674" y="1453200"/>
                </a:lnTo>
                <a:lnTo>
                  <a:pt x="583143" y="1443461"/>
                </a:lnTo>
                <a:lnTo>
                  <a:pt x="582612" y="1433460"/>
                </a:lnTo>
                <a:lnTo>
                  <a:pt x="582612" y="1423458"/>
                </a:lnTo>
                <a:lnTo>
                  <a:pt x="582612" y="1412930"/>
                </a:lnTo>
                <a:lnTo>
                  <a:pt x="583143" y="1402928"/>
                </a:lnTo>
                <a:lnTo>
                  <a:pt x="583674" y="1393190"/>
                </a:lnTo>
                <a:lnTo>
                  <a:pt x="585001" y="1383977"/>
                </a:lnTo>
                <a:lnTo>
                  <a:pt x="586594" y="1375292"/>
                </a:lnTo>
                <a:lnTo>
                  <a:pt x="588718" y="1366869"/>
                </a:lnTo>
                <a:lnTo>
                  <a:pt x="590045" y="1362921"/>
                </a:lnTo>
                <a:lnTo>
                  <a:pt x="591372" y="1359236"/>
                </a:lnTo>
                <a:lnTo>
                  <a:pt x="592700" y="1355552"/>
                </a:lnTo>
                <a:lnTo>
                  <a:pt x="594558" y="1352130"/>
                </a:lnTo>
                <a:lnTo>
                  <a:pt x="596416" y="1348708"/>
                </a:lnTo>
                <a:lnTo>
                  <a:pt x="598805" y="1345287"/>
                </a:lnTo>
                <a:lnTo>
                  <a:pt x="600929" y="1342392"/>
                </a:lnTo>
                <a:lnTo>
                  <a:pt x="603318" y="1339759"/>
                </a:lnTo>
                <a:lnTo>
                  <a:pt x="605973" y="1336864"/>
                </a:lnTo>
                <a:lnTo>
                  <a:pt x="608628" y="1334495"/>
                </a:lnTo>
                <a:lnTo>
                  <a:pt x="611813" y="1332390"/>
                </a:lnTo>
                <a:lnTo>
                  <a:pt x="614999" y="1330547"/>
                </a:lnTo>
                <a:lnTo>
                  <a:pt x="618450" y="1328705"/>
                </a:lnTo>
                <a:lnTo>
                  <a:pt x="622166" y="1327126"/>
                </a:lnTo>
                <a:lnTo>
                  <a:pt x="625883" y="1325547"/>
                </a:lnTo>
                <a:lnTo>
                  <a:pt x="630130" y="1324494"/>
                </a:lnTo>
                <a:lnTo>
                  <a:pt x="634643" y="1323704"/>
                </a:lnTo>
                <a:lnTo>
                  <a:pt x="638891" y="1323178"/>
                </a:lnTo>
                <a:lnTo>
                  <a:pt x="643934" y="1322388"/>
                </a:lnTo>
                <a:close/>
                <a:moveTo>
                  <a:pt x="589756" y="1073150"/>
                </a:moveTo>
                <a:lnTo>
                  <a:pt x="595048" y="1073150"/>
                </a:lnTo>
                <a:lnTo>
                  <a:pt x="921015" y="1073150"/>
                </a:lnTo>
                <a:lnTo>
                  <a:pt x="926306" y="1073150"/>
                </a:lnTo>
                <a:lnTo>
                  <a:pt x="930804" y="1073415"/>
                </a:lnTo>
                <a:lnTo>
                  <a:pt x="935567" y="1074476"/>
                </a:lnTo>
                <a:lnTo>
                  <a:pt x="939800" y="1075007"/>
                </a:lnTo>
                <a:lnTo>
                  <a:pt x="943769" y="1076333"/>
                </a:lnTo>
                <a:lnTo>
                  <a:pt x="948002" y="1077660"/>
                </a:lnTo>
                <a:lnTo>
                  <a:pt x="951706" y="1079517"/>
                </a:lnTo>
                <a:lnTo>
                  <a:pt x="955146" y="1080843"/>
                </a:lnTo>
                <a:lnTo>
                  <a:pt x="958056" y="1083231"/>
                </a:lnTo>
                <a:lnTo>
                  <a:pt x="961231" y="1085353"/>
                </a:lnTo>
                <a:lnTo>
                  <a:pt x="964142" y="1087740"/>
                </a:lnTo>
                <a:lnTo>
                  <a:pt x="966523" y="1090393"/>
                </a:lnTo>
                <a:lnTo>
                  <a:pt x="968904" y="1093311"/>
                </a:lnTo>
                <a:lnTo>
                  <a:pt x="971286" y="1096229"/>
                </a:lnTo>
                <a:lnTo>
                  <a:pt x="973402" y="1099678"/>
                </a:lnTo>
                <a:lnTo>
                  <a:pt x="975254" y="1102861"/>
                </a:lnTo>
                <a:lnTo>
                  <a:pt x="976842" y="1106575"/>
                </a:lnTo>
                <a:lnTo>
                  <a:pt x="978429" y="1110289"/>
                </a:lnTo>
                <a:lnTo>
                  <a:pt x="979752" y="1114002"/>
                </a:lnTo>
                <a:lnTo>
                  <a:pt x="981075" y="1117981"/>
                </a:lnTo>
                <a:lnTo>
                  <a:pt x="983192" y="1126470"/>
                </a:lnTo>
                <a:lnTo>
                  <a:pt x="984779" y="1134959"/>
                </a:lnTo>
                <a:lnTo>
                  <a:pt x="986102" y="1144509"/>
                </a:lnTo>
                <a:lnTo>
                  <a:pt x="986631" y="1154059"/>
                </a:lnTo>
                <a:lnTo>
                  <a:pt x="987425" y="1164404"/>
                </a:lnTo>
                <a:lnTo>
                  <a:pt x="987425" y="1174485"/>
                </a:lnTo>
                <a:lnTo>
                  <a:pt x="987425" y="1185096"/>
                </a:lnTo>
                <a:lnTo>
                  <a:pt x="986631" y="1195176"/>
                </a:lnTo>
                <a:lnTo>
                  <a:pt x="986102" y="1204726"/>
                </a:lnTo>
                <a:lnTo>
                  <a:pt x="984779" y="1214011"/>
                </a:lnTo>
                <a:lnTo>
                  <a:pt x="983192" y="1223030"/>
                </a:lnTo>
                <a:lnTo>
                  <a:pt x="981075" y="1231519"/>
                </a:lnTo>
                <a:lnTo>
                  <a:pt x="979752" y="1235498"/>
                </a:lnTo>
                <a:lnTo>
                  <a:pt x="978429" y="1239212"/>
                </a:lnTo>
                <a:lnTo>
                  <a:pt x="976842" y="1242926"/>
                </a:lnTo>
                <a:lnTo>
                  <a:pt x="975254" y="1246374"/>
                </a:lnTo>
                <a:lnTo>
                  <a:pt x="973402" y="1249823"/>
                </a:lnTo>
                <a:lnTo>
                  <a:pt x="971286" y="1253006"/>
                </a:lnTo>
                <a:lnTo>
                  <a:pt x="968904" y="1255924"/>
                </a:lnTo>
                <a:lnTo>
                  <a:pt x="966523" y="1258842"/>
                </a:lnTo>
                <a:lnTo>
                  <a:pt x="964142" y="1261230"/>
                </a:lnTo>
                <a:lnTo>
                  <a:pt x="961231" y="1263882"/>
                </a:lnTo>
                <a:lnTo>
                  <a:pt x="958056" y="1266004"/>
                </a:lnTo>
                <a:lnTo>
                  <a:pt x="955146" y="1268127"/>
                </a:lnTo>
                <a:lnTo>
                  <a:pt x="951706" y="1269984"/>
                </a:lnTo>
                <a:lnTo>
                  <a:pt x="948002" y="1271575"/>
                </a:lnTo>
                <a:lnTo>
                  <a:pt x="943769" y="1272902"/>
                </a:lnTo>
                <a:lnTo>
                  <a:pt x="939800" y="1273963"/>
                </a:lnTo>
                <a:lnTo>
                  <a:pt x="935567" y="1275024"/>
                </a:lnTo>
                <a:lnTo>
                  <a:pt x="930804" y="1275554"/>
                </a:lnTo>
                <a:lnTo>
                  <a:pt x="926306" y="1275820"/>
                </a:lnTo>
                <a:lnTo>
                  <a:pt x="921015" y="1276350"/>
                </a:lnTo>
                <a:lnTo>
                  <a:pt x="595048" y="1276350"/>
                </a:lnTo>
                <a:lnTo>
                  <a:pt x="589756" y="1275820"/>
                </a:lnTo>
                <a:lnTo>
                  <a:pt x="584993" y="1275554"/>
                </a:lnTo>
                <a:lnTo>
                  <a:pt x="580496" y="1275024"/>
                </a:lnTo>
                <a:lnTo>
                  <a:pt x="575998" y="1273963"/>
                </a:lnTo>
                <a:lnTo>
                  <a:pt x="572029" y="1272902"/>
                </a:lnTo>
                <a:lnTo>
                  <a:pt x="568060" y="1271575"/>
                </a:lnTo>
                <a:lnTo>
                  <a:pt x="564620" y="1269984"/>
                </a:lnTo>
                <a:lnTo>
                  <a:pt x="561181" y="1268127"/>
                </a:lnTo>
                <a:lnTo>
                  <a:pt x="557741" y="1266004"/>
                </a:lnTo>
                <a:lnTo>
                  <a:pt x="554831" y="1263882"/>
                </a:lnTo>
                <a:lnTo>
                  <a:pt x="552185" y="1261230"/>
                </a:lnTo>
                <a:lnTo>
                  <a:pt x="549275" y="1258842"/>
                </a:lnTo>
                <a:lnTo>
                  <a:pt x="546893" y="1255924"/>
                </a:lnTo>
                <a:lnTo>
                  <a:pt x="544777" y="1253006"/>
                </a:lnTo>
                <a:lnTo>
                  <a:pt x="542925" y="1249823"/>
                </a:lnTo>
                <a:lnTo>
                  <a:pt x="541073" y="1246374"/>
                </a:lnTo>
                <a:lnTo>
                  <a:pt x="539220" y="1242926"/>
                </a:lnTo>
                <a:lnTo>
                  <a:pt x="537633" y="1239212"/>
                </a:lnTo>
                <a:lnTo>
                  <a:pt x="536045" y="1235498"/>
                </a:lnTo>
                <a:lnTo>
                  <a:pt x="534723" y="1231519"/>
                </a:lnTo>
                <a:lnTo>
                  <a:pt x="532606" y="1223030"/>
                </a:lnTo>
                <a:lnTo>
                  <a:pt x="531018" y="1214011"/>
                </a:lnTo>
                <a:lnTo>
                  <a:pt x="529695" y="1204726"/>
                </a:lnTo>
                <a:lnTo>
                  <a:pt x="529166" y="1195176"/>
                </a:lnTo>
                <a:lnTo>
                  <a:pt x="528902" y="1185096"/>
                </a:lnTo>
                <a:lnTo>
                  <a:pt x="528637" y="1174485"/>
                </a:lnTo>
                <a:lnTo>
                  <a:pt x="528902" y="1164404"/>
                </a:lnTo>
                <a:lnTo>
                  <a:pt x="529166" y="1154059"/>
                </a:lnTo>
                <a:lnTo>
                  <a:pt x="529695" y="1144509"/>
                </a:lnTo>
                <a:lnTo>
                  <a:pt x="531018" y="1134959"/>
                </a:lnTo>
                <a:lnTo>
                  <a:pt x="532606" y="1126470"/>
                </a:lnTo>
                <a:lnTo>
                  <a:pt x="534723" y="1117981"/>
                </a:lnTo>
                <a:lnTo>
                  <a:pt x="536045" y="1114002"/>
                </a:lnTo>
                <a:lnTo>
                  <a:pt x="537633" y="1110289"/>
                </a:lnTo>
                <a:lnTo>
                  <a:pt x="539220" y="1106575"/>
                </a:lnTo>
                <a:lnTo>
                  <a:pt x="541073" y="1102861"/>
                </a:lnTo>
                <a:lnTo>
                  <a:pt x="542925" y="1099678"/>
                </a:lnTo>
                <a:lnTo>
                  <a:pt x="544777" y="1096229"/>
                </a:lnTo>
                <a:lnTo>
                  <a:pt x="546893" y="1093311"/>
                </a:lnTo>
                <a:lnTo>
                  <a:pt x="549275" y="1090393"/>
                </a:lnTo>
                <a:lnTo>
                  <a:pt x="552185" y="1087740"/>
                </a:lnTo>
                <a:lnTo>
                  <a:pt x="554831" y="1085353"/>
                </a:lnTo>
                <a:lnTo>
                  <a:pt x="557741" y="1083231"/>
                </a:lnTo>
                <a:lnTo>
                  <a:pt x="561181" y="1080843"/>
                </a:lnTo>
                <a:lnTo>
                  <a:pt x="564620" y="1079517"/>
                </a:lnTo>
                <a:lnTo>
                  <a:pt x="568060" y="1077660"/>
                </a:lnTo>
                <a:lnTo>
                  <a:pt x="572029" y="1076333"/>
                </a:lnTo>
                <a:lnTo>
                  <a:pt x="575998" y="1075007"/>
                </a:lnTo>
                <a:lnTo>
                  <a:pt x="580496" y="1074476"/>
                </a:lnTo>
                <a:lnTo>
                  <a:pt x="584993" y="1073415"/>
                </a:lnTo>
                <a:lnTo>
                  <a:pt x="589756" y="1073150"/>
                </a:lnTo>
                <a:close/>
                <a:moveTo>
                  <a:pt x="535633" y="830263"/>
                </a:moveTo>
                <a:lnTo>
                  <a:pt x="540912" y="830263"/>
                </a:lnTo>
                <a:lnTo>
                  <a:pt x="952926" y="830263"/>
                </a:lnTo>
                <a:lnTo>
                  <a:pt x="958204" y="830263"/>
                </a:lnTo>
                <a:lnTo>
                  <a:pt x="962955" y="830790"/>
                </a:lnTo>
                <a:lnTo>
                  <a:pt x="967442" y="831317"/>
                </a:lnTo>
                <a:lnTo>
                  <a:pt x="971929" y="832371"/>
                </a:lnTo>
                <a:lnTo>
                  <a:pt x="976153" y="833426"/>
                </a:lnTo>
                <a:lnTo>
                  <a:pt x="979848" y="834743"/>
                </a:lnTo>
                <a:lnTo>
                  <a:pt x="983543" y="836325"/>
                </a:lnTo>
                <a:lnTo>
                  <a:pt x="986974" y="838170"/>
                </a:lnTo>
                <a:lnTo>
                  <a:pt x="990141" y="840014"/>
                </a:lnTo>
                <a:lnTo>
                  <a:pt x="993309" y="842386"/>
                </a:lnTo>
                <a:lnTo>
                  <a:pt x="995948" y="844758"/>
                </a:lnTo>
                <a:lnTo>
                  <a:pt x="998588" y="847394"/>
                </a:lnTo>
                <a:lnTo>
                  <a:pt x="1000963" y="850293"/>
                </a:lnTo>
                <a:lnTo>
                  <a:pt x="1003075" y="853455"/>
                </a:lnTo>
                <a:lnTo>
                  <a:pt x="1005186" y="856354"/>
                </a:lnTo>
                <a:lnTo>
                  <a:pt x="1007298" y="859780"/>
                </a:lnTo>
                <a:lnTo>
                  <a:pt x="1009145" y="863206"/>
                </a:lnTo>
                <a:lnTo>
                  <a:pt x="1010465" y="866896"/>
                </a:lnTo>
                <a:lnTo>
                  <a:pt x="1011785" y="870586"/>
                </a:lnTo>
                <a:lnTo>
                  <a:pt x="1013104" y="874802"/>
                </a:lnTo>
                <a:lnTo>
                  <a:pt x="1015216" y="882972"/>
                </a:lnTo>
                <a:lnTo>
                  <a:pt x="1016800" y="891669"/>
                </a:lnTo>
                <a:lnTo>
                  <a:pt x="1018119" y="900894"/>
                </a:lnTo>
                <a:lnTo>
                  <a:pt x="1018911" y="910908"/>
                </a:lnTo>
                <a:lnTo>
                  <a:pt x="1019175" y="920660"/>
                </a:lnTo>
                <a:lnTo>
                  <a:pt x="1019175" y="930938"/>
                </a:lnTo>
                <a:lnTo>
                  <a:pt x="1019175" y="941480"/>
                </a:lnTo>
                <a:lnTo>
                  <a:pt x="1018911" y="951231"/>
                </a:lnTo>
                <a:lnTo>
                  <a:pt x="1018119" y="961246"/>
                </a:lnTo>
                <a:lnTo>
                  <a:pt x="1016800" y="970470"/>
                </a:lnTo>
                <a:lnTo>
                  <a:pt x="1015216" y="979167"/>
                </a:lnTo>
                <a:lnTo>
                  <a:pt x="1013104" y="987337"/>
                </a:lnTo>
                <a:lnTo>
                  <a:pt x="1011785" y="991554"/>
                </a:lnTo>
                <a:lnTo>
                  <a:pt x="1010465" y="995243"/>
                </a:lnTo>
                <a:lnTo>
                  <a:pt x="1009145" y="998933"/>
                </a:lnTo>
                <a:lnTo>
                  <a:pt x="1007298" y="1002359"/>
                </a:lnTo>
                <a:lnTo>
                  <a:pt x="1005186" y="1005785"/>
                </a:lnTo>
                <a:lnTo>
                  <a:pt x="1003075" y="1008684"/>
                </a:lnTo>
                <a:lnTo>
                  <a:pt x="1000963" y="1011847"/>
                </a:lnTo>
                <a:lnTo>
                  <a:pt x="998588" y="1014746"/>
                </a:lnTo>
                <a:lnTo>
                  <a:pt x="995948" y="1017381"/>
                </a:lnTo>
                <a:lnTo>
                  <a:pt x="993309" y="1020017"/>
                </a:lnTo>
                <a:lnTo>
                  <a:pt x="990141" y="1022125"/>
                </a:lnTo>
                <a:lnTo>
                  <a:pt x="986974" y="1023970"/>
                </a:lnTo>
                <a:lnTo>
                  <a:pt x="983543" y="1025815"/>
                </a:lnTo>
                <a:lnTo>
                  <a:pt x="979848" y="1027396"/>
                </a:lnTo>
                <a:lnTo>
                  <a:pt x="976153" y="1028977"/>
                </a:lnTo>
                <a:lnTo>
                  <a:pt x="971929" y="1029768"/>
                </a:lnTo>
                <a:lnTo>
                  <a:pt x="967442" y="1030822"/>
                </a:lnTo>
                <a:lnTo>
                  <a:pt x="962955" y="1031349"/>
                </a:lnTo>
                <a:lnTo>
                  <a:pt x="958204" y="1031876"/>
                </a:lnTo>
                <a:lnTo>
                  <a:pt x="952926" y="1031876"/>
                </a:lnTo>
                <a:lnTo>
                  <a:pt x="540912" y="1031876"/>
                </a:lnTo>
                <a:lnTo>
                  <a:pt x="535633" y="1031876"/>
                </a:lnTo>
                <a:lnTo>
                  <a:pt x="530882" y="1031349"/>
                </a:lnTo>
                <a:lnTo>
                  <a:pt x="526395" y="1030822"/>
                </a:lnTo>
                <a:lnTo>
                  <a:pt x="521908" y="1029768"/>
                </a:lnTo>
                <a:lnTo>
                  <a:pt x="517685" y="1028977"/>
                </a:lnTo>
                <a:lnTo>
                  <a:pt x="513990" y="1027396"/>
                </a:lnTo>
                <a:lnTo>
                  <a:pt x="510294" y="1025815"/>
                </a:lnTo>
                <a:lnTo>
                  <a:pt x="506863" y="1023970"/>
                </a:lnTo>
                <a:lnTo>
                  <a:pt x="503696" y="1022125"/>
                </a:lnTo>
                <a:lnTo>
                  <a:pt x="500792" y="1020017"/>
                </a:lnTo>
                <a:lnTo>
                  <a:pt x="497889" y="1017381"/>
                </a:lnTo>
                <a:lnTo>
                  <a:pt x="495514" y="1014746"/>
                </a:lnTo>
                <a:lnTo>
                  <a:pt x="492874" y="1011847"/>
                </a:lnTo>
                <a:lnTo>
                  <a:pt x="490763" y="1008684"/>
                </a:lnTo>
                <a:lnTo>
                  <a:pt x="488651" y="1005785"/>
                </a:lnTo>
                <a:lnTo>
                  <a:pt x="486803" y="1002359"/>
                </a:lnTo>
                <a:lnTo>
                  <a:pt x="485220" y="998933"/>
                </a:lnTo>
                <a:lnTo>
                  <a:pt x="483636" y="995243"/>
                </a:lnTo>
                <a:lnTo>
                  <a:pt x="482053" y="991554"/>
                </a:lnTo>
                <a:lnTo>
                  <a:pt x="480997" y="987337"/>
                </a:lnTo>
                <a:lnTo>
                  <a:pt x="478621" y="979167"/>
                </a:lnTo>
                <a:lnTo>
                  <a:pt x="477038" y="970470"/>
                </a:lnTo>
                <a:lnTo>
                  <a:pt x="475982" y="961246"/>
                </a:lnTo>
                <a:lnTo>
                  <a:pt x="475190" y="951231"/>
                </a:lnTo>
                <a:lnTo>
                  <a:pt x="474662" y="941480"/>
                </a:lnTo>
                <a:lnTo>
                  <a:pt x="474662" y="930938"/>
                </a:lnTo>
                <a:lnTo>
                  <a:pt x="474662" y="920660"/>
                </a:lnTo>
                <a:lnTo>
                  <a:pt x="475190" y="910908"/>
                </a:lnTo>
                <a:lnTo>
                  <a:pt x="475982" y="900894"/>
                </a:lnTo>
                <a:lnTo>
                  <a:pt x="477038" y="891669"/>
                </a:lnTo>
                <a:lnTo>
                  <a:pt x="478621" y="882972"/>
                </a:lnTo>
                <a:lnTo>
                  <a:pt x="480997" y="874802"/>
                </a:lnTo>
                <a:lnTo>
                  <a:pt x="482053" y="870586"/>
                </a:lnTo>
                <a:lnTo>
                  <a:pt x="483636" y="866896"/>
                </a:lnTo>
                <a:lnTo>
                  <a:pt x="485220" y="863206"/>
                </a:lnTo>
                <a:lnTo>
                  <a:pt x="486803" y="859780"/>
                </a:lnTo>
                <a:lnTo>
                  <a:pt x="488651" y="856354"/>
                </a:lnTo>
                <a:lnTo>
                  <a:pt x="490763" y="853455"/>
                </a:lnTo>
                <a:lnTo>
                  <a:pt x="492874" y="850293"/>
                </a:lnTo>
                <a:lnTo>
                  <a:pt x="495514" y="847394"/>
                </a:lnTo>
                <a:lnTo>
                  <a:pt x="497889" y="844758"/>
                </a:lnTo>
                <a:lnTo>
                  <a:pt x="500792" y="842386"/>
                </a:lnTo>
                <a:lnTo>
                  <a:pt x="503696" y="840014"/>
                </a:lnTo>
                <a:lnTo>
                  <a:pt x="506863" y="838170"/>
                </a:lnTo>
                <a:lnTo>
                  <a:pt x="510294" y="836325"/>
                </a:lnTo>
                <a:lnTo>
                  <a:pt x="513990" y="834743"/>
                </a:lnTo>
                <a:lnTo>
                  <a:pt x="517685" y="833426"/>
                </a:lnTo>
                <a:lnTo>
                  <a:pt x="521908" y="832371"/>
                </a:lnTo>
                <a:lnTo>
                  <a:pt x="526395" y="831317"/>
                </a:lnTo>
                <a:lnTo>
                  <a:pt x="530882" y="830790"/>
                </a:lnTo>
                <a:lnTo>
                  <a:pt x="535633" y="830263"/>
                </a:lnTo>
                <a:close/>
                <a:moveTo>
                  <a:pt x="591344" y="588963"/>
                </a:moveTo>
                <a:lnTo>
                  <a:pt x="596636" y="588963"/>
                </a:lnTo>
                <a:lnTo>
                  <a:pt x="905404" y="588963"/>
                </a:lnTo>
                <a:lnTo>
                  <a:pt x="910431" y="588963"/>
                </a:lnTo>
                <a:lnTo>
                  <a:pt x="915458" y="589759"/>
                </a:lnTo>
                <a:lnTo>
                  <a:pt x="919956" y="590289"/>
                </a:lnTo>
                <a:lnTo>
                  <a:pt x="924190" y="591351"/>
                </a:lnTo>
                <a:lnTo>
                  <a:pt x="928423" y="592146"/>
                </a:lnTo>
                <a:lnTo>
                  <a:pt x="932392" y="593738"/>
                </a:lnTo>
                <a:lnTo>
                  <a:pt x="936096" y="595330"/>
                </a:lnTo>
                <a:lnTo>
                  <a:pt x="939271" y="597187"/>
                </a:lnTo>
                <a:lnTo>
                  <a:pt x="942446" y="599044"/>
                </a:lnTo>
                <a:lnTo>
                  <a:pt x="945621" y="601166"/>
                </a:lnTo>
                <a:lnTo>
                  <a:pt x="948267" y="603818"/>
                </a:lnTo>
                <a:lnTo>
                  <a:pt x="950913" y="606471"/>
                </a:lnTo>
                <a:lnTo>
                  <a:pt x="953294" y="609389"/>
                </a:lnTo>
                <a:lnTo>
                  <a:pt x="955411" y="612307"/>
                </a:lnTo>
                <a:lnTo>
                  <a:pt x="957792" y="615491"/>
                </a:lnTo>
                <a:lnTo>
                  <a:pt x="959644" y="618939"/>
                </a:lnTo>
                <a:lnTo>
                  <a:pt x="961231" y="622388"/>
                </a:lnTo>
                <a:lnTo>
                  <a:pt x="962554" y="626102"/>
                </a:lnTo>
                <a:lnTo>
                  <a:pt x="964142" y="629815"/>
                </a:lnTo>
                <a:lnTo>
                  <a:pt x="965465" y="633794"/>
                </a:lnTo>
                <a:lnTo>
                  <a:pt x="967581" y="642283"/>
                </a:lnTo>
                <a:lnTo>
                  <a:pt x="969169" y="651037"/>
                </a:lnTo>
                <a:lnTo>
                  <a:pt x="970492" y="660322"/>
                </a:lnTo>
                <a:lnTo>
                  <a:pt x="971021" y="670137"/>
                </a:lnTo>
                <a:lnTo>
                  <a:pt x="971550" y="680217"/>
                </a:lnTo>
                <a:lnTo>
                  <a:pt x="971550" y="690828"/>
                </a:lnTo>
                <a:lnTo>
                  <a:pt x="971550" y="700909"/>
                </a:lnTo>
                <a:lnTo>
                  <a:pt x="971021" y="710989"/>
                </a:lnTo>
                <a:lnTo>
                  <a:pt x="970492" y="721070"/>
                </a:lnTo>
                <a:lnTo>
                  <a:pt x="969169" y="730354"/>
                </a:lnTo>
                <a:lnTo>
                  <a:pt x="967581" y="738843"/>
                </a:lnTo>
                <a:lnTo>
                  <a:pt x="965465" y="747332"/>
                </a:lnTo>
                <a:lnTo>
                  <a:pt x="964142" y="751311"/>
                </a:lnTo>
                <a:lnTo>
                  <a:pt x="962554" y="755025"/>
                </a:lnTo>
                <a:lnTo>
                  <a:pt x="961231" y="759004"/>
                </a:lnTo>
                <a:lnTo>
                  <a:pt x="959644" y="762187"/>
                </a:lnTo>
                <a:lnTo>
                  <a:pt x="957792" y="765636"/>
                </a:lnTo>
                <a:lnTo>
                  <a:pt x="955411" y="769084"/>
                </a:lnTo>
                <a:lnTo>
                  <a:pt x="953294" y="772002"/>
                </a:lnTo>
                <a:lnTo>
                  <a:pt x="950913" y="774655"/>
                </a:lnTo>
                <a:lnTo>
                  <a:pt x="948267" y="777573"/>
                </a:lnTo>
                <a:lnTo>
                  <a:pt x="945621" y="779961"/>
                </a:lnTo>
                <a:lnTo>
                  <a:pt x="942446" y="782083"/>
                </a:lnTo>
                <a:lnTo>
                  <a:pt x="939271" y="783940"/>
                </a:lnTo>
                <a:lnTo>
                  <a:pt x="936096" y="786062"/>
                </a:lnTo>
                <a:lnTo>
                  <a:pt x="932392" y="787388"/>
                </a:lnTo>
                <a:lnTo>
                  <a:pt x="928423" y="788980"/>
                </a:lnTo>
                <a:lnTo>
                  <a:pt x="924190" y="790041"/>
                </a:lnTo>
                <a:lnTo>
                  <a:pt x="919956" y="790837"/>
                </a:lnTo>
                <a:lnTo>
                  <a:pt x="915458" y="791633"/>
                </a:lnTo>
                <a:lnTo>
                  <a:pt x="910431" y="792163"/>
                </a:lnTo>
                <a:lnTo>
                  <a:pt x="905404" y="792163"/>
                </a:lnTo>
                <a:lnTo>
                  <a:pt x="596636" y="792163"/>
                </a:lnTo>
                <a:lnTo>
                  <a:pt x="591344" y="792163"/>
                </a:lnTo>
                <a:lnTo>
                  <a:pt x="586317" y="791633"/>
                </a:lnTo>
                <a:lnTo>
                  <a:pt x="582083" y="790837"/>
                </a:lnTo>
                <a:lnTo>
                  <a:pt x="577850" y="790041"/>
                </a:lnTo>
                <a:lnTo>
                  <a:pt x="573352" y="788980"/>
                </a:lnTo>
                <a:lnTo>
                  <a:pt x="569648" y="787388"/>
                </a:lnTo>
                <a:lnTo>
                  <a:pt x="565944" y="786062"/>
                </a:lnTo>
                <a:lnTo>
                  <a:pt x="562504" y="783940"/>
                </a:lnTo>
                <a:lnTo>
                  <a:pt x="559329" y="782083"/>
                </a:lnTo>
                <a:lnTo>
                  <a:pt x="556419" y="779961"/>
                </a:lnTo>
                <a:lnTo>
                  <a:pt x="553508" y="777573"/>
                </a:lnTo>
                <a:lnTo>
                  <a:pt x="551127" y="774655"/>
                </a:lnTo>
                <a:lnTo>
                  <a:pt x="548481" y="772002"/>
                </a:lnTo>
                <a:lnTo>
                  <a:pt x="546365" y="769084"/>
                </a:lnTo>
                <a:lnTo>
                  <a:pt x="544248" y="765636"/>
                </a:lnTo>
                <a:lnTo>
                  <a:pt x="542396" y="762187"/>
                </a:lnTo>
                <a:lnTo>
                  <a:pt x="540544" y="759004"/>
                </a:lnTo>
                <a:lnTo>
                  <a:pt x="538956" y="755025"/>
                </a:lnTo>
                <a:lnTo>
                  <a:pt x="537633" y="751311"/>
                </a:lnTo>
                <a:lnTo>
                  <a:pt x="536575" y="747332"/>
                </a:lnTo>
                <a:lnTo>
                  <a:pt x="534458" y="738843"/>
                </a:lnTo>
                <a:lnTo>
                  <a:pt x="532871" y="730354"/>
                </a:lnTo>
                <a:lnTo>
                  <a:pt x="531548" y="721070"/>
                </a:lnTo>
                <a:lnTo>
                  <a:pt x="530490" y="710989"/>
                </a:lnTo>
                <a:lnTo>
                  <a:pt x="530225" y="700909"/>
                </a:lnTo>
                <a:lnTo>
                  <a:pt x="530225" y="690828"/>
                </a:lnTo>
                <a:lnTo>
                  <a:pt x="530225" y="680217"/>
                </a:lnTo>
                <a:lnTo>
                  <a:pt x="530490" y="670137"/>
                </a:lnTo>
                <a:lnTo>
                  <a:pt x="531548" y="660322"/>
                </a:lnTo>
                <a:lnTo>
                  <a:pt x="532871" y="651037"/>
                </a:lnTo>
                <a:lnTo>
                  <a:pt x="534458" y="642283"/>
                </a:lnTo>
                <a:lnTo>
                  <a:pt x="536575" y="633794"/>
                </a:lnTo>
                <a:lnTo>
                  <a:pt x="537633" y="629815"/>
                </a:lnTo>
                <a:lnTo>
                  <a:pt x="538956" y="626102"/>
                </a:lnTo>
                <a:lnTo>
                  <a:pt x="540544" y="622388"/>
                </a:lnTo>
                <a:lnTo>
                  <a:pt x="542396" y="618939"/>
                </a:lnTo>
                <a:lnTo>
                  <a:pt x="544248" y="615491"/>
                </a:lnTo>
                <a:lnTo>
                  <a:pt x="546365" y="612307"/>
                </a:lnTo>
                <a:lnTo>
                  <a:pt x="548481" y="609389"/>
                </a:lnTo>
                <a:lnTo>
                  <a:pt x="551127" y="606471"/>
                </a:lnTo>
                <a:lnTo>
                  <a:pt x="553508" y="603818"/>
                </a:lnTo>
                <a:lnTo>
                  <a:pt x="556419" y="601166"/>
                </a:lnTo>
                <a:lnTo>
                  <a:pt x="559329" y="599044"/>
                </a:lnTo>
                <a:lnTo>
                  <a:pt x="562504" y="597187"/>
                </a:lnTo>
                <a:lnTo>
                  <a:pt x="565944" y="595330"/>
                </a:lnTo>
                <a:lnTo>
                  <a:pt x="569648" y="593738"/>
                </a:lnTo>
                <a:lnTo>
                  <a:pt x="573352" y="592146"/>
                </a:lnTo>
                <a:lnTo>
                  <a:pt x="577850" y="591351"/>
                </a:lnTo>
                <a:lnTo>
                  <a:pt x="582083" y="590289"/>
                </a:lnTo>
                <a:lnTo>
                  <a:pt x="586317" y="589759"/>
                </a:lnTo>
                <a:lnTo>
                  <a:pt x="591344" y="588963"/>
                </a:lnTo>
                <a:close/>
                <a:moveTo>
                  <a:pt x="573015" y="0"/>
                </a:moveTo>
                <a:lnTo>
                  <a:pt x="580426" y="0"/>
                </a:lnTo>
                <a:lnTo>
                  <a:pt x="588630" y="265"/>
                </a:lnTo>
                <a:lnTo>
                  <a:pt x="597365" y="1058"/>
                </a:lnTo>
                <a:lnTo>
                  <a:pt x="606628" y="1588"/>
                </a:lnTo>
                <a:lnTo>
                  <a:pt x="616421" y="2910"/>
                </a:lnTo>
                <a:lnTo>
                  <a:pt x="626743" y="4498"/>
                </a:lnTo>
                <a:lnTo>
                  <a:pt x="637595" y="6615"/>
                </a:lnTo>
                <a:lnTo>
                  <a:pt x="648446" y="8996"/>
                </a:lnTo>
                <a:lnTo>
                  <a:pt x="659563" y="12171"/>
                </a:lnTo>
                <a:lnTo>
                  <a:pt x="670679" y="15875"/>
                </a:lnTo>
                <a:lnTo>
                  <a:pt x="682060" y="20638"/>
                </a:lnTo>
                <a:lnTo>
                  <a:pt x="693176" y="25400"/>
                </a:lnTo>
                <a:lnTo>
                  <a:pt x="698734" y="28310"/>
                </a:lnTo>
                <a:lnTo>
                  <a:pt x="704027" y="31485"/>
                </a:lnTo>
                <a:lnTo>
                  <a:pt x="709586" y="34396"/>
                </a:lnTo>
                <a:lnTo>
                  <a:pt x="714879" y="38100"/>
                </a:lnTo>
                <a:lnTo>
                  <a:pt x="719908" y="41540"/>
                </a:lnTo>
                <a:lnTo>
                  <a:pt x="725201" y="45773"/>
                </a:lnTo>
                <a:lnTo>
                  <a:pt x="729965" y="49742"/>
                </a:lnTo>
                <a:lnTo>
                  <a:pt x="734994" y="53975"/>
                </a:lnTo>
                <a:lnTo>
                  <a:pt x="739758" y="58738"/>
                </a:lnTo>
                <a:lnTo>
                  <a:pt x="744258" y="63235"/>
                </a:lnTo>
                <a:lnTo>
                  <a:pt x="748757" y="68527"/>
                </a:lnTo>
                <a:lnTo>
                  <a:pt x="752992" y="73819"/>
                </a:lnTo>
                <a:lnTo>
                  <a:pt x="756962" y="79375"/>
                </a:lnTo>
                <a:lnTo>
                  <a:pt x="761197" y="85460"/>
                </a:lnTo>
                <a:lnTo>
                  <a:pt x="764902" y="91546"/>
                </a:lnTo>
                <a:lnTo>
                  <a:pt x="768343" y="98160"/>
                </a:lnTo>
                <a:lnTo>
                  <a:pt x="771519" y="104510"/>
                </a:lnTo>
                <a:lnTo>
                  <a:pt x="774695" y="111654"/>
                </a:lnTo>
                <a:lnTo>
                  <a:pt x="777606" y="119063"/>
                </a:lnTo>
                <a:lnTo>
                  <a:pt x="780253" y="126735"/>
                </a:lnTo>
                <a:lnTo>
                  <a:pt x="782370" y="134673"/>
                </a:lnTo>
                <a:lnTo>
                  <a:pt x="784752" y="143140"/>
                </a:lnTo>
                <a:lnTo>
                  <a:pt x="786340" y="151606"/>
                </a:lnTo>
                <a:lnTo>
                  <a:pt x="787664" y="160338"/>
                </a:lnTo>
                <a:lnTo>
                  <a:pt x="788987" y="169598"/>
                </a:lnTo>
                <a:lnTo>
                  <a:pt x="789516" y="179388"/>
                </a:lnTo>
                <a:lnTo>
                  <a:pt x="790310" y="189706"/>
                </a:lnTo>
                <a:lnTo>
                  <a:pt x="790575" y="199760"/>
                </a:lnTo>
                <a:lnTo>
                  <a:pt x="790310" y="209550"/>
                </a:lnTo>
                <a:lnTo>
                  <a:pt x="790046" y="218810"/>
                </a:lnTo>
                <a:lnTo>
                  <a:pt x="788987" y="237067"/>
                </a:lnTo>
                <a:lnTo>
                  <a:pt x="787134" y="254794"/>
                </a:lnTo>
                <a:lnTo>
                  <a:pt x="785017" y="271992"/>
                </a:lnTo>
                <a:lnTo>
                  <a:pt x="781841" y="288396"/>
                </a:lnTo>
                <a:lnTo>
                  <a:pt x="778400" y="304536"/>
                </a:lnTo>
                <a:lnTo>
                  <a:pt x="774430" y="320146"/>
                </a:lnTo>
                <a:lnTo>
                  <a:pt x="770195" y="334963"/>
                </a:lnTo>
                <a:lnTo>
                  <a:pt x="765167" y="349250"/>
                </a:lnTo>
                <a:lnTo>
                  <a:pt x="760138" y="363008"/>
                </a:lnTo>
                <a:lnTo>
                  <a:pt x="754580" y="376238"/>
                </a:lnTo>
                <a:lnTo>
                  <a:pt x="749022" y="389202"/>
                </a:lnTo>
                <a:lnTo>
                  <a:pt x="743199" y="401373"/>
                </a:lnTo>
                <a:lnTo>
                  <a:pt x="737111" y="413279"/>
                </a:lnTo>
                <a:lnTo>
                  <a:pt x="731024" y="424656"/>
                </a:lnTo>
                <a:lnTo>
                  <a:pt x="724672" y="435504"/>
                </a:lnTo>
                <a:lnTo>
                  <a:pt x="718584" y="445823"/>
                </a:lnTo>
                <a:lnTo>
                  <a:pt x="712497" y="455613"/>
                </a:lnTo>
                <a:lnTo>
                  <a:pt x="700057" y="474398"/>
                </a:lnTo>
                <a:lnTo>
                  <a:pt x="678354" y="506148"/>
                </a:lnTo>
                <a:lnTo>
                  <a:pt x="668826" y="519906"/>
                </a:lnTo>
                <a:lnTo>
                  <a:pt x="665121" y="525992"/>
                </a:lnTo>
                <a:lnTo>
                  <a:pt x="661680" y="532342"/>
                </a:lnTo>
                <a:lnTo>
                  <a:pt x="659033" y="537633"/>
                </a:lnTo>
                <a:lnTo>
                  <a:pt x="656651" y="542925"/>
                </a:lnTo>
                <a:lnTo>
                  <a:pt x="655063" y="547688"/>
                </a:lnTo>
                <a:lnTo>
                  <a:pt x="654004" y="552450"/>
                </a:lnTo>
                <a:lnTo>
                  <a:pt x="591013" y="552450"/>
                </a:lnTo>
                <a:lnTo>
                  <a:pt x="581749" y="552715"/>
                </a:lnTo>
                <a:lnTo>
                  <a:pt x="573280" y="553773"/>
                </a:lnTo>
                <a:lnTo>
                  <a:pt x="565339" y="554831"/>
                </a:lnTo>
                <a:lnTo>
                  <a:pt x="557929" y="556683"/>
                </a:lnTo>
                <a:lnTo>
                  <a:pt x="551047" y="559329"/>
                </a:lnTo>
                <a:lnTo>
                  <a:pt x="544430" y="561975"/>
                </a:lnTo>
                <a:lnTo>
                  <a:pt x="538607" y="565150"/>
                </a:lnTo>
                <a:lnTo>
                  <a:pt x="533049" y="568590"/>
                </a:lnTo>
                <a:lnTo>
                  <a:pt x="528021" y="572294"/>
                </a:lnTo>
                <a:lnTo>
                  <a:pt x="523521" y="576263"/>
                </a:lnTo>
                <a:lnTo>
                  <a:pt x="519286" y="580231"/>
                </a:lnTo>
                <a:lnTo>
                  <a:pt x="515581" y="584729"/>
                </a:lnTo>
                <a:lnTo>
                  <a:pt x="512140" y="588963"/>
                </a:lnTo>
                <a:lnTo>
                  <a:pt x="509229" y="593461"/>
                </a:lnTo>
                <a:lnTo>
                  <a:pt x="506318" y="597694"/>
                </a:lnTo>
                <a:lnTo>
                  <a:pt x="504200" y="601663"/>
                </a:lnTo>
                <a:lnTo>
                  <a:pt x="502083" y="606161"/>
                </a:lnTo>
                <a:lnTo>
                  <a:pt x="500230" y="610129"/>
                </a:lnTo>
                <a:lnTo>
                  <a:pt x="498377" y="614892"/>
                </a:lnTo>
                <a:lnTo>
                  <a:pt x="496789" y="619390"/>
                </a:lnTo>
                <a:lnTo>
                  <a:pt x="493878" y="629179"/>
                </a:lnTo>
                <a:lnTo>
                  <a:pt x="491496" y="639498"/>
                </a:lnTo>
                <a:lnTo>
                  <a:pt x="489908" y="650875"/>
                </a:lnTo>
                <a:lnTo>
                  <a:pt x="488584" y="663046"/>
                </a:lnTo>
                <a:lnTo>
                  <a:pt x="487790" y="676275"/>
                </a:lnTo>
                <a:lnTo>
                  <a:pt x="487790" y="690827"/>
                </a:lnTo>
                <a:lnTo>
                  <a:pt x="487790" y="705115"/>
                </a:lnTo>
                <a:lnTo>
                  <a:pt x="488584" y="718079"/>
                </a:lnTo>
                <a:lnTo>
                  <a:pt x="489908" y="730515"/>
                </a:lnTo>
                <a:lnTo>
                  <a:pt x="491496" y="741892"/>
                </a:lnTo>
                <a:lnTo>
                  <a:pt x="493878" y="752211"/>
                </a:lnTo>
                <a:lnTo>
                  <a:pt x="496789" y="762000"/>
                </a:lnTo>
                <a:lnTo>
                  <a:pt x="498377" y="766498"/>
                </a:lnTo>
                <a:lnTo>
                  <a:pt x="500230" y="770996"/>
                </a:lnTo>
                <a:lnTo>
                  <a:pt x="502083" y="775494"/>
                </a:lnTo>
                <a:lnTo>
                  <a:pt x="504200" y="779463"/>
                </a:lnTo>
                <a:lnTo>
                  <a:pt x="506053" y="783167"/>
                </a:lnTo>
                <a:lnTo>
                  <a:pt x="508170" y="786871"/>
                </a:lnTo>
                <a:lnTo>
                  <a:pt x="510817" y="790575"/>
                </a:lnTo>
                <a:lnTo>
                  <a:pt x="513464" y="794015"/>
                </a:lnTo>
                <a:lnTo>
                  <a:pt x="507112" y="795602"/>
                </a:lnTo>
                <a:lnTo>
                  <a:pt x="500759" y="797190"/>
                </a:lnTo>
                <a:lnTo>
                  <a:pt x="494937" y="799306"/>
                </a:lnTo>
                <a:lnTo>
                  <a:pt x="489379" y="801688"/>
                </a:lnTo>
                <a:lnTo>
                  <a:pt x="484350" y="804333"/>
                </a:lnTo>
                <a:lnTo>
                  <a:pt x="479321" y="806979"/>
                </a:lnTo>
                <a:lnTo>
                  <a:pt x="475086" y="810154"/>
                </a:lnTo>
                <a:lnTo>
                  <a:pt x="471116" y="813329"/>
                </a:lnTo>
                <a:lnTo>
                  <a:pt x="466881" y="816769"/>
                </a:lnTo>
                <a:lnTo>
                  <a:pt x="463441" y="820208"/>
                </a:lnTo>
                <a:lnTo>
                  <a:pt x="460529" y="823648"/>
                </a:lnTo>
                <a:lnTo>
                  <a:pt x="457353" y="827352"/>
                </a:lnTo>
                <a:lnTo>
                  <a:pt x="454442" y="831056"/>
                </a:lnTo>
                <a:lnTo>
                  <a:pt x="452060" y="834761"/>
                </a:lnTo>
                <a:lnTo>
                  <a:pt x="448090" y="841904"/>
                </a:lnTo>
                <a:lnTo>
                  <a:pt x="445972" y="846138"/>
                </a:lnTo>
                <a:lnTo>
                  <a:pt x="444120" y="850106"/>
                </a:lnTo>
                <a:lnTo>
                  <a:pt x="442267" y="854869"/>
                </a:lnTo>
                <a:lnTo>
                  <a:pt x="440679" y="859102"/>
                </a:lnTo>
                <a:lnTo>
                  <a:pt x="437767" y="869156"/>
                </a:lnTo>
                <a:lnTo>
                  <a:pt x="435650" y="879740"/>
                </a:lnTo>
                <a:lnTo>
                  <a:pt x="433797" y="890852"/>
                </a:lnTo>
                <a:lnTo>
                  <a:pt x="432474" y="903288"/>
                </a:lnTo>
                <a:lnTo>
                  <a:pt x="431945" y="916252"/>
                </a:lnTo>
                <a:lnTo>
                  <a:pt x="431680" y="930540"/>
                </a:lnTo>
                <a:lnTo>
                  <a:pt x="431945" y="945092"/>
                </a:lnTo>
                <a:lnTo>
                  <a:pt x="432474" y="958056"/>
                </a:lnTo>
                <a:lnTo>
                  <a:pt x="433797" y="970492"/>
                </a:lnTo>
                <a:lnTo>
                  <a:pt x="435650" y="981604"/>
                </a:lnTo>
                <a:lnTo>
                  <a:pt x="437767" y="992188"/>
                </a:lnTo>
                <a:lnTo>
                  <a:pt x="440679" y="1001977"/>
                </a:lnTo>
                <a:lnTo>
                  <a:pt x="442267" y="1006475"/>
                </a:lnTo>
                <a:lnTo>
                  <a:pt x="444120" y="1011238"/>
                </a:lnTo>
                <a:lnTo>
                  <a:pt x="445972" y="1015206"/>
                </a:lnTo>
                <a:lnTo>
                  <a:pt x="448090" y="1019440"/>
                </a:lnTo>
                <a:lnTo>
                  <a:pt x="449942" y="1023144"/>
                </a:lnTo>
                <a:lnTo>
                  <a:pt x="452324" y="1026848"/>
                </a:lnTo>
                <a:lnTo>
                  <a:pt x="454971" y="1030817"/>
                </a:lnTo>
                <a:lnTo>
                  <a:pt x="457618" y="1034521"/>
                </a:lnTo>
                <a:lnTo>
                  <a:pt x="460529" y="1038225"/>
                </a:lnTo>
                <a:lnTo>
                  <a:pt x="463970" y="1041665"/>
                </a:lnTo>
                <a:lnTo>
                  <a:pt x="467675" y="1045369"/>
                </a:lnTo>
                <a:lnTo>
                  <a:pt x="471645" y="1048809"/>
                </a:lnTo>
                <a:lnTo>
                  <a:pt x="475616" y="1051719"/>
                </a:lnTo>
                <a:lnTo>
                  <a:pt x="480380" y="1054894"/>
                </a:lnTo>
                <a:lnTo>
                  <a:pt x="485144" y="1057804"/>
                </a:lnTo>
                <a:lnTo>
                  <a:pt x="490437" y="1060186"/>
                </a:lnTo>
                <a:lnTo>
                  <a:pt x="496260" y="1062567"/>
                </a:lnTo>
                <a:lnTo>
                  <a:pt x="502347" y="1064419"/>
                </a:lnTo>
                <a:lnTo>
                  <a:pt x="508435" y="1066271"/>
                </a:lnTo>
                <a:lnTo>
                  <a:pt x="515316" y="1067594"/>
                </a:lnTo>
                <a:lnTo>
                  <a:pt x="511876" y="1071827"/>
                </a:lnTo>
                <a:lnTo>
                  <a:pt x="508435" y="1076590"/>
                </a:lnTo>
                <a:lnTo>
                  <a:pt x="505788" y="1080823"/>
                </a:lnTo>
                <a:lnTo>
                  <a:pt x="503141" y="1085586"/>
                </a:lnTo>
                <a:lnTo>
                  <a:pt x="501024" y="1089554"/>
                </a:lnTo>
                <a:lnTo>
                  <a:pt x="499171" y="1094052"/>
                </a:lnTo>
                <a:lnTo>
                  <a:pt x="497583" y="1098286"/>
                </a:lnTo>
                <a:lnTo>
                  <a:pt x="495731" y="1103048"/>
                </a:lnTo>
                <a:lnTo>
                  <a:pt x="493084" y="1112838"/>
                </a:lnTo>
                <a:lnTo>
                  <a:pt x="490967" y="1123156"/>
                </a:lnTo>
                <a:lnTo>
                  <a:pt x="489114" y="1134534"/>
                </a:lnTo>
                <a:lnTo>
                  <a:pt x="487790" y="1146704"/>
                </a:lnTo>
                <a:lnTo>
                  <a:pt x="487261" y="1159934"/>
                </a:lnTo>
                <a:lnTo>
                  <a:pt x="486732" y="1174221"/>
                </a:lnTo>
                <a:lnTo>
                  <a:pt x="487261" y="1188509"/>
                </a:lnTo>
                <a:lnTo>
                  <a:pt x="487790" y="1202002"/>
                </a:lnTo>
                <a:lnTo>
                  <a:pt x="489114" y="1214438"/>
                </a:lnTo>
                <a:lnTo>
                  <a:pt x="490967" y="1225550"/>
                </a:lnTo>
                <a:lnTo>
                  <a:pt x="493084" y="1236134"/>
                </a:lnTo>
                <a:lnTo>
                  <a:pt x="495731" y="1245659"/>
                </a:lnTo>
                <a:lnTo>
                  <a:pt x="497583" y="1250156"/>
                </a:lnTo>
                <a:lnTo>
                  <a:pt x="499171" y="1254654"/>
                </a:lnTo>
                <a:lnTo>
                  <a:pt x="501024" y="1258888"/>
                </a:lnTo>
                <a:lnTo>
                  <a:pt x="503141" y="1263121"/>
                </a:lnTo>
                <a:lnTo>
                  <a:pt x="505523" y="1267090"/>
                </a:lnTo>
                <a:lnTo>
                  <a:pt x="507641" y="1270794"/>
                </a:lnTo>
                <a:lnTo>
                  <a:pt x="510288" y="1274498"/>
                </a:lnTo>
                <a:lnTo>
                  <a:pt x="513199" y="1278467"/>
                </a:lnTo>
                <a:lnTo>
                  <a:pt x="516375" y="1282171"/>
                </a:lnTo>
                <a:lnTo>
                  <a:pt x="519816" y="1285875"/>
                </a:lnTo>
                <a:lnTo>
                  <a:pt x="523521" y="1289315"/>
                </a:lnTo>
                <a:lnTo>
                  <a:pt x="527756" y="1292754"/>
                </a:lnTo>
                <a:lnTo>
                  <a:pt x="531991" y="1296194"/>
                </a:lnTo>
                <a:lnTo>
                  <a:pt x="536755" y="1299369"/>
                </a:lnTo>
                <a:lnTo>
                  <a:pt x="542048" y="1302015"/>
                </a:lnTo>
                <a:lnTo>
                  <a:pt x="547606" y="1304661"/>
                </a:lnTo>
                <a:lnTo>
                  <a:pt x="553429" y="1307042"/>
                </a:lnTo>
                <a:lnTo>
                  <a:pt x="559781" y="1308894"/>
                </a:lnTo>
                <a:lnTo>
                  <a:pt x="566663" y="1310481"/>
                </a:lnTo>
                <a:lnTo>
                  <a:pt x="573809" y="1311804"/>
                </a:lnTo>
                <a:lnTo>
                  <a:pt x="568780" y="1317361"/>
                </a:lnTo>
                <a:lnTo>
                  <a:pt x="564016" y="1322917"/>
                </a:lnTo>
                <a:lnTo>
                  <a:pt x="560311" y="1328738"/>
                </a:lnTo>
                <a:lnTo>
                  <a:pt x="557135" y="1334294"/>
                </a:lnTo>
                <a:lnTo>
                  <a:pt x="555017" y="1338792"/>
                </a:lnTo>
                <a:lnTo>
                  <a:pt x="553164" y="1342761"/>
                </a:lnTo>
                <a:lnTo>
                  <a:pt x="551312" y="1347259"/>
                </a:lnTo>
                <a:lnTo>
                  <a:pt x="549724" y="1351756"/>
                </a:lnTo>
                <a:lnTo>
                  <a:pt x="547077" y="1361546"/>
                </a:lnTo>
                <a:lnTo>
                  <a:pt x="544430" y="1372129"/>
                </a:lnTo>
                <a:lnTo>
                  <a:pt x="543107" y="1383242"/>
                </a:lnTo>
                <a:lnTo>
                  <a:pt x="541784" y="1395677"/>
                </a:lnTo>
                <a:lnTo>
                  <a:pt x="540725" y="1408642"/>
                </a:lnTo>
                <a:lnTo>
                  <a:pt x="540725" y="1423459"/>
                </a:lnTo>
                <a:lnTo>
                  <a:pt x="540725" y="1437481"/>
                </a:lnTo>
                <a:lnTo>
                  <a:pt x="541784" y="1450711"/>
                </a:lnTo>
                <a:lnTo>
                  <a:pt x="543107" y="1463146"/>
                </a:lnTo>
                <a:lnTo>
                  <a:pt x="544430" y="1474259"/>
                </a:lnTo>
                <a:lnTo>
                  <a:pt x="547077" y="1484842"/>
                </a:lnTo>
                <a:lnTo>
                  <a:pt x="549724" y="1494367"/>
                </a:lnTo>
                <a:lnTo>
                  <a:pt x="551312" y="1499129"/>
                </a:lnTo>
                <a:lnTo>
                  <a:pt x="553164" y="1503627"/>
                </a:lnTo>
                <a:lnTo>
                  <a:pt x="555017" y="1507596"/>
                </a:lnTo>
                <a:lnTo>
                  <a:pt x="557135" y="1512094"/>
                </a:lnTo>
                <a:lnTo>
                  <a:pt x="559781" y="1516327"/>
                </a:lnTo>
                <a:lnTo>
                  <a:pt x="562428" y="1520825"/>
                </a:lnTo>
                <a:lnTo>
                  <a:pt x="321047" y="1520825"/>
                </a:lnTo>
                <a:lnTo>
                  <a:pt x="312842" y="1520825"/>
                </a:lnTo>
                <a:lnTo>
                  <a:pt x="304373" y="1520296"/>
                </a:lnTo>
                <a:lnTo>
                  <a:pt x="296433" y="1519767"/>
                </a:lnTo>
                <a:lnTo>
                  <a:pt x="288228" y="1519238"/>
                </a:lnTo>
                <a:lnTo>
                  <a:pt x="280288" y="1518179"/>
                </a:lnTo>
                <a:lnTo>
                  <a:pt x="272083" y="1517121"/>
                </a:lnTo>
                <a:lnTo>
                  <a:pt x="264407" y="1515798"/>
                </a:lnTo>
                <a:lnTo>
                  <a:pt x="256203" y="1514211"/>
                </a:lnTo>
                <a:lnTo>
                  <a:pt x="248527" y="1512623"/>
                </a:lnTo>
                <a:lnTo>
                  <a:pt x="240852" y="1510771"/>
                </a:lnTo>
                <a:lnTo>
                  <a:pt x="233441" y="1508654"/>
                </a:lnTo>
                <a:lnTo>
                  <a:pt x="225501" y="1506538"/>
                </a:lnTo>
                <a:lnTo>
                  <a:pt x="218090" y="1503892"/>
                </a:lnTo>
                <a:lnTo>
                  <a:pt x="210679" y="1501511"/>
                </a:lnTo>
                <a:lnTo>
                  <a:pt x="203268" y="1498600"/>
                </a:lnTo>
                <a:lnTo>
                  <a:pt x="196122" y="1495690"/>
                </a:lnTo>
                <a:lnTo>
                  <a:pt x="188976" y="1492515"/>
                </a:lnTo>
                <a:lnTo>
                  <a:pt x="181830" y="1489075"/>
                </a:lnTo>
                <a:lnTo>
                  <a:pt x="174948" y="1485636"/>
                </a:lnTo>
                <a:lnTo>
                  <a:pt x="168067" y="1482196"/>
                </a:lnTo>
                <a:lnTo>
                  <a:pt x="161450" y="1478227"/>
                </a:lnTo>
                <a:lnTo>
                  <a:pt x="154569" y="1474523"/>
                </a:lnTo>
                <a:lnTo>
                  <a:pt x="147952" y="1470290"/>
                </a:lnTo>
                <a:lnTo>
                  <a:pt x="141600" y="1466056"/>
                </a:lnTo>
                <a:lnTo>
                  <a:pt x="129160" y="1457061"/>
                </a:lnTo>
                <a:lnTo>
                  <a:pt x="116985" y="1447536"/>
                </a:lnTo>
                <a:lnTo>
                  <a:pt x="105075" y="1437481"/>
                </a:lnTo>
                <a:lnTo>
                  <a:pt x="93959" y="1426634"/>
                </a:lnTo>
                <a:lnTo>
                  <a:pt x="83372" y="1415521"/>
                </a:lnTo>
                <a:lnTo>
                  <a:pt x="73579" y="1404144"/>
                </a:lnTo>
                <a:lnTo>
                  <a:pt x="64051" y="1391973"/>
                </a:lnTo>
                <a:lnTo>
                  <a:pt x="55052" y="1379273"/>
                </a:lnTo>
                <a:lnTo>
                  <a:pt x="50552" y="1373188"/>
                </a:lnTo>
                <a:lnTo>
                  <a:pt x="46582" y="1366309"/>
                </a:lnTo>
                <a:lnTo>
                  <a:pt x="42612" y="1359694"/>
                </a:lnTo>
                <a:lnTo>
                  <a:pt x="38907" y="1352815"/>
                </a:lnTo>
                <a:lnTo>
                  <a:pt x="35466" y="1346200"/>
                </a:lnTo>
                <a:lnTo>
                  <a:pt x="31761" y="1339056"/>
                </a:lnTo>
                <a:lnTo>
                  <a:pt x="28585" y="1332177"/>
                </a:lnTo>
                <a:lnTo>
                  <a:pt x="25409" y="1325034"/>
                </a:lnTo>
                <a:lnTo>
                  <a:pt x="22497" y="1317625"/>
                </a:lnTo>
                <a:lnTo>
                  <a:pt x="19586" y="1310481"/>
                </a:lnTo>
                <a:lnTo>
                  <a:pt x="17204" y="1303073"/>
                </a:lnTo>
                <a:lnTo>
                  <a:pt x="14557" y="1295665"/>
                </a:lnTo>
                <a:lnTo>
                  <a:pt x="12440" y="1287727"/>
                </a:lnTo>
                <a:lnTo>
                  <a:pt x="10322" y="1280054"/>
                </a:lnTo>
                <a:lnTo>
                  <a:pt x="8470" y="1272646"/>
                </a:lnTo>
                <a:lnTo>
                  <a:pt x="6617" y="1264444"/>
                </a:lnTo>
                <a:lnTo>
                  <a:pt x="5294" y="1256771"/>
                </a:lnTo>
                <a:lnTo>
                  <a:pt x="3706" y="1248834"/>
                </a:lnTo>
                <a:lnTo>
                  <a:pt x="2912" y="1240896"/>
                </a:lnTo>
                <a:lnTo>
                  <a:pt x="1853" y="1232959"/>
                </a:lnTo>
                <a:lnTo>
                  <a:pt x="1059" y="1224756"/>
                </a:lnTo>
                <a:lnTo>
                  <a:pt x="529" y="1216554"/>
                </a:lnTo>
                <a:lnTo>
                  <a:pt x="265" y="1208352"/>
                </a:lnTo>
                <a:lnTo>
                  <a:pt x="0" y="1200150"/>
                </a:lnTo>
                <a:lnTo>
                  <a:pt x="0" y="857515"/>
                </a:lnTo>
                <a:lnTo>
                  <a:pt x="265" y="847196"/>
                </a:lnTo>
                <a:lnTo>
                  <a:pt x="1059" y="836348"/>
                </a:lnTo>
                <a:lnTo>
                  <a:pt x="1588" y="826029"/>
                </a:lnTo>
                <a:lnTo>
                  <a:pt x="2912" y="815711"/>
                </a:lnTo>
                <a:lnTo>
                  <a:pt x="4500" y="805656"/>
                </a:lnTo>
                <a:lnTo>
                  <a:pt x="6352" y="795602"/>
                </a:lnTo>
                <a:lnTo>
                  <a:pt x="8205" y="785813"/>
                </a:lnTo>
                <a:lnTo>
                  <a:pt x="10587" y="776023"/>
                </a:lnTo>
                <a:lnTo>
                  <a:pt x="13498" y="766498"/>
                </a:lnTo>
                <a:lnTo>
                  <a:pt x="16410" y="757238"/>
                </a:lnTo>
                <a:lnTo>
                  <a:pt x="19851" y="747713"/>
                </a:lnTo>
                <a:lnTo>
                  <a:pt x="23291" y="738717"/>
                </a:lnTo>
                <a:lnTo>
                  <a:pt x="27261" y="730250"/>
                </a:lnTo>
                <a:lnTo>
                  <a:pt x="31761" y="721519"/>
                </a:lnTo>
                <a:lnTo>
                  <a:pt x="35996" y="712788"/>
                </a:lnTo>
                <a:lnTo>
                  <a:pt x="41024" y="704850"/>
                </a:lnTo>
                <a:lnTo>
                  <a:pt x="46053" y="696648"/>
                </a:lnTo>
                <a:lnTo>
                  <a:pt x="51346" y="688711"/>
                </a:lnTo>
                <a:lnTo>
                  <a:pt x="56905" y="680773"/>
                </a:lnTo>
                <a:lnTo>
                  <a:pt x="62727" y="673365"/>
                </a:lnTo>
                <a:lnTo>
                  <a:pt x="68550" y="666221"/>
                </a:lnTo>
                <a:lnTo>
                  <a:pt x="75167" y="659077"/>
                </a:lnTo>
                <a:lnTo>
                  <a:pt x="81519" y="652198"/>
                </a:lnTo>
                <a:lnTo>
                  <a:pt x="88401" y="645848"/>
                </a:lnTo>
                <a:lnTo>
                  <a:pt x="95547" y="639498"/>
                </a:lnTo>
                <a:lnTo>
                  <a:pt x="102958" y="633413"/>
                </a:lnTo>
                <a:lnTo>
                  <a:pt x="110368" y="627592"/>
                </a:lnTo>
                <a:lnTo>
                  <a:pt x="118308" y="622036"/>
                </a:lnTo>
                <a:lnTo>
                  <a:pt x="126249" y="616744"/>
                </a:lnTo>
                <a:lnTo>
                  <a:pt x="134453" y="611452"/>
                </a:lnTo>
                <a:lnTo>
                  <a:pt x="143188" y="606690"/>
                </a:lnTo>
                <a:lnTo>
                  <a:pt x="151392" y="602192"/>
                </a:lnTo>
                <a:lnTo>
                  <a:pt x="168596" y="587904"/>
                </a:lnTo>
                <a:lnTo>
                  <a:pt x="189505" y="569913"/>
                </a:lnTo>
                <a:lnTo>
                  <a:pt x="214120" y="548481"/>
                </a:lnTo>
                <a:lnTo>
                  <a:pt x="241381" y="524140"/>
                </a:lnTo>
                <a:lnTo>
                  <a:pt x="270760" y="497152"/>
                </a:lnTo>
                <a:lnTo>
                  <a:pt x="301726" y="468048"/>
                </a:lnTo>
                <a:lnTo>
                  <a:pt x="317342" y="452967"/>
                </a:lnTo>
                <a:lnTo>
                  <a:pt x="333222" y="437356"/>
                </a:lnTo>
                <a:lnTo>
                  <a:pt x="349367" y="421217"/>
                </a:lnTo>
                <a:lnTo>
                  <a:pt x="365247" y="405077"/>
                </a:lnTo>
                <a:lnTo>
                  <a:pt x="381128" y="388408"/>
                </a:lnTo>
                <a:lnTo>
                  <a:pt x="396479" y="371740"/>
                </a:lnTo>
                <a:lnTo>
                  <a:pt x="412094" y="354542"/>
                </a:lnTo>
                <a:lnTo>
                  <a:pt x="426916" y="337608"/>
                </a:lnTo>
                <a:lnTo>
                  <a:pt x="441473" y="320411"/>
                </a:lnTo>
                <a:lnTo>
                  <a:pt x="455765" y="303477"/>
                </a:lnTo>
                <a:lnTo>
                  <a:pt x="469263" y="286015"/>
                </a:lnTo>
                <a:lnTo>
                  <a:pt x="482232" y="269081"/>
                </a:lnTo>
                <a:lnTo>
                  <a:pt x="494143" y="252148"/>
                </a:lnTo>
                <a:lnTo>
                  <a:pt x="505523" y="235215"/>
                </a:lnTo>
                <a:lnTo>
                  <a:pt x="515581" y="218810"/>
                </a:lnTo>
                <a:lnTo>
                  <a:pt x="520610" y="210344"/>
                </a:lnTo>
                <a:lnTo>
                  <a:pt x="525374" y="202406"/>
                </a:lnTo>
                <a:lnTo>
                  <a:pt x="529344" y="194204"/>
                </a:lnTo>
                <a:lnTo>
                  <a:pt x="533314" y="186267"/>
                </a:lnTo>
                <a:lnTo>
                  <a:pt x="537019" y="178329"/>
                </a:lnTo>
                <a:lnTo>
                  <a:pt x="540460" y="170656"/>
                </a:lnTo>
                <a:lnTo>
                  <a:pt x="543636" y="162983"/>
                </a:lnTo>
                <a:lnTo>
                  <a:pt x="546283" y="155575"/>
                </a:lnTo>
                <a:lnTo>
                  <a:pt x="548930" y="147902"/>
                </a:lnTo>
                <a:lnTo>
                  <a:pt x="551047" y="140494"/>
                </a:lnTo>
                <a:lnTo>
                  <a:pt x="551047" y="1058"/>
                </a:lnTo>
                <a:lnTo>
                  <a:pt x="553958" y="794"/>
                </a:lnTo>
                <a:lnTo>
                  <a:pt x="561369" y="265"/>
                </a:lnTo>
                <a:lnTo>
                  <a:pt x="573015" y="0"/>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8693" name="KSO_Shape"/>
          <p:cNvSpPr>
            <a:spLocks noChangeArrowheads="1"/>
          </p:cNvSpPr>
          <p:nvPr/>
        </p:nvSpPr>
        <p:spPr bwMode="auto">
          <a:xfrm>
            <a:off x="6191250" y="3101975"/>
            <a:ext cx="820738" cy="700088"/>
          </a:xfrm>
          <a:custGeom>
            <a:avLst/>
            <a:gdLst>
              <a:gd name="T0" fmla="*/ 509372 w 4999037"/>
              <a:gd name="T1" fmla="*/ 590055 h 4260141"/>
              <a:gd name="T2" fmla="*/ 512212 w 4999037"/>
              <a:gd name="T3" fmla="*/ 606631 h 4260141"/>
              <a:gd name="T4" fmla="*/ 515683 w 4999037"/>
              <a:gd name="T5" fmla="*/ 619418 h 4260141"/>
              <a:gd name="T6" fmla="*/ 519943 w 4999037"/>
              <a:gd name="T7" fmla="*/ 632047 h 4260141"/>
              <a:gd name="T8" fmla="*/ 525465 w 4999037"/>
              <a:gd name="T9" fmla="*/ 644045 h 4260141"/>
              <a:gd name="T10" fmla="*/ 532091 w 4999037"/>
              <a:gd name="T11" fmla="*/ 654780 h 4260141"/>
              <a:gd name="T12" fmla="*/ 539980 w 4999037"/>
              <a:gd name="T13" fmla="*/ 664252 h 4260141"/>
              <a:gd name="T14" fmla="*/ 546922 w 4999037"/>
              <a:gd name="T15" fmla="*/ 670409 h 4260141"/>
              <a:gd name="T16" fmla="*/ 553706 w 4999037"/>
              <a:gd name="T17" fmla="*/ 674829 h 4260141"/>
              <a:gd name="T18" fmla="*/ 561122 w 4999037"/>
              <a:gd name="T19" fmla="*/ 678303 h 4260141"/>
              <a:gd name="T20" fmla="*/ 569326 w 4999037"/>
              <a:gd name="T21" fmla="*/ 680828 h 4260141"/>
              <a:gd name="T22" fmla="*/ 578477 w 4999037"/>
              <a:gd name="T23" fmla="*/ 682249 h 4260141"/>
              <a:gd name="T24" fmla="*/ 585261 w 4999037"/>
              <a:gd name="T25" fmla="*/ 700088 h 4260141"/>
              <a:gd name="T26" fmla="*/ 238948 w 4999037"/>
              <a:gd name="T27" fmla="*/ 682407 h 4260141"/>
              <a:gd name="T28" fmla="*/ 248414 w 4999037"/>
              <a:gd name="T29" fmla="*/ 681302 h 4260141"/>
              <a:gd name="T30" fmla="*/ 256934 w 4999037"/>
              <a:gd name="T31" fmla="*/ 679250 h 4260141"/>
              <a:gd name="T32" fmla="*/ 264665 w 4999037"/>
              <a:gd name="T33" fmla="*/ 676092 h 4260141"/>
              <a:gd name="T34" fmla="*/ 271449 w 4999037"/>
              <a:gd name="T35" fmla="*/ 671988 h 4260141"/>
              <a:gd name="T36" fmla="*/ 277760 w 4999037"/>
              <a:gd name="T37" fmla="*/ 666936 h 4260141"/>
              <a:gd name="T38" fmla="*/ 283440 w 4999037"/>
              <a:gd name="T39" fmla="*/ 661411 h 4260141"/>
              <a:gd name="T40" fmla="*/ 291644 w 4999037"/>
              <a:gd name="T41" fmla="*/ 650202 h 4260141"/>
              <a:gd name="T42" fmla="*/ 299533 w 4999037"/>
              <a:gd name="T43" fmla="*/ 634889 h 4260141"/>
              <a:gd name="T44" fmla="*/ 305371 w 4999037"/>
              <a:gd name="T45" fmla="*/ 618155 h 4260141"/>
              <a:gd name="T46" fmla="*/ 309473 w 4999037"/>
              <a:gd name="T47" fmla="*/ 601106 h 4260141"/>
              <a:gd name="T48" fmla="*/ 311997 w 4999037"/>
              <a:gd name="T49" fmla="*/ 584687 h 4260141"/>
              <a:gd name="T50" fmla="*/ 764255 w 4999037"/>
              <a:gd name="T51" fmla="*/ 499017 h 4260141"/>
              <a:gd name="T52" fmla="*/ 23351 w 4999037"/>
              <a:gd name="T53" fmla="*/ 0 h 4260141"/>
              <a:gd name="T54" fmla="*/ 802121 w 4999037"/>
              <a:gd name="T55" fmla="*/ 474 h 4260141"/>
              <a:gd name="T56" fmla="*/ 808590 w 4999037"/>
              <a:gd name="T57" fmla="*/ 2842 h 4260141"/>
              <a:gd name="T58" fmla="*/ 813954 w 4999037"/>
              <a:gd name="T59" fmla="*/ 6946 h 4260141"/>
              <a:gd name="T60" fmla="*/ 818056 w 4999037"/>
              <a:gd name="T61" fmla="*/ 12156 h 4260141"/>
              <a:gd name="T62" fmla="*/ 820265 w 4999037"/>
              <a:gd name="T63" fmla="*/ 18628 h 4260141"/>
              <a:gd name="T64" fmla="*/ 820738 w 4999037"/>
              <a:gd name="T65" fmla="*/ 532169 h 4260141"/>
              <a:gd name="T66" fmla="*/ 819791 w 4999037"/>
              <a:gd name="T67" fmla="*/ 539273 h 4260141"/>
              <a:gd name="T68" fmla="*/ 816952 w 4999037"/>
              <a:gd name="T69" fmla="*/ 545430 h 4260141"/>
              <a:gd name="T70" fmla="*/ 812218 w 4999037"/>
              <a:gd name="T71" fmla="*/ 550481 h 4260141"/>
              <a:gd name="T72" fmla="*/ 806696 w 4999037"/>
              <a:gd name="T73" fmla="*/ 553796 h 4260141"/>
              <a:gd name="T74" fmla="*/ 799912 w 4999037"/>
              <a:gd name="T75" fmla="*/ 555533 h 4260141"/>
              <a:gd name="T76" fmla="*/ 20984 w 4999037"/>
              <a:gd name="T77" fmla="*/ 555533 h 4260141"/>
              <a:gd name="T78" fmla="*/ 14200 w 4999037"/>
              <a:gd name="T79" fmla="*/ 553796 h 4260141"/>
              <a:gd name="T80" fmla="*/ 8520 w 4999037"/>
              <a:gd name="T81" fmla="*/ 550481 h 4260141"/>
              <a:gd name="T82" fmla="*/ 3944 w 4999037"/>
              <a:gd name="T83" fmla="*/ 545430 h 4260141"/>
              <a:gd name="T84" fmla="*/ 1104 w 4999037"/>
              <a:gd name="T85" fmla="*/ 539273 h 4260141"/>
              <a:gd name="T86" fmla="*/ 0 w 4999037"/>
              <a:gd name="T87" fmla="*/ 532169 h 4260141"/>
              <a:gd name="T88" fmla="*/ 473 w 4999037"/>
              <a:gd name="T89" fmla="*/ 18628 h 4260141"/>
              <a:gd name="T90" fmla="*/ 2840 w 4999037"/>
              <a:gd name="T91" fmla="*/ 12156 h 4260141"/>
              <a:gd name="T92" fmla="*/ 6942 w 4999037"/>
              <a:gd name="T93" fmla="*/ 6946 h 4260141"/>
              <a:gd name="T94" fmla="*/ 12149 w 4999037"/>
              <a:gd name="T95" fmla="*/ 2842 h 4260141"/>
              <a:gd name="T96" fmla="*/ 18617 w 4999037"/>
              <a:gd name="T97" fmla="*/ 474 h 42601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99037"/>
              <a:gd name="T148" fmla="*/ 0 h 4260141"/>
              <a:gd name="T149" fmla="*/ 4999037 w 4999037"/>
              <a:gd name="T150" fmla="*/ 4260141 h 426014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8694" name="KSO_Shape"/>
          <p:cNvSpPr>
            <a:spLocks noChangeArrowheads="1"/>
          </p:cNvSpPr>
          <p:nvPr/>
        </p:nvSpPr>
        <p:spPr bwMode="auto">
          <a:xfrm>
            <a:off x="9896475" y="3057525"/>
            <a:ext cx="852488" cy="787400"/>
          </a:xfrm>
          <a:custGeom>
            <a:avLst/>
            <a:gdLst>
              <a:gd name="T0" fmla="*/ 2147483647 w 4477"/>
              <a:gd name="T1" fmla="*/ 602152386 h 4133"/>
              <a:gd name="T2" fmla="*/ 2147483647 w 4477"/>
              <a:gd name="T3" fmla="*/ 277919241 h 4133"/>
              <a:gd name="T4" fmla="*/ 2147483647 w 4477"/>
              <a:gd name="T5" fmla="*/ 77201779 h 4133"/>
              <a:gd name="T6" fmla="*/ 2147483647 w 4477"/>
              <a:gd name="T7" fmla="*/ 0 h 4133"/>
              <a:gd name="T8" fmla="*/ 2147483647 w 4477"/>
              <a:gd name="T9" fmla="*/ 46313904 h 4133"/>
              <a:gd name="T10" fmla="*/ 2147483647 w 4477"/>
              <a:gd name="T11" fmla="*/ 200717462 h 4133"/>
              <a:gd name="T12" fmla="*/ 2147483647 w 4477"/>
              <a:gd name="T13" fmla="*/ 463210864 h 4133"/>
              <a:gd name="T14" fmla="*/ 2147483647 w 4477"/>
              <a:gd name="T15" fmla="*/ 833757723 h 4133"/>
              <a:gd name="T16" fmla="*/ 2147483647 w 4477"/>
              <a:gd name="T17" fmla="*/ 1312394616 h 4133"/>
              <a:gd name="T18" fmla="*/ 2147483647 w 4477"/>
              <a:gd name="T19" fmla="*/ 1868233097 h 4133"/>
              <a:gd name="T20" fmla="*/ 2147483647 w 4477"/>
              <a:gd name="T21" fmla="*/ 2147483647 h 4133"/>
              <a:gd name="T22" fmla="*/ 2147483647 w 4477"/>
              <a:gd name="T23" fmla="*/ 2147483647 h 4133"/>
              <a:gd name="T24" fmla="*/ 2147483647 w 4477"/>
              <a:gd name="T25" fmla="*/ 2147483647 h 4133"/>
              <a:gd name="T26" fmla="*/ 2147483647 w 4477"/>
              <a:gd name="T27" fmla="*/ 2147483647 h 4133"/>
              <a:gd name="T28" fmla="*/ 2147483647 w 4477"/>
              <a:gd name="T29" fmla="*/ 2147483647 h 4133"/>
              <a:gd name="T30" fmla="*/ 2147483647 w 4477"/>
              <a:gd name="T31" fmla="*/ 2147483647 h 4133"/>
              <a:gd name="T32" fmla="*/ 2147483647 w 4477"/>
              <a:gd name="T33" fmla="*/ 2147483647 h 4133"/>
              <a:gd name="T34" fmla="*/ 2147483647 w 4477"/>
              <a:gd name="T35" fmla="*/ 2147483647 h 4133"/>
              <a:gd name="T36" fmla="*/ 2147483647 w 4477"/>
              <a:gd name="T37" fmla="*/ 2147483647 h 4133"/>
              <a:gd name="T38" fmla="*/ 2147483647 w 4477"/>
              <a:gd name="T39" fmla="*/ 2147483647 h 4133"/>
              <a:gd name="T40" fmla="*/ 2147483647 w 4477"/>
              <a:gd name="T41" fmla="*/ 2147483647 h 4133"/>
              <a:gd name="T42" fmla="*/ 2147483647 w 4477"/>
              <a:gd name="T43" fmla="*/ 2147483647 h 4133"/>
              <a:gd name="T44" fmla="*/ 2147483647 w 4477"/>
              <a:gd name="T45" fmla="*/ 2147483647 h 4133"/>
              <a:gd name="T46" fmla="*/ 2147483647 w 4477"/>
              <a:gd name="T47" fmla="*/ 2147483647 h 4133"/>
              <a:gd name="T48" fmla="*/ 2147483647 w 4477"/>
              <a:gd name="T49" fmla="*/ 2147483647 h 4133"/>
              <a:gd name="T50" fmla="*/ 2147483647 w 4477"/>
              <a:gd name="T51" fmla="*/ 2147483647 h 4133"/>
              <a:gd name="T52" fmla="*/ 2147483647 w 4477"/>
              <a:gd name="T53" fmla="*/ 2147483647 h 4133"/>
              <a:gd name="T54" fmla="*/ 2147483647 w 4477"/>
              <a:gd name="T55" fmla="*/ 2147483647 h 4133"/>
              <a:gd name="T56" fmla="*/ 2147483647 w 4477"/>
              <a:gd name="T57" fmla="*/ 1744717415 h 4133"/>
              <a:gd name="T58" fmla="*/ 2147483647 w 4477"/>
              <a:gd name="T59" fmla="*/ 2147483647 h 4133"/>
              <a:gd name="T60" fmla="*/ 2147483647 w 4477"/>
              <a:gd name="T61" fmla="*/ 2147483647 h 4133"/>
              <a:gd name="T62" fmla="*/ 2147483647 w 4477"/>
              <a:gd name="T63" fmla="*/ 2147483647 h 4133"/>
              <a:gd name="T64" fmla="*/ 2147483647 w 4477"/>
              <a:gd name="T65" fmla="*/ 2147483647 h 4133"/>
              <a:gd name="T66" fmla="*/ 0 w 4477"/>
              <a:gd name="T67" fmla="*/ 2147483647 h 4133"/>
              <a:gd name="T68" fmla="*/ 2147483647 w 4477"/>
              <a:gd name="T69" fmla="*/ 2147483647 h 4133"/>
              <a:gd name="T70" fmla="*/ 2147483647 w 4477"/>
              <a:gd name="T71" fmla="*/ 2147483647 h 4133"/>
              <a:gd name="T72" fmla="*/ 2147483647 w 4477"/>
              <a:gd name="T73" fmla="*/ 2147483647 h 4133"/>
              <a:gd name="T74" fmla="*/ 2147483647 w 4477"/>
              <a:gd name="T75" fmla="*/ 2147483647 h 4133"/>
              <a:gd name="T76" fmla="*/ 2147483647 w 4477"/>
              <a:gd name="T77" fmla="*/ 2147483647 h 4133"/>
              <a:gd name="T78" fmla="*/ 2147483647 w 4477"/>
              <a:gd name="T79" fmla="*/ 2147483647 h 4133"/>
              <a:gd name="T80" fmla="*/ 2147483647 w 4477"/>
              <a:gd name="T81" fmla="*/ 2147483647 h 4133"/>
              <a:gd name="T82" fmla="*/ 2147483647 w 4477"/>
              <a:gd name="T83" fmla="*/ 2147483647 h 4133"/>
              <a:gd name="T84" fmla="*/ 2147483647 w 4477"/>
              <a:gd name="T85" fmla="*/ 2147483647 h 4133"/>
              <a:gd name="T86" fmla="*/ 2147483647 w 4477"/>
              <a:gd name="T87" fmla="*/ 2147483647 h 4133"/>
              <a:gd name="T88" fmla="*/ 2147483647 w 4477"/>
              <a:gd name="T89" fmla="*/ 2147483647 h 4133"/>
              <a:gd name="T90" fmla="*/ 2147483647 w 4477"/>
              <a:gd name="T91" fmla="*/ 2147483647 h 4133"/>
              <a:gd name="T92" fmla="*/ 2147483647 w 4477"/>
              <a:gd name="T93" fmla="*/ 2147483647 h 4133"/>
              <a:gd name="T94" fmla="*/ 2147483647 w 4477"/>
              <a:gd name="T95" fmla="*/ 2147483647 h 4133"/>
              <a:gd name="T96" fmla="*/ 2147483647 w 4477"/>
              <a:gd name="T97" fmla="*/ 2147483647 h 4133"/>
              <a:gd name="T98" fmla="*/ 2147483647 w 4477"/>
              <a:gd name="T99" fmla="*/ 2147483647 h 4133"/>
              <a:gd name="T100" fmla="*/ 2147483647 w 4477"/>
              <a:gd name="T101" fmla="*/ 2147483647 h 4133"/>
              <a:gd name="T102" fmla="*/ 2147483647 w 4477"/>
              <a:gd name="T103" fmla="*/ 2147483647 h 4133"/>
              <a:gd name="T104" fmla="*/ 2147483647 w 4477"/>
              <a:gd name="T105" fmla="*/ 2147483647 h 4133"/>
              <a:gd name="T106" fmla="*/ 2147483647 w 4477"/>
              <a:gd name="T107" fmla="*/ 2147483647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477"/>
              <a:gd name="T163" fmla="*/ 0 h 4133"/>
              <a:gd name="T164" fmla="*/ 4477 w 4477"/>
              <a:gd name="T165" fmla="*/ 4133 h 413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8695" name="TextBox 15"/>
          <p:cNvSpPr>
            <a:spLocks noChangeArrowheads="1"/>
          </p:cNvSpPr>
          <p:nvPr/>
        </p:nvSpPr>
        <p:spPr bwMode="auto">
          <a:xfrm>
            <a:off x="1330325" y="1173163"/>
            <a:ext cx="55213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000000"/>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a:t>
            </a:r>
          </a:p>
        </p:txBody>
      </p:sp>
      <p:sp>
        <p:nvSpPr>
          <p:cNvPr id="28696" name="TextBox 15"/>
          <p:cNvSpPr>
            <a:spLocks noChangeArrowheads="1"/>
          </p:cNvSpPr>
          <p:nvPr/>
        </p:nvSpPr>
        <p:spPr bwMode="auto">
          <a:xfrm>
            <a:off x="1330325" y="2982913"/>
            <a:ext cx="39306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000000"/>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a:t>
            </a:r>
          </a:p>
        </p:txBody>
      </p:sp>
      <p:sp>
        <p:nvSpPr>
          <p:cNvPr id="28697" name="TextBox 15"/>
          <p:cNvSpPr>
            <a:spLocks noChangeArrowheads="1"/>
          </p:cNvSpPr>
          <p:nvPr/>
        </p:nvSpPr>
        <p:spPr bwMode="auto">
          <a:xfrm>
            <a:off x="1330325" y="4792663"/>
            <a:ext cx="291623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000000"/>
                </a:solidFill>
                <a:latin typeface="微软雅黑" pitchFamily="34" charset="-122"/>
                <a:ea typeface="微软雅黑" pitchFamily="34" charset="-122"/>
                <a:sym typeface="微软雅黑" pitchFamily="34" charset="-122"/>
              </a:rPr>
              <a:t>这里输入简单的文字概述这里输入简单字概述这里输入简单简单的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KSO_Shape"/>
          <p:cNvSpPr>
            <a:spLocks noChangeArrowheads="1"/>
          </p:cNvSpPr>
          <p:nvPr/>
        </p:nvSpPr>
        <p:spPr bwMode="auto">
          <a:xfrm>
            <a:off x="381000" y="1600200"/>
            <a:ext cx="4532313" cy="3392488"/>
          </a:xfrm>
          <a:custGeom>
            <a:avLst/>
            <a:gdLst>
              <a:gd name="T0" fmla="*/ 2147483647 w 5185"/>
              <a:gd name="T1" fmla="*/ 2147483647 h 3880"/>
              <a:gd name="T2" fmla="*/ 2147483647 w 5185"/>
              <a:gd name="T3" fmla="*/ 2147483647 h 3880"/>
              <a:gd name="T4" fmla="*/ 2147483647 w 5185"/>
              <a:gd name="T5" fmla="*/ 2147483647 h 3880"/>
              <a:gd name="T6" fmla="*/ 2147483647 w 5185"/>
              <a:gd name="T7" fmla="*/ 2147483647 h 3880"/>
              <a:gd name="T8" fmla="*/ 2147483647 w 5185"/>
              <a:gd name="T9" fmla="*/ 2147483647 h 3880"/>
              <a:gd name="T10" fmla="*/ 2147483647 w 5185"/>
              <a:gd name="T11" fmla="*/ 2147483647 h 3880"/>
              <a:gd name="T12" fmla="*/ 2147483647 w 5185"/>
              <a:gd name="T13" fmla="*/ 2147483647 h 3880"/>
              <a:gd name="T14" fmla="*/ 2147483647 w 5185"/>
              <a:gd name="T15" fmla="*/ 2147483647 h 3880"/>
              <a:gd name="T16" fmla="*/ 2147483647 w 5185"/>
              <a:gd name="T17" fmla="*/ 2147483647 h 3880"/>
              <a:gd name="T18" fmla="*/ 2147483647 w 5185"/>
              <a:gd name="T19" fmla="*/ 2147483647 h 3880"/>
              <a:gd name="T20" fmla="*/ 2147483647 w 5185"/>
              <a:gd name="T21" fmla="*/ 2147483647 h 3880"/>
              <a:gd name="T22" fmla="*/ 2147483647 w 5185"/>
              <a:gd name="T23" fmla="*/ 2147483647 h 3880"/>
              <a:gd name="T24" fmla="*/ 2147483647 w 5185"/>
              <a:gd name="T25" fmla="*/ 2147483647 h 3880"/>
              <a:gd name="T26" fmla="*/ 2147483647 w 5185"/>
              <a:gd name="T27" fmla="*/ 2147483647 h 3880"/>
              <a:gd name="T28" fmla="*/ 2147483647 w 5185"/>
              <a:gd name="T29" fmla="*/ 1404372869 h 3880"/>
              <a:gd name="T30" fmla="*/ 2147483647 w 5185"/>
              <a:gd name="T31" fmla="*/ 280568375 h 3880"/>
              <a:gd name="T32" fmla="*/ 2147483647 w 5185"/>
              <a:gd name="T33" fmla="*/ 0 h 3880"/>
              <a:gd name="T34" fmla="*/ 2147483647 w 5185"/>
              <a:gd name="T35" fmla="*/ 280568375 h 3880"/>
              <a:gd name="T36" fmla="*/ 2147483647 w 5185"/>
              <a:gd name="T37" fmla="*/ 1404372869 h 3880"/>
              <a:gd name="T38" fmla="*/ 2147483647 w 5185"/>
              <a:gd name="T39" fmla="*/ 2147483647 h 3880"/>
              <a:gd name="T40" fmla="*/ 2147483647 w 5185"/>
              <a:gd name="T41" fmla="*/ 2147483647 h 3880"/>
              <a:gd name="T42" fmla="*/ 2147483647 w 5185"/>
              <a:gd name="T43" fmla="*/ 2147483647 h 3880"/>
              <a:gd name="T44" fmla="*/ 2147483647 w 5185"/>
              <a:gd name="T45" fmla="*/ 2147483647 h 3880"/>
              <a:gd name="T46" fmla="*/ 2147483647 w 5185"/>
              <a:gd name="T47" fmla="*/ 2147483647 h 3880"/>
              <a:gd name="T48" fmla="*/ 2147483647 w 5185"/>
              <a:gd name="T49" fmla="*/ 2147483647 h 3880"/>
              <a:gd name="T50" fmla="*/ 2147483647 w 5185"/>
              <a:gd name="T51" fmla="*/ 2147483647 h 3880"/>
              <a:gd name="T52" fmla="*/ 2147483647 w 5185"/>
              <a:gd name="T53" fmla="*/ 2147483647 h 3880"/>
              <a:gd name="T54" fmla="*/ 2147483647 w 5185"/>
              <a:gd name="T55" fmla="*/ 2147483647 h 3880"/>
              <a:gd name="T56" fmla="*/ 2147483647 w 5185"/>
              <a:gd name="T57" fmla="*/ 2147483647 h 3880"/>
              <a:gd name="T58" fmla="*/ 2147483647 w 5185"/>
              <a:gd name="T59" fmla="*/ 2147483647 h 3880"/>
              <a:gd name="T60" fmla="*/ 2147483647 w 5185"/>
              <a:gd name="T61" fmla="*/ 2147483647 h 3880"/>
              <a:gd name="T62" fmla="*/ 2147483647 w 5185"/>
              <a:gd name="T63" fmla="*/ 2147483647 h 3880"/>
              <a:gd name="T64" fmla="*/ 2147483647 w 5185"/>
              <a:gd name="T65" fmla="*/ 2147483647 h 3880"/>
              <a:gd name="T66" fmla="*/ 0 w 5185"/>
              <a:gd name="T67" fmla="*/ 2147483647 h 3880"/>
              <a:gd name="T68" fmla="*/ 561602968 w 5185"/>
              <a:gd name="T69" fmla="*/ 2147483647 h 3880"/>
              <a:gd name="T70" fmla="*/ 2147483647 w 5185"/>
              <a:gd name="T71" fmla="*/ 2147483647 h 3880"/>
              <a:gd name="T72" fmla="*/ 2147483647 w 5185"/>
              <a:gd name="T73" fmla="*/ 2147483647 h 3880"/>
              <a:gd name="T74" fmla="*/ 2147483647 w 5185"/>
              <a:gd name="T75" fmla="*/ 2147483647 h 3880"/>
              <a:gd name="T76" fmla="*/ 2147483647 w 5185"/>
              <a:gd name="T77" fmla="*/ 2147483647 h 3880"/>
              <a:gd name="T78" fmla="*/ 2147483647 w 5185"/>
              <a:gd name="T79" fmla="*/ 2147483647 h 3880"/>
              <a:gd name="T80" fmla="*/ 2147483647 w 5185"/>
              <a:gd name="T81" fmla="*/ 2147483647 h 3880"/>
              <a:gd name="T82" fmla="*/ 2147483647 w 5185"/>
              <a:gd name="T83" fmla="*/ 2147483647 h 3880"/>
              <a:gd name="T84" fmla="*/ 2147483647 w 5185"/>
              <a:gd name="T85" fmla="*/ 2147483647 h 3880"/>
              <a:gd name="T86" fmla="*/ 2147483647 w 5185"/>
              <a:gd name="T87" fmla="*/ 2147483647 h 3880"/>
              <a:gd name="T88" fmla="*/ 2147483647 w 5185"/>
              <a:gd name="T89" fmla="*/ 2147483647 h 3880"/>
              <a:gd name="T90" fmla="*/ 2147483647 w 5185"/>
              <a:gd name="T91" fmla="*/ 2147483647 h 3880"/>
              <a:gd name="T92" fmla="*/ 2147483647 w 5185"/>
              <a:gd name="T93" fmla="*/ 2147483647 h 3880"/>
              <a:gd name="T94" fmla="*/ 2147483647 w 5185"/>
              <a:gd name="T95" fmla="*/ 2147483647 h 3880"/>
              <a:gd name="T96" fmla="*/ 2147483647 w 5185"/>
              <a:gd name="T97" fmla="*/ 2147483647 h 3880"/>
              <a:gd name="T98" fmla="*/ 2147483647 w 5185"/>
              <a:gd name="T99" fmla="*/ 2147483647 h 3880"/>
              <a:gd name="T100" fmla="*/ 2147483647 w 5185"/>
              <a:gd name="T101" fmla="*/ 2147483647 h 3880"/>
              <a:gd name="T102" fmla="*/ 2147483647 w 5185"/>
              <a:gd name="T103" fmla="*/ 2147483647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185"/>
              <a:gd name="T157" fmla="*/ 0 h 3880"/>
              <a:gd name="T158" fmla="*/ 5185 w 5185"/>
              <a:gd name="T159" fmla="*/ 3880 h 388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9DC0DC"/>
          </a:solidFill>
          <a:ln>
            <a:noFill/>
          </a:ln>
          <a:extLst>
            <a:ext uri="{91240B29-F687-4F45-9708-019B960494DF}">
              <a14:hiddenLine xmlns:a14="http://schemas.microsoft.com/office/drawing/2010/main" w="9525" cmpd="sng">
                <a:solidFill>
                  <a:srgbClr val="000000"/>
                </a:solidFill>
                <a:bevel/>
                <a:headEnd/>
                <a:tailEnd/>
              </a14:hiddenLine>
            </a:ext>
          </a:extLst>
        </p:spPr>
        <p:txBody>
          <a:bodyPr bIns="360000" anchor="ctr"/>
          <a:lstStyle/>
          <a:p>
            <a:endParaRPr lang="zh-CN" altLang="en-US"/>
          </a:p>
        </p:txBody>
      </p:sp>
      <p:sp>
        <p:nvSpPr>
          <p:cNvPr id="29700" name="TextBox 15"/>
          <p:cNvSpPr>
            <a:spLocks noChangeArrowheads="1"/>
          </p:cNvSpPr>
          <p:nvPr/>
        </p:nvSpPr>
        <p:spPr bwMode="auto">
          <a:xfrm>
            <a:off x="1560513" y="2547938"/>
            <a:ext cx="224313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9DC0DC"/>
                </a:solidFill>
                <a:latin typeface="微软雅黑" pitchFamily="34" charset="-122"/>
                <a:ea typeface="微软雅黑" pitchFamily="34" charset="-122"/>
                <a:sym typeface="微软雅黑" pitchFamily="34" charset="-122"/>
              </a:rPr>
              <a:t>这里输入简单的文字概述</a:t>
            </a:r>
            <a:endParaRPr lang="en-US" sz="1400">
              <a:solidFill>
                <a:srgbClr val="9DC0DC"/>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9DC0DC"/>
                </a:solidFill>
                <a:latin typeface="微软雅黑" pitchFamily="34" charset="-122"/>
                <a:ea typeface="微软雅黑" pitchFamily="34" charset="-122"/>
                <a:sym typeface="微软雅黑" pitchFamily="34" charset="-122"/>
              </a:rPr>
              <a:t>这里输入简单的文字概述</a:t>
            </a:r>
            <a:endParaRPr lang="en-US" sz="1400">
              <a:solidFill>
                <a:srgbClr val="9DC0DC"/>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400">
                <a:solidFill>
                  <a:srgbClr val="9DC0DC"/>
                </a:solidFill>
                <a:latin typeface="微软雅黑" pitchFamily="34" charset="-122"/>
                <a:ea typeface="微软雅黑" pitchFamily="34" charset="-122"/>
                <a:sym typeface="微软雅黑" pitchFamily="34" charset="-122"/>
              </a:rPr>
              <a:t>这里输入简单的文字概述</a:t>
            </a:r>
            <a:endParaRPr lang="en-US" sz="1400">
              <a:solidFill>
                <a:srgbClr val="9DC0DC"/>
              </a:solidFill>
              <a:latin typeface="微软雅黑" pitchFamily="34" charset="-122"/>
              <a:ea typeface="微软雅黑" pitchFamily="34" charset="-122"/>
              <a:sym typeface="微软雅黑" pitchFamily="34" charset="-122"/>
            </a:endParaRPr>
          </a:p>
        </p:txBody>
      </p:sp>
      <p:sp>
        <p:nvSpPr>
          <p:cNvPr id="29701" name="TextBox 4"/>
          <p:cNvSpPr>
            <a:spLocks noChangeArrowheads="1"/>
          </p:cNvSpPr>
          <p:nvPr/>
        </p:nvSpPr>
        <p:spPr bwMode="auto">
          <a:xfrm>
            <a:off x="1849438" y="2039938"/>
            <a:ext cx="17160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sz="2000" b="1">
                <a:solidFill>
                  <a:srgbClr val="9DC0DC"/>
                </a:solidFill>
                <a:latin typeface="Franklin Gothic Book" pitchFamily="34" charset="0"/>
                <a:ea typeface="微软雅黑" pitchFamily="34" charset="-122"/>
                <a:sym typeface="Franklin Gothic Book" pitchFamily="34" charset="0"/>
              </a:rPr>
              <a:t>点击添加标题</a:t>
            </a:r>
            <a:endParaRPr lang="en-US" sz="2000" b="1">
              <a:solidFill>
                <a:srgbClr val="9DC0DC"/>
              </a:solidFill>
              <a:latin typeface="Franklin Gothic Book" pitchFamily="34" charset="0"/>
              <a:ea typeface="微软雅黑" pitchFamily="34" charset="-122"/>
              <a:sym typeface="Franklin Gothic Book" pitchFamily="34" charset="0"/>
            </a:endParaRPr>
          </a:p>
        </p:txBody>
      </p:sp>
      <p:sp>
        <p:nvSpPr>
          <p:cNvPr id="29702" name="椭圆 2"/>
          <p:cNvSpPr>
            <a:spLocks noChangeArrowheads="1"/>
          </p:cNvSpPr>
          <p:nvPr/>
        </p:nvSpPr>
        <p:spPr bwMode="auto">
          <a:xfrm>
            <a:off x="6135688" y="1538288"/>
            <a:ext cx="738187" cy="738187"/>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9703" name="椭圆 25"/>
          <p:cNvSpPr>
            <a:spLocks noChangeArrowheads="1"/>
          </p:cNvSpPr>
          <p:nvPr/>
        </p:nvSpPr>
        <p:spPr bwMode="auto">
          <a:xfrm>
            <a:off x="6135688" y="4394200"/>
            <a:ext cx="738187" cy="738188"/>
          </a:xfrm>
          <a:prstGeom prst="ellipse">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29704" name="椭圆 26"/>
          <p:cNvSpPr>
            <a:spLocks noChangeArrowheads="1"/>
          </p:cNvSpPr>
          <p:nvPr/>
        </p:nvSpPr>
        <p:spPr bwMode="auto">
          <a:xfrm>
            <a:off x="6135688" y="2965450"/>
            <a:ext cx="738187" cy="738188"/>
          </a:xfrm>
          <a:prstGeom prst="ellipse">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BDA16D"/>
              </a:solidFill>
              <a:latin typeface="宋体" pitchFamily="2" charset="-122"/>
              <a:sym typeface="宋体" pitchFamily="2" charset="-122"/>
            </a:endParaRPr>
          </a:p>
        </p:txBody>
      </p:sp>
      <p:sp>
        <p:nvSpPr>
          <p:cNvPr id="29705" name="矩形 27"/>
          <p:cNvSpPr>
            <a:spLocks noChangeArrowheads="1"/>
          </p:cNvSpPr>
          <p:nvPr/>
        </p:nvSpPr>
        <p:spPr bwMode="auto">
          <a:xfrm>
            <a:off x="7319963" y="1885950"/>
            <a:ext cx="4535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29706" name="TextBox 4"/>
          <p:cNvSpPr>
            <a:spLocks noChangeArrowheads="1"/>
          </p:cNvSpPr>
          <p:nvPr/>
        </p:nvSpPr>
        <p:spPr bwMode="auto">
          <a:xfrm>
            <a:off x="7256463" y="1376363"/>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29707" name="矩形 29"/>
          <p:cNvSpPr>
            <a:spLocks noChangeArrowheads="1"/>
          </p:cNvSpPr>
          <p:nvPr/>
        </p:nvSpPr>
        <p:spPr bwMode="auto">
          <a:xfrm>
            <a:off x="7351713" y="3302000"/>
            <a:ext cx="4535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29708" name="TextBox 4"/>
          <p:cNvSpPr>
            <a:spLocks noChangeArrowheads="1"/>
          </p:cNvSpPr>
          <p:nvPr/>
        </p:nvSpPr>
        <p:spPr bwMode="auto">
          <a:xfrm>
            <a:off x="7288213" y="2792413"/>
            <a:ext cx="1716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BDA16D"/>
                </a:solidFill>
                <a:latin typeface="Franklin Gothic Book" pitchFamily="34" charset="0"/>
                <a:ea typeface="微软雅黑" pitchFamily="34" charset="-122"/>
                <a:sym typeface="Franklin Gothic Book" pitchFamily="34" charset="0"/>
              </a:rPr>
              <a:t>点击添加标题</a:t>
            </a:r>
            <a:endParaRPr lang="en-US" b="1">
              <a:solidFill>
                <a:srgbClr val="BDA16D"/>
              </a:solidFill>
              <a:latin typeface="Franklin Gothic Book" pitchFamily="34" charset="0"/>
              <a:ea typeface="微软雅黑" pitchFamily="34" charset="-122"/>
              <a:sym typeface="Franklin Gothic Book" pitchFamily="34" charset="0"/>
            </a:endParaRPr>
          </a:p>
        </p:txBody>
      </p:sp>
      <p:sp>
        <p:nvSpPr>
          <p:cNvPr id="29709" name="矩形 31"/>
          <p:cNvSpPr>
            <a:spLocks noChangeArrowheads="1"/>
          </p:cNvSpPr>
          <p:nvPr/>
        </p:nvSpPr>
        <p:spPr bwMode="auto">
          <a:xfrm>
            <a:off x="7288213" y="4716463"/>
            <a:ext cx="4535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chemeClr val="bg1"/>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chemeClr val="bg1"/>
                </a:solidFill>
                <a:latin typeface="微软雅黑" pitchFamily="34" charset="-122"/>
                <a:ea typeface="微软雅黑" pitchFamily="34" charset="-122"/>
                <a:sym typeface="微软雅黑" pitchFamily="34" charset="-122"/>
              </a:rPr>
              <a:t>输入简单的文字概述简单的文字</a:t>
            </a:r>
            <a:endParaRPr lang="zh-CN" altLang="en-US" sz="1400">
              <a:solidFill>
                <a:schemeClr val="bg1"/>
              </a:solidFill>
              <a:latin typeface="Calibri" pitchFamily="34" charset="0"/>
              <a:sym typeface="宋体" pitchFamily="2" charset="-122"/>
            </a:endParaRPr>
          </a:p>
        </p:txBody>
      </p:sp>
      <p:sp>
        <p:nvSpPr>
          <p:cNvPr id="29710" name="TextBox 4"/>
          <p:cNvSpPr>
            <a:spLocks noChangeArrowheads="1"/>
          </p:cNvSpPr>
          <p:nvPr/>
        </p:nvSpPr>
        <p:spPr bwMode="auto">
          <a:xfrm>
            <a:off x="7226300" y="4206875"/>
            <a:ext cx="17160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29711" name="KSO_Shape"/>
          <p:cNvSpPr>
            <a:spLocks noChangeArrowheads="1"/>
          </p:cNvSpPr>
          <p:nvPr/>
        </p:nvSpPr>
        <p:spPr bwMode="auto">
          <a:xfrm>
            <a:off x="6294438" y="1644650"/>
            <a:ext cx="420687" cy="481013"/>
          </a:xfrm>
          <a:custGeom>
            <a:avLst/>
            <a:gdLst>
              <a:gd name="T0" fmla="*/ 2147483647 w 4250"/>
              <a:gd name="T1" fmla="*/ 2147483647 h 4850"/>
              <a:gd name="T2" fmla="*/ 2147483647 w 4250"/>
              <a:gd name="T3" fmla="*/ 2147483647 h 4850"/>
              <a:gd name="T4" fmla="*/ 2147483647 w 4250"/>
              <a:gd name="T5" fmla="*/ 2147483647 h 4850"/>
              <a:gd name="T6" fmla="*/ 2147483647 w 4250"/>
              <a:gd name="T7" fmla="*/ 2147483647 h 4850"/>
              <a:gd name="T8" fmla="*/ 2147483647 w 4250"/>
              <a:gd name="T9" fmla="*/ 2147483647 h 4850"/>
              <a:gd name="T10" fmla="*/ 2147483647 w 4250"/>
              <a:gd name="T11" fmla="*/ 2147483647 h 4850"/>
              <a:gd name="T12" fmla="*/ 2147483647 w 4250"/>
              <a:gd name="T13" fmla="*/ 2147483647 h 4850"/>
              <a:gd name="T14" fmla="*/ 2147483647 w 4250"/>
              <a:gd name="T15" fmla="*/ 2147483647 h 4850"/>
              <a:gd name="T16" fmla="*/ 2147483647 w 4250"/>
              <a:gd name="T17" fmla="*/ 2147483647 h 4850"/>
              <a:gd name="T18" fmla="*/ 2147483647 w 4250"/>
              <a:gd name="T19" fmla="*/ 2147483647 h 4850"/>
              <a:gd name="T20" fmla="*/ 2147483647 w 4250"/>
              <a:gd name="T21" fmla="*/ 2147483647 h 4850"/>
              <a:gd name="T22" fmla="*/ 2147483647 w 4250"/>
              <a:gd name="T23" fmla="*/ 2147483647 h 4850"/>
              <a:gd name="T24" fmla="*/ 2147483647 w 4250"/>
              <a:gd name="T25" fmla="*/ 2147483647 h 4850"/>
              <a:gd name="T26" fmla="*/ 2147483647 w 4250"/>
              <a:gd name="T27" fmla="*/ 2147483647 h 4850"/>
              <a:gd name="T28" fmla="*/ 2147483647 w 4250"/>
              <a:gd name="T29" fmla="*/ 2147483647 h 4850"/>
              <a:gd name="T30" fmla="*/ 2147483647 w 4250"/>
              <a:gd name="T31" fmla="*/ 2147483647 h 4850"/>
              <a:gd name="T32" fmla="*/ 2147483647 w 4250"/>
              <a:gd name="T33" fmla="*/ 2147483647 h 4850"/>
              <a:gd name="T34" fmla="*/ 2147483647 w 4250"/>
              <a:gd name="T35" fmla="*/ 2147483647 h 4850"/>
              <a:gd name="T36" fmla="*/ 2147483647 w 4250"/>
              <a:gd name="T37" fmla="*/ 2147483647 h 4850"/>
              <a:gd name="T38" fmla="*/ 2147483647 w 4250"/>
              <a:gd name="T39" fmla="*/ 2147483647 h 4850"/>
              <a:gd name="T40" fmla="*/ 2147483647 w 4250"/>
              <a:gd name="T41" fmla="*/ 2147483647 h 4850"/>
              <a:gd name="T42" fmla="*/ 2147483647 w 4250"/>
              <a:gd name="T43" fmla="*/ 2147483647 h 4850"/>
              <a:gd name="T44" fmla="*/ 2147483647 w 4250"/>
              <a:gd name="T45" fmla="*/ 2147483647 h 4850"/>
              <a:gd name="T46" fmla="*/ 2147483647 w 4250"/>
              <a:gd name="T47" fmla="*/ 2147483647 h 4850"/>
              <a:gd name="T48" fmla="*/ 2147483647 w 4250"/>
              <a:gd name="T49" fmla="*/ 2147483647 h 4850"/>
              <a:gd name="T50" fmla="*/ 2147483647 w 4250"/>
              <a:gd name="T51" fmla="*/ 2147483647 h 4850"/>
              <a:gd name="T52" fmla="*/ 2147483647 w 4250"/>
              <a:gd name="T53" fmla="*/ 2147483647 h 4850"/>
              <a:gd name="T54" fmla="*/ 2147483647 w 4250"/>
              <a:gd name="T55" fmla="*/ 2147483647 h 4850"/>
              <a:gd name="T56" fmla="*/ 0 w 4250"/>
              <a:gd name="T57" fmla="*/ 2147483647 h 4850"/>
              <a:gd name="T58" fmla="*/ 0 w 4250"/>
              <a:gd name="T59" fmla="*/ 2147483647 h 4850"/>
              <a:gd name="T60" fmla="*/ 2147483647 w 4250"/>
              <a:gd name="T61" fmla="*/ 0 h 4850"/>
              <a:gd name="T62" fmla="*/ 2147483647 w 4250"/>
              <a:gd name="T63" fmla="*/ 0 h 4850"/>
              <a:gd name="T64" fmla="*/ 2147483647 w 4250"/>
              <a:gd name="T65" fmla="*/ 2147483647 h 4850"/>
              <a:gd name="T66" fmla="*/ 2147483647 w 4250"/>
              <a:gd name="T67" fmla="*/ 2147483647 h 4850"/>
              <a:gd name="T68" fmla="*/ 2147483647 w 4250"/>
              <a:gd name="T69" fmla="*/ 2147483647 h 4850"/>
              <a:gd name="T70" fmla="*/ 2147483647 w 4250"/>
              <a:gd name="T71" fmla="*/ 2147483647 h 4850"/>
              <a:gd name="T72" fmla="*/ 2147483647 w 4250"/>
              <a:gd name="T73" fmla="*/ 2147483647 h 4850"/>
              <a:gd name="T74" fmla="*/ 2147483647 w 4250"/>
              <a:gd name="T75" fmla="*/ 2147483647 h 4850"/>
              <a:gd name="T76" fmla="*/ 2147483647 w 4250"/>
              <a:gd name="T77" fmla="*/ 2147483647 h 4850"/>
              <a:gd name="T78" fmla="*/ 2147483647 w 4250"/>
              <a:gd name="T79" fmla="*/ 2147483647 h 4850"/>
              <a:gd name="T80" fmla="*/ 2147483647 w 4250"/>
              <a:gd name="T81" fmla="*/ 2147483647 h 4850"/>
              <a:gd name="T82" fmla="*/ 2147483647 w 4250"/>
              <a:gd name="T83" fmla="*/ 2147483647 h 4850"/>
              <a:gd name="T84" fmla="*/ 2147483647 w 4250"/>
              <a:gd name="T85" fmla="*/ 2147483647 h 4850"/>
              <a:gd name="T86" fmla="*/ 2147483647 w 4250"/>
              <a:gd name="T87" fmla="*/ 2147483647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50"/>
              <a:gd name="T133" fmla="*/ 0 h 4850"/>
              <a:gd name="T134" fmla="*/ 4250 w 4250"/>
              <a:gd name="T135" fmla="*/ 4850 h 48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29712" name="KSO_Shape"/>
          <p:cNvSpPr>
            <a:spLocks noChangeArrowheads="1"/>
          </p:cNvSpPr>
          <p:nvPr/>
        </p:nvSpPr>
        <p:spPr bwMode="auto">
          <a:xfrm>
            <a:off x="6299200" y="3078163"/>
            <a:ext cx="422275" cy="481012"/>
          </a:xfrm>
          <a:custGeom>
            <a:avLst/>
            <a:gdLst>
              <a:gd name="T0" fmla="*/ 2147483647 w 4250"/>
              <a:gd name="T1" fmla="*/ 2147483647 h 4850"/>
              <a:gd name="T2" fmla="*/ 2147483647 w 4250"/>
              <a:gd name="T3" fmla="*/ 2147483647 h 4850"/>
              <a:gd name="T4" fmla="*/ 2147483647 w 4250"/>
              <a:gd name="T5" fmla="*/ 2147483647 h 4850"/>
              <a:gd name="T6" fmla="*/ 2147483647 w 4250"/>
              <a:gd name="T7" fmla="*/ 2147483647 h 4850"/>
              <a:gd name="T8" fmla="*/ 2147483647 w 4250"/>
              <a:gd name="T9" fmla="*/ 2147483647 h 4850"/>
              <a:gd name="T10" fmla="*/ 2147483647 w 4250"/>
              <a:gd name="T11" fmla="*/ 2147483647 h 4850"/>
              <a:gd name="T12" fmla="*/ 2147483647 w 4250"/>
              <a:gd name="T13" fmla="*/ 2147483647 h 4850"/>
              <a:gd name="T14" fmla="*/ 2147483647 w 4250"/>
              <a:gd name="T15" fmla="*/ 2147483647 h 4850"/>
              <a:gd name="T16" fmla="*/ 2147483647 w 4250"/>
              <a:gd name="T17" fmla="*/ 2147483647 h 4850"/>
              <a:gd name="T18" fmla="*/ 2147483647 w 4250"/>
              <a:gd name="T19" fmla="*/ 2147483647 h 4850"/>
              <a:gd name="T20" fmla="*/ 2147483647 w 4250"/>
              <a:gd name="T21" fmla="*/ 2147483647 h 4850"/>
              <a:gd name="T22" fmla="*/ 2147483647 w 4250"/>
              <a:gd name="T23" fmla="*/ 2147483647 h 4850"/>
              <a:gd name="T24" fmla="*/ 2147483647 w 4250"/>
              <a:gd name="T25" fmla="*/ 2147483647 h 4850"/>
              <a:gd name="T26" fmla="*/ 2147483647 w 4250"/>
              <a:gd name="T27" fmla="*/ 2147483647 h 4850"/>
              <a:gd name="T28" fmla="*/ 2147483647 w 4250"/>
              <a:gd name="T29" fmla="*/ 2147483647 h 4850"/>
              <a:gd name="T30" fmla="*/ 2147483647 w 4250"/>
              <a:gd name="T31" fmla="*/ 2147483647 h 4850"/>
              <a:gd name="T32" fmla="*/ 2147483647 w 4250"/>
              <a:gd name="T33" fmla="*/ 2147483647 h 4850"/>
              <a:gd name="T34" fmla="*/ 2147483647 w 4250"/>
              <a:gd name="T35" fmla="*/ 2147483647 h 4850"/>
              <a:gd name="T36" fmla="*/ 2147483647 w 4250"/>
              <a:gd name="T37" fmla="*/ 2147483647 h 4850"/>
              <a:gd name="T38" fmla="*/ 2147483647 w 4250"/>
              <a:gd name="T39" fmla="*/ 2147483647 h 4850"/>
              <a:gd name="T40" fmla="*/ 2147483647 w 4250"/>
              <a:gd name="T41" fmla="*/ 2147483647 h 4850"/>
              <a:gd name="T42" fmla="*/ 2147483647 w 4250"/>
              <a:gd name="T43" fmla="*/ 2147483647 h 4850"/>
              <a:gd name="T44" fmla="*/ 2147483647 w 4250"/>
              <a:gd name="T45" fmla="*/ 2147483647 h 4850"/>
              <a:gd name="T46" fmla="*/ 2147483647 w 4250"/>
              <a:gd name="T47" fmla="*/ 2147483647 h 4850"/>
              <a:gd name="T48" fmla="*/ 2147483647 w 4250"/>
              <a:gd name="T49" fmla="*/ 2147483647 h 4850"/>
              <a:gd name="T50" fmla="*/ 2147483647 w 4250"/>
              <a:gd name="T51" fmla="*/ 2147483647 h 4850"/>
              <a:gd name="T52" fmla="*/ 2147483647 w 4250"/>
              <a:gd name="T53" fmla="*/ 2147483647 h 4850"/>
              <a:gd name="T54" fmla="*/ 2147483647 w 4250"/>
              <a:gd name="T55" fmla="*/ 2147483647 h 4850"/>
              <a:gd name="T56" fmla="*/ 0 w 4250"/>
              <a:gd name="T57" fmla="*/ 2147483647 h 4850"/>
              <a:gd name="T58" fmla="*/ 0 w 4250"/>
              <a:gd name="T59" fmla="*/ 2147483647 h 4850"/>
              <a:gd name="T60" fmla="*/ 2147483647 w 4250"/>
              <a:gd name="T61" fmla="*/ 0 h 4850"/>
              <a:gd name="T62" fmla="*/ 2147483647 w 4250"/>
              <a:gd name="T63" fmla="*/ 0 h 4850"/>
              <a:gd name="T64" fmla="*/ 2147483647 w 4250"/>
              <a:gd name="T65" fmla="*/ 2147483647 h 4850"/>
              <a:gd name="T66" fmla="*/ 2147483647 w 4250"/>
              <a:gd name="T67" fmla="*/ 2147483647 h 4850"/>
              <a:gd name="T68" fmla="*/ 2147483647 w 4250"/>
              <a:gd name="T69" fmla="*/ 2147483647 h 4850"/>
              <a:gd name="T70" fmla="*/ 2147483647 w 4250"/>
              <a:gd name="T71" fmla="*/ 2147483647 h 4850"/>
              <a:gd name="T72" fmla="*/ 2147483647 w 4250"/>
              <a:gd name="T73" fmla="*/ 2147483647 h 4850"/>
              <a:gd name="T74" fmla="*/ 2147483647 w 4250"/>
              <a:gd name="T75" fmla="*/ 2147483647 h 4850"/>
              <a:gd name="T76" fmla="*/ 2147483647 w 4250"/>
              <a:gd name="T77" fmla="*/ 2147483647 h 4850"/>
              <a:gd name="T78" fmla="*/ 2147483647 w 4250"/>
              <a:gd name="T79" fmla="*/ 2147483647 h 4850"/>
              <a:gd name="T80" fmla="*/ 2147483647 w 4250"/>
              <a:gd name="T81" fmla="*/ 2147483647 h 4850"/>
              <a:gd name="T82" fmla="*/ 2147483647 w 4250"/>
              <a:gd name="T83" fmla="*/ 2147483647 h 4850"/>
              <a:gd name="T84" fmla="*/ 2147483647 w 4250"/>
              <a:gd name="T85" fmla="*/ 2147483647 h 4850"/>
              <a:gd name="T86" fmla="*/ 2147483647 w 4250"/>
              <a:gd name="T87" fmla="*/ 2147483647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50"/>
              <a:gd name="T133" fmla="*/ 0 h 4850"/>
              <a:gd name="T134" fmla="*/ 4250 w 4250"/>
              <a:gd name="T135" fmla="*/ 4850 h 48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29713" name="KSO_Shape"/>
          <p:cNvSpPr>
            <a:spLocks noChangeArrowheads="1"/>
          </p:cNvSpPr>
          <p:nvPr/>
        </p:nvSpPr>
        <p:spPr bwMode="auto">
          <a:xfrm>
            <a:off x="6294438" y="4495800"/>
            <a:ext cx="420687" cy="481013"/>
          </a:xfrm>
          <a:custGeom>
            <a:avLst/>
            <a:gdLst>
              <a:gd name="T0" fmla="*/ 2147483647 w 4250"/>
              <a:gd name="T1" fmla="*/ 2147483647 h 4850"/>
              <a:gd name="T2" fmla="*/ 2147483647 w 4250"/>
              <a:gd name="T3" fmla="*/ 2147483647 h 4850"/>
              <a:gd name="T4" fmla="*/ 2147483647 w 4250"/>
              <a:gd name="T5" fmla="*/ 2147483647 h 4850"/>
              <a:gd name="T6" fmla="*/ 2147483647 w 4250"/>
              <a:gd name="T7" fmla="*/ 2147483647 h 4850"/>
              <a:gd name="T8" fmla="*/ 2147483647 w 4250"/>
              <a:gd name="T9" fmla="*/ 2147483647 h 4850"/>
              <a:gd name="T10" fmla="*/ 2147483647 w 4250"/>
              <a:gd name="T11" fmla="*/ 2147483647 h 4850"/>
              <a:gd name="T12" fmla="*/ 2147483647 w 4250"/>
              <a:gd name="T13" fmla="*/ 2147483647 h 4850"/>
              <a:gd name="T14" fmla="*/ 2147483647 w 4250"/>
              <a:gd name="T15" fmla="*/ 2147483647 h 4850"/>
              <a:gd name="T16" fmla="*/ 2147483647 w 4250"/>
              <a:gd name="T17" fmla="*/ 2147483647 h 4850"/>
              <a:gd name="T18" fmla="*/ 2147483647 w 4250"/>
              <a:gd name="T19" fmla="*/ 2147483647 h 4850"/>
              <a:gd name="T20" fmla="*/ 2147483647 w 4250"/>
              <a:gd name="T21" fmla="*/ 2147483647 h 4850"/>
              <a:gd name="T22" fmla="*/ 2147483647 w 4250"/>
              <a:gd name="T23" fmla="*/ 2147483647 h 4850"/>
              <a:gd name="T24" fmla="*/ 2147483647 w 4250"/>
              <a:gd name="T25" fmla="*/ 2147483647 h 4850"/>
              <a:gd name="T26" fmla="*/ 2147483647 w 4250"/>
              <a:gd name="T27" fmla="*/ 2147483647 h 4850"/>
              <a:gd name="T28" fmla="*/ 2147483647 w 4250"/>
              <a:gd name="T29" fmla="*/ 2147483647 h 4850"/>
              <a:gd name="T30" fmla="*/ 2147483647 w 4250"/>
              <a:gd name="T31" fmla="*/ 2147483647 h 4850"/>
              <a:gd name="T32" fmla="*/ 2147483647 w 4250"/>
              <a:gd name="T33" fmla="*/ 2147483647 h 4850"/>
              <a:gd name="T34" fmla="*/ 2147483647 w 4250"/>
              <a:gd name="T35" fmla="*/ 2147483647 h 4850"/>
              <a:gd name="T36" fmla="*/ 2147483647 w 4250"/>
              <a:gd name="T37" fmla="*/ 2147483647 h 4850"/>
              <a:gd name="T38" fmla="*/ 2147483647 w 4250"/>
              <a:gd name="T39" fmla="*/ 2147483647 h 4850"/>
              <a:gd name="T40" fmla="*/ 2147483647 w 4250"/>
              <a:gd name="T41" fmla="*/ 2147483647 h 4850"/>
              <a:gd name="T42" fmla="*/ 2147483647 w 4250"/>
              <a:gd name="T43" fmla="*/ 2147483647 h 4850"/>
              <a:gd name="T44" fmla="*/ 2147483647 w 4250"/>
              <a:gd name="T45" fmla="*/ 2147483647 h 4850"/>
              <a:gd name="T46" fmla="*/ 2147483647 w 4250"/>
              <a:gd name="T47" fmla="*/ 2147483647 h 4850"/>
              <a:gd name="T48" fmla="*/ 2147483647 w 4250"/>
              <a:gd name="T49" fmla="*/ 2147483647 h 4850"/>
              <a:gd name="T50" fmla="*/ 2147483647 w 4250"/>
              <a:gd name="T51" fmla="*/ 2147483647 h 4850"/>
              <a:gd name="T52" fmla="*/ 2147483647 w 4250"/>
              <a:gd name="T53" fmla="*/ 2147483647 h 4850"/>
              <a:gd name="T54" fmla="*/ 2147483647 w 4250"/>
              <a:gd name="T55" fmla="*/ 2147483647 h 4850"/>
              <a:gd name="T56" fmla="*/ 0 w 4250"/>
              <a:gd name="T57" fmla="*/ 2147483647 h 4850"/>
              <a:gd name="T58" fmla="*/ 0 w 4250"/>
              <a:gd name="T59" fmla="*/ 2147483647 h 4850"/>
              <a:gd name="T60" fmla="*/ 2147483647 w 4250"/>
              <a:gd name="T61" fmla="*/ 0 h 4850"/>
              <a:gd name="T62" fmla="*/ 2147483647 w 4250"/>
              <a:gd name="T63" fmla="*/ 0 h 4850"/>
              <a:gd name="T64" fmla="*/ 2147483647 w 4250"/>
              <a:gd name="T65" fmla="*/ 2147483647 h 4850"/>
              <a:gd name="T66" fmla="*/ 2147483647 w 4250"/>
              <a:gd name="T67" fmla="*/ 2147483647 h 4850"/>
              <a:gd name="T68" fmla="*/ 2147483647 w 4250"/>
              <a:gd name="T69" fmla="*/ 2147483647 h 4850"/>
              <a:gd name="T70" fmla="*/ 2147483647 w 4250"/>
              <a:gd name="T71" fmla="*/ 2147483647 h 4850"/>
              <a:gd name="T72" fmla="*/ 2147483647 w 4250"/>
              <a:gd name="T73" fmla="*/ 2147483647 h 4850"/>
              <a:gd name="T74" fmla="*/ 2147483647 w 4250"/>
              <a:gd name="T75" fmla="*/ 2147483647 h 4850"/>
              <a:gd name="T76" fmla="*/ 2147483647 w 4250"/>
              <a:gd name="T77" fmla="*/ 2147483647 h 4850"/>
              <a:gd name="T78" fmla="*/ 2147483647 w 4250"/>
              <a:gd name="T79" fmla="*/ 2147483647 h 4850"/>
              <a:gd name="T80" fmla="*/ 2147483647 w 4250"/>
              <a:gd name="T81" fmla="*/ 2147483647 h 4850"/>
              <a:gd name="T82" fmla="*/ 2147483647 w 4250"/>
              <a:gd name="T83" fmla="*/ 2147483647 h 4850"/>
              <a:gd name="T84" fmla="*/ 2147483647 w 4250"/>
              <a:gd name="T85" fmla="*/ 2147483647 h 4850"/>
              <a:gd name="T86" fmla="*/ 2147483647 w 4250"/>
              <a:gd name="T87" fmla="*/ 2147483647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50"/>
              <a:gd name="T133" fmla="*/ 0 h 4850"/>
              <a:gd name="T134" fmla="*/ 4250 w 4250"/>
              <a:gd name="T135" fmla="*/ 4850 h 48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solidFill>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2"/>
          <p:cNvSpPr>
            <a:spLocks noChangeArrowheads="1"/>
          </p:cNvSpPr>
          <p:nvPr/>
        </p:nvSpPr>
        <p:spPr bwMode="auto">
          <a:xfrm>
            <a:off x="7448550" y="-134938"/>
            <a:ext cx="2270125" cy="450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1</a:t>
            </a:r>
            <a:endParaRPr lang="zh-CN" altLang="en-US" sz="28700">
              <a:solidFill>
                <a:srgbClr val="E39A1D"/>
              </a:solidFill>
              <a:latin typeface="Impact" pitchFamily="34" charset="0"/>
              <a:sym typeface="Impact" pitchFamily="34" charset="0"/>
            </a:endParaRPr>
          </a:p>
        </p:txBody>
      </p:sp>
      <p:sp>
        <p:nvSpPr>
          <p:cNvPr id="3076" name="文本框 13"/>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3077" name="直接连接符 15"/>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 name="矩形 9"/>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课题综述</a:t>
            </a:r>
            <a:endParaRPr lang="en-US" sz="4000" b="1">
              <a:solidFill>
                <a:srgbClr val="E39A1D"/>
              </a:solidFill>
              <a:latin typeface="微软雅黑" pitchFamily="34" charset="-122"/>
              <a:ea typeface="微软雅黑" pitchFamily="34" charset="-122"/>
              <a:sym typeface="微软雅黑" pitchFamily="34" charset="-122"/>
            </a:endParaRPr>
          </a:p>
        </p:txBody>
      </p:sp>
      <p:sp>
        <p:nvSpPr>
          <p:cNvPr id="3079" name="矩形 10"/>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3080"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3081" name="矩形 5"/>
          <p:cNvSpPr>
            <a:spLocks noChangeArrowheads="1"/>
          </p:cNvSpPr>
          <p:nvPr/>
        </p:nvSpPr>
        <p:spPr bwMode="auto">
          <a:xfrm>
            <a:off x="2990850" y="4083050"/>
            <a:ext cx="2055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Project Overview</a:t>
            </a:r>
            <a:endParaRPr lang="en-US" altLang="zh-CN" sz="1600">
              <a:solidFill>
                <a:srgbClr val="BDA16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2"/>
          <p:cNvPicPr>
            <a:picLocks noChangeAspect="1" noChangeArrowheads="1"/>
          </p:cNvPicPr>
          <p:nvPr/>
        </p:nvPicPr>
        <p:blipFill>
          <a:blip r:embed="rId2">
            <a:extLst>
              <a:ext uri="{28A0092B-C50C-407E-A947-70E740481C1C}">
                <a14:useLocalDpi xmlns:a14="http://schemas.microsoft.com/office/drawing/2010/main" val="0"/>
              </a:ext>
            </a:extLst>
          </a:blip>
          <a:srcRect t="710" r="499"/>
          <a:stretch>
            <a:fillRect/>
          </a:stretch>
        </p:blipFill>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4"/>
          <p:cNvSpPr>
            <a:spLocks noChangeArrowheads="1"/>
          </p:cNvSpPr>
          <p:nvPr/>
        </p:nvSpPr>
        <p:spPr bwMode="auto">
          <a:xfrm>
            <a:off x="3187700" y="3078163"/>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buFont typeface="Arial" pitchFamily="34" charset="0"/>
              <a:buNone/>
            </a:pPr>
            <a:r>
              <a:rPr lang="en-US" altLang="zh-CN" sz="2800">
                <a:solidFill>
                  <a:srgbClr val="E39A1D"/>
                </a:solidFill>
                <a:latin typeface="Times New Roman" pitchFamily="18" charset="0"/>
                <a:ea typeface="微软雅黑" pitchFamily="34" charset="-122"/>
                <a:sym typeface="Times New Roman" pitchFamily="18" charset="0"/>
              </a:rPr>
              <a:t>Academic Papers Powerpoint Template</a:t>
            </a:r>
            <a:endParaRPr lang="zh-CN" altLang="en-US" sz="2800">
              <a:solidFill>
                <a:srgbClr val="E39A1D"/>
              </a:solidFill>
              <a:latin typeface="Times New Roman" pitchFamily="18" charset="0"/>
              <a:ea typeface="微软雅黑" pitchFamily="34" charset="-122"/>
              <a:sym typeface="Times New Roman" pitchFamily="18" charset="0"/>
            </a:endParaRPr>
          </a:p>
        </p:txBody>
      </p:sp>
      <p:sp>
        <p:nvSpPr>
          <p:cNvPr id="1028" name="矩形 5"/>
          <p:cNvSpPr>
            <a:spLocks noChangeArrowheads="1"/>
          </p:cNvSpPr>
          <p:nvPr/>
        </p:nvSpPr>
        <p:spPr bwMode="auto">
          <a:xfrm>
            <a:off x="2211388" y="3730625"/>
            <a:ext cx="7794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3200" b="1">
                <a:solidFill>
                  <a:srgbClr val="E39A1D"/>
                </a:solidFill>
                <a:latin typeface="微软雅黑" pitchFamily="34" charset="-122"/>
                <a:ea typeface="微软雅黑" pitchFamily="34" charset="-122"/>
                <a:sym typeface="微软雅黑" pitchFamily="34" charset="-122"/>
              </a:rPr>
              <a:t>  开题报告、论文答辩学术类通用</a:t>
            </a:r>
            <a:r>
              <a:rPr lang="en-US" altLang="zh-CN" sz="3200" b="1">
                <a:solidFill>
                  <a:srgbClr val="E39A1D"/>
                </a:solidFill>
                <a:latin typeface="微软雅黑" pitchFamily="34" charset="-122"/>
                <a:ea typeface="微软雅黑" pitchFamily="34" charset="-122"/>
                <a:sym typeface="微软雅黑" pitchFamily="34" charset="-122"/>
              </a:rPr>
              <a:t>PPT</a:t>
            </a:r>
            <a:r>
              <a:rPr lang="zh-CN" altLang="en-US" sz="3200" b="1">
                <a:solidFill>
                  <a:srgbClr val="E39A1D"/>
                </a:solidFill>
                <a:latin typeface="微软雅黑" pitchFamily="34" charset="-122"/>
                <a:ea typeface="微软雅黑" pitchFamily="34" charset="-122"/>
                <a:sym typeface="微软雅黑" pitchFamily="34" charset="-122"/>
              </a:rPr>
              <a:t>模版</a:t>
            </a:r>
            <a:endParaRPr lang="en-US" sz="3200" b="1">
              <a:solidFill>
                <a:srgbClr val="E39A1D"/>
              </a:solidFill>
              <a:latin typeface="微软雅黑" pitchFamily="34" charset="-122"/>
              <a:ea typeface="微软雅黑" pitchFamily="34" charset="-122"/>
              <a:sym typeface="微软雅黑" pitchFamily="34" charset="-122"/>
            </a:endParaRPr>
          </a:p>
        </p:txBody>
      </p:sp>
      <p:sp>
        <p:nvSpPr>
          <p:cNvPr id="1029" name="文本框 7"/>
          <p:cNvSpPr>
            <a:spLocks noChangeArrowheads="1"/>
          </p:cNvSpPr>
          <p:nvPr/>
        </p:nvSpPr>
        <p:spPr bwMode="auto">
          <a:xfrm>
            <a:off x="168275" y="6211888"/>
            <a:ext cx="1289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en-US" altLang="zh-CN" sz="2800" b="1">
                <a:solidFill>
                  <a:srgbClr val="BDA16D"/>
                </a:solidFill>
                <a:latin typeface="Bodoni MT Black" pitchFamily="18" charset="0"/>
                <a:sym typeface="Bodoni MT Black" pitchFamily="18" charset="0"/>
              </a:rPr>
              <a:t>LOGO</a:t>
            </a:r>
            <a:endParaRPr lang="zh-CN" altLang="en-US" sz="2800" b="1">
              <a:solidFill>
                <a:srgbClr val="BDA16D"/>
              </a:solidFill>
              <a:latin typeface="Bodoni MT Black" pitchFamily="18" charset="0"/>
              <a:sym typeface="Bodoni MT Black" pitchFamily="18" charset="0"/>
            </a:endParaRPr>
          </a:p>
        </p:txBody>
      </p:sp>
      <p:sp>
        <p:nvSpPr>
          <p:cNvPr id="1030" name="矩形 1"/>
          <p:cNvSpPr>
            <a:spLocks noChangeArrowheads="1"/>
          </p:cNvSpPr>
          <p:nvPr/>
        </p:nvSpPr>
        <p:spPr bwMode="auto">
          <a:xfrm>
            <a:off x="6162675" y="4403725"/>
            <a:ext cx="2211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时   间：</a:t>
            </a:r>
            <a:r>
              <a:rPr lang="en-US" altLang="zh-CN" sz="1600" dirty="0" smtClean="0">
                <a:solidFill>
                  <a:srgbClr val="E39A1D"/>
                </a:solidFill>
                <a:latin typeface="微软雅黑" pitchFamily="34" charset="-122"/>
                <a:ea typeface="微软雅黑" pitchFamily="34" charset="-122"/>
                <a:sym typeface="微软雅黑" pitchFamily="34" charset="-122"/>
              </a:rPr>
              <a:t>2016.05.22</a:t>
            </a:r>
            <a:endParaRPr lang="zh-CN" altLang="en-US" sz="1600" dirty="0">
              <a:solidFill>
                <a:srgbClr val="E39A1D"/>
              </a:solidFill>
              <a:latin typeface="微软雅黑" pitchFamily="34" charset="-122"/>
              <a:ea typeface="微软雅黑" pitchFamily="34" charset="-122"/>
              <a:sym typeface="微软雅黑" pitchFamily="34" charset="-122"/>
            </a:endParaRPr>
          </a:p>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专   业</a:t>
            </a:r>
            <a:r>
              <a:rPr lang="zh-CN" altLang="en-US" sz="1600" dirty="0" smtClean="0">
                <a:solidFill>
                  <a:srgbClr val="E39A1D"/>
                </a:solidFill>
                <a:latin typeface="微软雅黑" pitchFamily="34" charset="-122"/>
                <a:ea typeface="微软雅黑" pitchFamily="34" charset="-122"/>
                <a:sym typeface="微软雅黑" pitchFamily="34" charset="-122"/>
              </a:rPr>
              <a:t>：艺术设计</a:t>
            </a:r>
            <a:endParaRPr lang="en-US" sz="1600" dirty="0">
              <a:solidFill>
                <a:srgbClr val="E39A1D"/>
              </a:solidFill>
              <a:latin typeface="微软雅黑" pitchFamily="34" charset="-122"/>
              <a:ea typeface="微软雅黑" pitchFamily="34" charset="-122"/>
              <a:sym typeface="微软雅黑" pitchFamily="34" charset="-122"/>
            </a:endParaRPr>
          </a:p>
        </p:txBody>
      </p:sp>
      <p:sp>
        <p:nvSpPr>
          <p:cNvPr id="1031" name="矩形 6"/>
          <p:cNvSpPr>
            <a:spLocks noChangeArrowheads="1"/>
          </p:cNvSpPr>
          <p:nvPr/>
        </p:nvSpPr>
        <p:spPr bwMode="auto">
          <a:xfrm>
            <a:off x="3817938" y="4403725"/>
            <a:ext cx="2290762"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tabLst>
                <a:tab pos="144463" algn="l"/>
                <a:tab pos="1079500" algn="l"/>
              </a:tabLst>
            </a:pPr>
            <a:r>
              <a:rPr lang="zh-CN" altLang="en-US" sz="1600" dirty="0">
                <a:solidFill>
                  <a:srgbClr val="E39A1D"/>
                </a:solidFill>
                <a:latin typeface="微软雅黑" pitchFamily="34" charset="-122"/>
                <a:ea typeface="微软雅黑" pitchFamily="34" charset="-122"/>
                <a:sym typeface="微软雅黑" pitchFamily="34" charset="-122"/>
              </a:rPr>
              <a:t>导   师</a:t>
            </a:r>
            <a:r>
              <a:rPr lang="zh-CN" altLang="en-US" sz="1600" dirty="0" smtClean="0">
                <a:solidFill>
                  <a:srgbClr val="E39A1D"/>
                </a:solidFill>
                <a:latin typeface="微软雅黑" pitchFamily="34" charset="-122"/>
                <a:ea typeface="微软雅黑" pitchFamily="34" charset="-122"/>
                <a:sym typeface="微软雅黑" pitchFamily="34" charset="-122"/>
              </a:rPr>
              <a:t>：叁阿囧素材</a:t>
            </a:r>
            <a:endParaRPr lang="en-US" altLang="zh-CN" sz="1600" dirty="0" smtClean="0">
              <a:solidFill>
                <a:srgbClr val="E39A1D"/>
              </a:solidFill>
              <a:latin typeface="微软雅黑" pitchFamily="34" charset="-122"/>
              <a:ea typeface="微软雅黑" pitchFamily="34" charset="-122"/>
              <a:sym typeface="微软雅黑" pitchFamily="34" charset="-122"/>
            </a:endParaRPr>
          </a:p>
          <a:p>
            <a:pPr>
              <a:lnSpc>
                <a:spcPct val="150000"/>
              </a:lnSpc>
              <a:buFont typeface="Arial" pitchFamily="34" charset="0"/>
              <a:buNone/>
              <a:tabLst>
                <a:tab pos="144463" algn="l"/>
                <a:tab pos="1079500" algn="l"/>
              </a:tabLst>
            </a:pPr>
            <a:r>
              <a:rPr lang="zh-CN" altLang="en-US" sz="1600" dirty="0" smtClean="0">
                <a:solidFill>
                  <a:srgbClr val="E39A1D"/>
                </a:solidFill>
                <a:latin typeface="微软雅黑" pitchFamily="34" charset="-122"/>
                <a:ea typeface="微软雅黑" pitchFamily="34" charset="-122"/>
                <a:sym typeface="微软雅黑" pitchFamily="34" charset="-122"/>
              </a:rPr>
              <a:t>答辩</a:t>
            </a:r>
            <a:r>
              <a:rPr lang="zh-CN" altLang="en-US" sz="1600" dirty="0">
                <a:solidFill>
                  <a:srgbClr val="E39A1D"/>
                </a:solidFill>
                <a:latin typeface="微软雅黑" pitchFamily="34" charset="-122"/>
                <a:ea typeface="微软雅黑" pitchFamily="34" charset="-122"/>
                <a:sym typeface="微软雅黑" pitchFamily="34" charset="-122"/>
              </a:rPr>
              <a:t>人</a:t>
            </a:r>
            <a:r>
              <a:rPr lang="zh-CN" altLang="en-US" sz="1600" dirty="0" smtClean="0">
                <a:solidFill>
                  <a:srgbClr val="E39A1D"/>
                </a:solidFill>
                <a:latin typeface="微软雅黑" pitchFamily="34" charset="-122"/>
                <a:ea typeface="微软雅黑" pitchFamily="34" charset="-122"/>
                <a:sym typeface="微软雅黑" pitchFamily="34" charset="-122"/>
              </a:rPr>
              <a:t>：叁阿囧素材</a:t>
            </a:r>
            <a:endParaRPr lang="en-US" sz="1600" dirty="0">
              <a:solidFill>
                <a:srgbClr val="E39A1D"/>
              </a:solidFill>
              <a:latin typeface="微软雅黑" pitchFamily="34" charset="-122"/>
              <a:ea typeface="微软雅黑" pitchFamily="34" charset="-122"/>
              <a:sym typeface="微软雅黑" pitchFamily="34" charset="-122"/>
            </a:endParaRPr>
          </a:p>
        </p:txBody>
      </p:sp>
      <p:pic>
        <p:nvPicPr>
          <p:cNvPr id="1032"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738" y="1889125"/>
            <a:ext cx="20018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11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15"/>
          <p:cNvSpPr>
            <a:spLocks noChangeArrowheads="1"/>
          </p:cNvSpPr>
          <p:nvPr/>
        </p:nvSpPr>
        <p:spPr bwMode="auto">
          <a:xfrm>
            <a:off x="5033963" y="1687513"/>
            <a:ext cx="583882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4100" name="TextBox 15"/>
          <p:cNvSpPr>
            <a:spLocks noChangeArrowheads="1"/>
          </p:cNvSpPr>
          <p:nvPr/>
        </p:nvSpPr>
        <p:spPr bwMode="auto">
          <a:xfrm>
            <a:off x="1954213" y="4505325"/>
            <a:ext cx="4343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a:t>
            </a:r>
          </a:p>
        </p:txBody>
      </p:sp>
      <p:sp>
        <p:nvSpPr>
          <p:cNvPr id="4101" name="矩形 33"/>
          <p:cNvSpPr>
            <a:spLocks noChangeArrowheads="1"/>
          </p:cNvSpPr>
          <p:nvPr/>
        </p:nvSpPr>
        <p:spPr bwMode="auto">
          <a:xfrm>
            <a:off x="5033963" y="1138238"/>
            <a:ext cx="469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b="1">
                <a:solidFill>
                  <a:srgbClr val="E39A1D"/>
                </a:solidFill>
                <a:latin typeface="微软雅黑" pitchFamily="34" charset="-122"/>
                <a:ea typeface="微软雅黑" pitchFamily="34" charset="-122"/>
                <a:sym typeface="微软雅黑" pitchFamily="34" charset="-122"/>
              </a:rPr>
              <a:t>这里输入简单的文字概述</a:t>
            </a:r>
            <a:endParaRPr lang="zh-CN" altLang="en-US" sz="3200" b="1">
              <a:solidFill>
                <a:srgbClr val="E39A1D"/>
              </a:solidFill>
              <a:latin typeface="Calibri" pitchFamily="34" charset="0"/>
              <a:sym typeface="宋体" pitchFamily="2" charset="-122"/>
            </a:endParaRPr>
          </a:p>
        </p:txBody>
      </p:sp>
      <p:sp>
        <p:nvSpPr>
          <p:cNvPr id="4102" name="矩形 34"/>
          <p:cNvSpPr>
            <a:spLocks noChangeArrowheads="1"/>
          </p:cNvSpPr>
          <p:nvPr/>
        </p:nvSpPr>
        <p:spPr bwMode="auto">
          <a:xfrm>
            <a:off x="2727325" y="3984625"/>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b="1">
                <a:solidFill>
                  <a:srgbClr val="E39A1D"/>
                </a:solidFill>
                <a:latin typeface="微软雅黑" pitchFamily="34" charset="-122"/>
                <a:ea typeface="微软雅黑" pitchFamily="34" charset="-122"/>
                <a:sym typeface="微软雅黑" pitchFamily="34" charset="-122"/>
              </a:rPr>
              <a:t>这里输入简单的文字概述</a:t>
            </a:r>
            <a:endParaRPr lang="zh-CN" altLang="en-US" sz="2400" b="1">
              <a:solidFill>
                <a:srgbClr val="E39A1D"/>
              </a:solidFill>
              <a:latin typeface="Calibri" pitchFamily="34" charset="0"/>
              <a:sym typeface="宋体" pitchFamily="2" charset="-122"/>
            </a:endParaRPr>
          </a:p>
        </p:txBody>
      </p:sp>
      <p:pic>
        <p:nvPicPr>
          <p:cNvPr id="4103" name="图片 13"/>
          <p:cNvPicPr>
            <a:picLocks noChangeAspect="1" noChangeArrowheads="1"/>
          </p:cNvPicPr>
          <p:nvPr/>
        </p:nvPicPr>
        <p:blipFill>
          <a:blip r:embed="rId3">
            <a:extLst>
              <a:ext uri="{28A0092B-C50C-407E-A947-70E740481C1C}">
                <a14:useLocalDpi xmlns:a14="http://schemas.microsoft.com/office/drawing/2010/main" val="0"/>
              </a:ext>
            </a:extLst>
          </a:blip>
          <a:srcRect r="795" b="4871"/>
          <a:stretch>
            <a:fillRect/>
          </a:stretch>
        </p:blipFill>
        <p:spPr bwMode="auto">
          <a:xfrm>
            <a:off x="790575" y="904875"/>
            <a:ext cx="3505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14"/>
          <p:cNvPicPr>
            <a:picLocks noChangeAspect="1" noChangeArrowheads="1"/>
          </p:cNvPicPr>
          <p:nvPr/>
        </p:nvPicPr>
        <p:blipFill>
          <a:blip r:embed="rId4">
            <a:extLst>
              <a:ext uri="{28A0092B-C50C-407E-A947-70E740481C1C}">
                <a14:useLocalDpi xmlns:a14="http://schemas.microsoft.com/office/drawing/2010/main" val="0"/>
              </a:ext>
            </a:extLst>
          </a:blip>
          <a:srcRect r="577" b="4575"/>
          <a:stretch>
            <a:fillRect/>
          </a:stretch>
        </p:blipFill>
        <p:spPr bwMode="auto">
          <a:xfrm>
            <a:off x="7050088" y="3622675"/>
            <a:ext cx="3573462"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椭圆 1135"/>
          <p:cNvSpPr>
            <a:spLocks noChangeArrowheads="1"/>
          </p:cNvSpPr>
          <p:nvPr/>
        </p:nvSpPr>
        <p:spPr bwMode="auto">
          <a:xfrm>
            <a:off x="1304925" y="1416050"/>
            <a:ext cx="1473200" cy="1474788"/>
          </a:xfrm>
          <a:prstGeom prst="ellipse">
            <a:avLst/>
          </a:prstGeom>
          <a:solidFill>
            <a:schemeClr val="bg1"/>
          </a:solidFill>
          <a:ln w="9525">
            <a:solidFill>
              <a:srgbClr val="BDA16D"/>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4" name="椭圆 1137"/>
          <p:cNvSpPr>
            <a:spLocks noChangeArrowheads="1"/>
          </p:cNvSpPr>
          <p:nvPr/>
        </p:nvSpPr>
        <p:spPr bwMode="auto">
          <a:xfrm>
            <a:off x="1479550" y="1592263"/>
            <a:ext cx="1123950" cy="1122362"/>
          </a:xfrm>
          <a:prstGeom prst="ellipse">
            <a:avLst/>
          </a:prstGeom>
          <a:solidFill>
            <a:schemeClr val="bg1"/>
          </a:solidFill>
          <a:ln w="9525">
            <a:solidFill>
              <a:srgbClr val="BDA16D"/>
            </a:solidFill>
            <a:bevel/>
            <a:headEnd/>
            <a:tailEnd/>
          </a:ln>
        </p:spPr>
        <p:txBody>
          <a:bodyPr lIns="0" tIns="0" rIns="0" bIns="0" anchor="ctr"/>
          <a:lstStyle/>
          <a:p>
            <a:pPr algn="ctr">
              <a:buFont typeface="Arial" pitchFamily="34" charset="0"/>
              <a:buNone/>
            </a:pPr>
            <a:r>
              <a:rPr lang="en-US" altLang="zh-CN" sz="2800">
                <a:solidFill>
                  <a:srgbClr val="2D4C79"/>
                </a:solidFill>
                <a:latin typeface="Impact" pitchFamily="34" charset="0"/>
                <a:sym typeface="Impact" pitchFamily="34" charset="0"/>
              </a:rPr>
              <a:t>55 </a:t>
            </a:r>
            <a:r>
              <a:rPr lang="en-US" altLang="zh-CN" sz="2000">
                <a:solidFill>
                  <a:srgbClr val="2D4C79"/>
                </a:solidFill>
                <a:latin typeface="Impact" pitchFamily="34" charset="0"/>
                <a:sym typeface="Impact" pitchFamily="34" charset="0"/>
              </a:rPr>
              <a:t>%</a:t>
            </a:r>
            <a:endParaRPr lang="zh-CN" altLang="en-US" sz="2000">
              <a:solidFill>
                <a:srgbClr val="2D4C79"/>
              </a:solidFill>
              <a:latin typeface="Impact" pitchFamily="34" charset="0"/>
              <a:sym typeface="Impact" pitchFamily="34" charset="0"/>
            </a:endParaRPr>
          </a:p>
        </p:txBody>
      </p:sp>
      <p:sp>
        <p:nvSpPr>
          <p:cNvPr id="5125" name="椭圆 1138"/>
          <p:cNvSpPr>
            <a:spLocks noChangeArrowheads="1"/>
          </p:cNvSpPr>
          <p:nvPr/>
        </p:nvSpPr>
        <p:spPr bwMode="auto">
          <a:xfrm>
            <a:off x="3957638" y="1416050"/>
            <a:ext cx="1474787" cy="1474788"/>
          </a:xfrm>
          <a:prstGeom prst="ellipse">
            <a:avLst/>
          </a:prstGeom>
          <a:solidFill>
            <a:schemeClr val="bg1"/>
          </a:solidFill>
          <a:ln w="9525">
            <a:solidFill>
              <a:srgbClr val="E39A1D"/>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6" name="椭圆 1141"/>
          <p:cNvSpPr>
            <a:spLocks noChangeArrowheads="1"/>
          </p:cNvSpPr>
          <p:nvPr/>
        </p:nvSpPr>
        <p:spPr bwMode="auto">
          <a:xfrm>
            <a:off x="6611938" y="1416050"/>
            <a:ext cx="1474787" cy="1474788"/>
          </a:xfrm>
          <a:prstGeom prst="ellipse">
            <a:avLst/>
          </a:prstGeom>
          <a:solidFill>
            <a:schemeClr val="bg1"/>
          </a:solidFill>
          <a:ln w="9525">
            <a:solidFill>
              <a:srgbClr val="BDA16D"/>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27" name="文本框 1144"/>
          <p:cNvSpPr>
            <a:spLocks noChangeArrowheads="1"/>
          </p:cNvSpPr>
          <p:nvPr/>
        </p:nvSpPr>
        <p:spPr bwMode="auto">
          <a:xfrm>
            <a:off x="1304925" y="3173413"/>
            <a:ext cx="1473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Font typeface="Arial" pitchFamily="34" charset="0"/>
              <a:buNone/>
            </a:pPr>
            <a:r>
              <a:rPr lang="zh-CN" altLang="en-US" sz="1600" b="1">
                <a:solidFill>
                  <a:srgbClr val="BDA16D"/>
                </a:solidFill>
                <a:latin typeface="微软雅黑" pitchFamily="34" charset="-122"/>
                <a:ea typeface="微软雅黑" pitchFamily="34" charset="-122"/>
                <a:sym typeface="微软雅黑" pitchFamily="34" charset="-122"/>
              </a:rPr>
              <a:t>添加文字</a:t>
            </a:r>
            <a:endParaRPr lang="zh-CN" altLang="en-US"/>
          </a:p>
        </p:txBody>
      </p:sp>
      <p:sp>
        <p:nvSpPr>
          <p:cNvPr id="5128" name="文本框 1146"/>
          <p:cNvSpPr>
            <a:spLocks noChangeArrowheads="1"/>
          </p:cNvSpPr>
          <p:nvPr/>
        </p:nvSpPr>
        <p:spPr bwMode="auto">
          <a:xfrm>
            <a:off x="3957638" y="3173413"/>
            <a:ext cx="14747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Font typeface="Arial" pitchFamily="34" charset="0"/>
              <a:buNone/>
            </a:pPr>
            <a:r>
              <a:rPr lang="zh-CN" altLang="en-US" sz="1600" b="1">
                <a:solidFill>
                  <a:srgbClr val="E39A1D"/>
                </a:solidFill>
                <a:latin typeface="微软雅黑" pitchFamily="34" charset="-122"/>
                <a:ea typeface="微软雅黑" pitchFamily="34" charset="-122"/>
                <a:sym typeface="微软雅黑" pitchFamily="34" charset="-122"/>
              </a:rPr>
              <a:t>添加文字</a:t>
            </a:r>
          </a:p>
        </p:txBody>
      </p:sp>
      <p:sp>
        <p:nvSpPr>
          <p:cNvPr id="5129" name="文本框 1147"/>
          <p:cNvSpPr>
            <a:spLocks noChangeArrowheads="1"/>
          </p:cNvSpPr>
          <p:nvPr/>
        </p:nvSpPr>
        <p:spPr bwMode="auto">
          <a:xfrm>
            <a:off x="6611938" y="3173413"/>
            <a:ext cx="14747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Font typeface="Arial" pitchFamily="34" charset="0"/>
              <a:buNone/>
            </a:pPr>
            <a:r>
              <a:rPr lang="zh-CN" altLang="en-US" sz="1600" b="1">
                <a:solidFill>
                  <a:srgbClr val="BDA16D"/>
                </a:solidFill>
                <a:latin typeface="微软雅黑" pitchFamily="34" charset="-122"/>
                <a:ea typeface="微软雅黑" pitchFamily="34" charset="-122"/>
                <a:sym typeface="微软雅黑" pitchFamily="34" charset="-122"/>
              </a:rPr>
              <a:t>添加文字</a:t>
            </a:r>
          </a:p>
        </p:txBody>
      </p:sp>
      <p:sp>
        <p:nvSpPr>
          <p:cNvPr id="5130" name="椭圆 1148"/>
          <p:cNvSpPr>
            <a:spLocks noChangeArrowheads="1"/>
          </p:cNvSpPr>
          <p:nvPr/>
        </p:nvSpPr>
        <p:spPr bwMode="auto">
          <a:xfrm>
            <a:off x="9266238" y="1416050"/>
            <a:ext cx="1474787" cy="1474788"/>
          </a:xfrm>
          <a:prstGeom prst="ellipse">
            <a:avLst/>
          </a:prstGeom>
          <a:solidFill>
            <a:schemeClr val="bg1"/>
          </a:solidFill>
          <a:ln w="9525">
            <a:solidFill>
              <a:srgbClr val="E39A1D"/>
            </a:solidFill>
            <a:bevel/>
            <a:headEnd/>
            <a:tailEnd/>
          </a:ln>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5131" name="文本框 1151"/>
          <p:cNvSpPr>
            <a:spLocks noChangeArrowheads="1"/>
          </p:cNvSpPr>
          <p:nvPr/>
        </p:nvSpPr>
        <p:spPr bwMode="auto">
          <a:xfrm>
            <a:off x="9266238" y="3173413"/>
            <a:ext cx="14747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Font typeface="Arial" pitchFamily="34" charset="0"/>
              <a:buNone/>
            </a:pPr>
            <a:r>
              <a:rPr lang="zh-CN" altLang="en-US" sz="1600" b="1">
                <a:solidFill>
                  <a:srgbClr val="E39A1D"/>
                </a:solidFill>
                <a:latin typeface="微软雅黑" pitchFamily="34" charset="-122"/>
                <a:ea typeface="微软雅黑" pitchFamily="34" charset="-122"/>
                <a:sym typeface="微软雅黑" pitchFamily="34" charset="-122"/>
              </a:rPr>
              <a:t>添加文字</a:t>
            </a:r>
          </a:p>
        </p:txBody>
      </p:sp>
      <p:sp>
        <p:nvSpPr>
          <p:cNvPr id="5132" name="TextBox 15"/>
          <p:cNvSpPr>
            <a:spLocks noChangeArrowheads="1"/>
          </p:cNvSpPr>
          <p:nvPr/>
        </p:nvSpPr>
        <p:spPr bwMode="auto">
          <a:xfrm>
            <a:off x="2041525" y="4752975"/>
            <a:ext cx="8042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5133" name="矩形 1154"/>
          <p:cNvSpPr>
            <a:spLocks noChangeArrowheads="1"/>
          </p:cNvSpPr>
          <p:nvPr/>
        </p:nvSpPr>
        <p:spPr bwMode="auto">
          <a:xfrm>
            <a:off x="4278313" y="4217988"/>
            <a:ext cx="3570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2400" b="1">
                <a:solidFill>
                  <a:srgbClr val="E39A1D"/>
                </a:solidFill>
                <a:latin typeface="微软雅黑" pitchFamily="34" charset="-122"/>
                <a:ea typeface="微软雅黑" pitchFamily="34" charset="-122"/>
                <a:sym typeface="微软雅黑" pitchFamily="34" charset="-122"/>
              </a:rPr>
              <a:t>这里输入简单的文字概述</a:t>
            </a:r>
            <a:endParaRPr lang="zh-CN" altLang="en-US" sz="2400" b="1">
              <a:solidFill>
                <a:srgbClr val="E39A1D"/>
              </a:solidFill>
              <a:latin typeface="Calibri" pitchFamily="34" charset="0"/>
              <a:sym typeface="宋体" pitchFamily="2" charset="-122"/>
            </a:endParaRPr>
          </a:p>
        </p:txBody>
      </p:sp>
      <p:sp>
        <p:nvSpPr>
          <p:cNvPr id="5134" name="椭圆 22"/>
          <p:cNvSpPr>
            <a:spLocks noChangeArrowheads="1"/>
          </p:cNvSpPr>
          <p:nvPr/>
        </p:nvSpPr>
        <p:spPr bwMode="auto">
          <a:xfrm>
            <a:off x="4133850" y="1592263"/>
            <a:ext cx="1123950" cy="1122362"/>
          </a:xfrm>
          <a:prstGeom prst="ellipse">
            <a:avLst/>
          </a:prstGeom>
          <a:solidFill>
            <a:schemeClr val="bg1"/>
          </a:solidFill>
          <a:ln w="9525">
            <a:solidFill>
              <a:srgbClr val="E39A1D"/>
            </a:solidFill>
            <a:bevel/>
            <a:headEnd/>
            <a:tailEnd/>
          </a:ln>
        </p:spPr>
        <p:txBody>
          <a:bodyPr lIns="0" tIns="0" rIns="0" bIns="0" anchor="ctr"/>
          <a:lstStyle/>
          <a:p>
            <a:pPr algn="ctr">
              <a:buFont typeface="Arial" pitchFamily="34" charset="0"/>
              <a:buNone/>
            </a:pPr>
            <a:r>
              <a:rPr lang="en-US" altLang="zh-CN" sz="2800">
                <a:solidFill>
                  <a:srgbClr val="2D4C79"/>
                </a:solidFill>
                <a:latin typeface="Impact" pitchFamily="34" charset="0"/>
                <a:sym typeface="Impact" pitchFamily="34" charset="0"/>
              </a:rPr>
              <a:t>38 </a:t>
            </a:r>
            <a:r>
              <a:rPr lang="en-US" altLang="zh-CN" sz="2000">
                <a:solidFill>
                  <a:srgbClr val="2D4C79"/>
                </a:solidFill>
                <a:latin typeface="Impact" pitchFamily="34" charset="0"/>
                <a:sym typeface="Impact" pitchFamily="34" charset="0"/>
              </a:rPr>
              <a:t>%</a:t>
            </a:r>
            <a:endParaRPr lang="zh-CN" altLang="en-US" sz="2000">
              <a:solidFill>
                <a:srgbClr val="2D4C79"/>
              </a:solidFill>
              <a:latin typeface="Impact" pitchFamily="34" charset="0"/>
              <a:sym typeface="Impact" pitchFamily="34" charset="0"/>
            </a:endParaRPr>
          </a:p>
        </p:txBody>
      </p:sp>
      <p:sp>
        <p:nvSpPr>
          <p:cNvPr id="5135" name="椭圆 23"/>
          <p:cNvSpPr>
            <a:spLocks noChangeArrowheads="1"/>
          </p:cNvSpPr>
          <p:nvPr/>
        </p:nvSpPr>
        <p:spPr bwMode="auto">
          <a:xfrm>
            <a:off x="6788150" y="1592263"/>
            <a:ext cx="1123950" cy="1122362"/>
          </a:xfrm>
          <a:prstGeom prst="ellipse">
            <a:avLst/>
          </a:prstGeom>
          <a:solidFill>
            <a:schemeClr val="bg1"/>
          </a:solidFill>
          <a:ln w="9525">
            <a:solidFill>
              <a:srgbClr val="BDA16D"/>
            </a:solidFill>
            <a:bevel/>
            <a:headEnd/>
            <a:tailEnd/>
          </a:ln>
        </p:spPr>
        <p:txBody>
          <a:bodyPr lIns="0" tIns="0" rIns="0" bIns="0" anchor="ctr"/>
          <a:lstStyle/>
          <a:p>
            <a:pPr algn="ctr">
              <a:buFont typeface="Arial" pitchFamily="34" charset="0"/>
              <a:buNone/>
            </a:pPr>
            <a:r>
              <a:rPr lang="en-US" altLang="zh-CN" sz="2800">
                <a:solidFill>
                  <a:srgbClr val="2D4C79"/>
                </a:solidFill>
                <a:latin typeface="Impact" pitchFamily="34" charset="0"/>
                <a:sym typeface="Impact" pitchFamily="34" charset="0"/>
              </a:rPr>
              <a:t>16 </a:t>
            </a:r>
            <a:r>
              <a:rPr lang="en-US" altLang="zh-CN" sz="2000">
                <a:solidFill>
                  <a:srgbClr val="2D4C79"/>
                </a:solidFill>
                <a:latin typeface="Impact" pitchFamily="34" charset="0"/>
                <a:sym typeface="Impact" pitchFamily="34" charset="0"/>
              </a:rPr>
              <a:t>%</a:t>
            </a:r>
            <a:endParaRPr lang="zh-CN" altLang="en-US" sz="2000">
              <a:solidFill>
                <a:srgbClr val="2D4C79"/>
              </a:solidFill>
              <a:latin typeface="Impact" pitchFamily="34" charset="0"/>
              <a:sym typeface="Impact" pitchFamily="34" charset="0"/>
            </a:endParaRPr>
          </a:p>
        </p:txBody>
      </p:sp>
      <p:sp>
        <p:nvSpPr>
          <p:cNvPr id="5136" name="椭圆 24"/>
          <p:cNvSpPr>
            <a:spLocks noChangeArrowheads="1"/>
          </p:cNvSpPr>
          <p:nvPr/>
        </p:nvSpPr>
        <p:spPr bwMode="auto">
          <a:xfrm>
            <a:off x="9442450" y="1592263"/>
            <a:ext cx="1122363" cy="1122362"/>
          </a:xfrm>
          <a:prstGeom prst="ellipse">
            <a:avLst/>
          </a:prstGeom>
          <a:solidFill>
            <a:schemeClr val="bg1"/>
          </a:solidFill>
          <a:ln w="9525">
            <a:solidFill>
              <a:srgbClr val="E39A1D"/>
            </a:solidFill>
            <a:bevel/>
            <a:headEnd/>
            <a:tailEnd/>
          </a:ln>
        </p:spPr>
        <p:txBody>
          <a:bodyPr lIns="0" tIns="0" rIns="0" bIns="0" anchor="ctr"/>
          <a:lstStyle/>
          <a:p>
            <a:pPr algn="ctr">
              <a:buFont typeface="Arial" pitchFamily="34" charset="0"/>
              <a:buNone/>
            </a:pPr>
            <a:r>
              <a:rPr lang="en-US" altLang="zh-CN" sz="2800">
                <a:solidFill>
                  <a:srgbClr val="2D4C79"/>
                </a:solidFill>
                <a:latin typeface="Impact" pitchFamily="34" charset="0"/>
                <a:sym typeface="Impact" pitchFamily="34" charset="0"/>
              </a:rPr>
              <a:t>6 </a:t>
            </a:r>
            <a:r>
              <a:rPr lang="en-US" altLang="zh-CN" sz="2000">
                <a:solidFill>
                  <a:srgbClr val="2D4C79"/>
                </a:solidFill>
                <a:latin typeface="Impact" pitchFamily="34" charset="0"/>
                <a:sym typeface="Impact" pitchFamily="34" charset="0"/>
              </a:rPr>
              <a:t>%</a:t>
            </a:r>
            <a:endParaRPr lang="zh-CN" altLang="en-US" sz="2000">
              <a:solidFill>
                <a:srgbClr val="2D4C79"/>
              </a:solidFill>
              <a:latin typeface="Impact" pitchFamily="34" charset="0"/>
              <a:sym typeface="Impac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24"/>
          <p:cNvSpPr>
            <a:spLocks noChangeArrowheads="1"/>
          </p:cNvSpPr>
          <p:nvPr/>
        </p:nvSpPr>
        <p:spPr bwMode="auto">
          <a:xfrm flipV="1">
            <a:off x="2074863" y="3344863"/>
            <a:ext cx="7994650" cy="460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Calibri" pitchFamily="34" charset="0"/>
              <a:ea typeface="幼圆" pitchFamily="49" charset="-122"/>
              <a:sym typeface="Calibri" pitchFamily="34" charset="0"/>
            </a:endParaRPr>
          </a:p>
        </p:txBody>
      </p:sp>
      <p:sp>
        <p:nvSpPr>
          <p:cNvPr id="6148" name="任意多边形 26"/>
          <p:cNvSpPr>
            <a:spLocks noChangeArrowheads="1"/>
          </p:cNvSpPr>
          <p:nvPr/>
        </p:nvSpPr>
        <p:spPr bwMode="auto">
          <a:xfrm>
            <a:off x="3238500" y="2362200"/>
            <a:ext cx="904875" cy="968375"/>
          </a:xfrm>
          <a:custGeom>
            <a:avLst/>
            <a:gdLst>
              <a:gd name="T0" fmla="*/ 452115 w 905522"/>
              <a:gd name="T1" fmla="*/ 0 h 968365"/>
              <a:gd name="T2" fmla="*/ 904228 w 905522"/>
              <a:gd name="T3" fmla="*/ 226385 h 968365"/>
              <a:gd name="T4" fmla="*/ 904228 w 905522"/>
              <a:gd name="T5" fmla="*/ 742001 h 968365"/>
              <a:gd name="T6" fmla="*/ 452115 w 905522"/>
              <a:gd name="T7" fmla="*/ 968385 h 968365"/>
              <a:gd name="T8" fmla="*/ 0 w 905522"/>
              <a:gd name="T9" fmla="*/ 742001 h 968365"/>
              <a:gd name="T10" fmla="*/ 0 w 905522"/>
              <a:gd name="T11" fmla="*/ 226385 h 968365"/>
              <a:gd name="T12" fmla="*/ 0 60000 65536"/>
              <a:gd name="T13" fmla="*/ 0 60000 65536"/>
              <a:gd name="T14" fmla="*/ 0 60000 65536"/>
              <a:gd name="T15" fmla="*/ 0 60000 65536"/>
              <a:gd name="T16" fmla="*/ 0 60000 65536"/>
              <a:gd name="T17" fmla="*/ 0 60000 65536"/>
              <a:gd name="T18" fmla="*/ 0 w 905522"/>
              <a:gd name="T19" fmla="*/ 0 h 968365"/>
              <a:gd name="T20" fmla="*/ 905522 w 905522"/>
              <a:gd name="T21" fmla="*/ 968365 h 968365"/>
            </a:gdLst>
            <a:ahLst/>
            <a:cxnLst>
              <a:cxn ang="T12">
                <a:pos x="T0" y="T1"/>
              </a:cxn>
              <a:cxn ang="T13">
                <a:pos x="T2" y="T3"/>
              </a:cxn>
              <a:cxn ang="T14">
                <a:pos x="T4" y="T5"/>
              </a:cxn>
              <a:cxn ang="T15">
                <a:pos x="T6" y="T7"/>
              </a:cxn>
              <a:cxn ang="T16">
                <a:pos x="T8" y="T9"/>
              </a:cxn>
              <a:cxn ang="T17">
                <a:pos x="T10" y="T11"/>
              </a:cxn>
            </a:cxnLst>
            <a:rect l="T18" t="T19" r="T20" b="T21"/>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buFont typeface="Arial" pitchFamily="34" charset="0"/>
              <a:buNone/>
            </a:pPr>
            <a:r>
              <a:rPr lang="zh-CN" altLang="en-US" sz="1400" b="1">
                <a:solidFill>
                  <a:srgbClr val="2D4C79"/>
                </a:solidFill>
                <a:latin typeface="微软雅黑" pitchFamily="34" charset="-122"/>
                <a:ea typeface="微软雅黑" pitchFamily="34" charset="-122"/>
                <a:sym typeface="Arial" pitchFamily="34" charset="0"/>
              </a:rPr>
              <a:t>添加文字</a:t>
            </a:r>
            <a:endParaRPr lang="zh-CN" altLang="en-US"/>
          </a:p>
        </p:txBody>
      </p:sp>
      <p:sp>
        <p:nvSpPr>
          <p:cNvPr id="6149" name="任意多边形 28"/>
          <p:cNvSpPr>
            <a:spLocks noChangeArrowheads="1"/>
          </p:cNvSpPr>
          <p:nvPr/>
        </p:nvSpPr>
        <p:spPr bwMode="auto">
          <a:xfrm>
            <a:off x="5630863" y="2362200"/>
            <a:ext cx="906462" cy="968375"/>
          </a:xfrm>
          <a:custGeom>
            <a:avLst/>
            <a:gdLst>
              <a:gd name="T0" fmla="*/ 453701 w 905522"/>
              <a:gd name="T1" fmla="*/ 0 h 968365"/>
              <a:gd name="T2" fmla="*/ 907403 w 905522"/>
              <a:gd name="T3" fmla="*/ 226385 h 968365"/>
              <a:gd name="T4" fmla="*/ 907403 w 905522"/>
              <a:gd name="T5" fmla="*/ 742001 h 968365"/>
              <a:gd name="T6" fmla="*/ 453701 w 905522"/>
              <a:gd name="T7" fmla="*/ 968385 h 968365"/>
              <a:gd name="T8" fmla="*/ 0 w 905522"/>
              <a:gd name="T9" fmla="*/ 742001 h 968365"/>
              <a:gd name="T10" fmla="*/ 0 w 905522"/>
              <a:gd name="T11" fmla="*/ 226385 h 968365"/>
              <a:gd name="T12" fmla="*/ 0 60000 65536"/>
              <a:gd name="T13" fmla="*/ 0 60000 65536"/>
              <a:gd name="T14" fmla="*/ 0 60000 65536"/>
              <a:gd name="T15" fmla="*/ 0 60000 65536"/>
              <a:gd name="T16" fmla="*/ 0 60000 65536"/>
              <a:gd name="T17" fmla="*/ 0 60000 65536"/>
              <a:gd name="T18" fmla="*/ 0 w 905522"/>
              <a:gd name="T19" fmla="*/ 0 h 968365"/>
              <a:gd name="T20" fmla="*/ 905522 w 905522"/>
              <a:gd name="T21" fmla="*/ 968365 h 968365"/>
            </a:gdLst>
            <a:ahLst/>
            <a:cxnLst>
              <a:cxn ang="T12">
                <a:pos x="T0" y="T1"/>
              </a:cxn>
              <a:cxn ang="T13">
                <a:pos x="T2" y="T3"/>
              </a:cxn>
              <a:cxn ang="T14">
                <a:pos x="T4" y="T5"/>
              </a:cxn>
              <a:cxn ang="T15">
                <a:pos x="T6" y="T7"/>
              </a:cxn>
              <a:cxn ang="T16">
                <a:pos x="T8" y="T9"/>
              </a:cxn>
              <a:cxn ang="T17">
                <a:pos x="T10" y="T11"/>
              </a:cxn>
            </a:cxnLst>
            <a:rect l="T18" t="T19" r="T20" b="T21"/>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buFont typeface="Arial" pitchFamily="34" charset="0"/>
              <a:buNone/>
            </a:pPr>
            <a:r>
              <a:rPr lang="zh-CN" altLang="en-US" sz="1400" b="1">
                <a:solidFill>
                  <a:srgbClr val="2D4C79"/>
                </a:solidFill>
                <a:latin typeface="微软雅黑" pitchFamily="34" charset="-122"/>
                <a:ea typeface="微软雅黑" pitchFamily="34" charset="-122"/>
                <a:sym typeface="Arial" pitchFamily="34" charset="0"/>
              </a:rPr>
              <a:t>添加文字</a:t>
            </a:r>
          </a:p>
        </p:txBody>
      </p:sp>
      <p:sp>
        <p:nvSpPr>
          <p:cNvPr id="6150" name="任意多边形 40"/>
          <p:cNvSpPr>
            <a:spLocks noChangeArrowheads="1"/>
          </p:cNvSpPr>
          <p:nvPr/>
        </p:nvSpPr>
        <p:spPr bwMode="auto">
          <a:xfrm>
            <a:off x="8023225" y="2362200"/>
            <a:ext cx="904875" cy="968375"/>
          </a:xfrm>
          <a:custGeom>
            <a:avLst/>
            <a:gdLst>
              <a:gd name="T0" fmla="*/ 452115 w 905522"/>
              <a:gd name="T1" fmla="*/ 0 h 968365"/>
              <a:gd name="T2" fmla="*/ 904228 w 905522"/>
              <a:gd name="T3" fmla="*/ 226385 h 968365"/>
              <a:gd name="T4" fmla="*/ 904228 w 905522"/>
              <a:gd name="T5" fmla="*/ 742001 h 968365"/>
              <a:gd name="T6" fmla="*/ 452115 w 905522"/>
              <a:gd name="T7" fmla="*/ 968385 h 968365"/>
              <a:gd name="T8" fmla="*/ 0 w 905522"/>
              <a:gd name="T9" fmla="*/ 742001 h 968365"/>
              <a:gd name="T10" fmla="*/ 0 w 905522"/>
              <a:gd name="T11" fmla="*/ 226385 h 968365"/>
              <a:gd name="T12" fmla="*/ 0 60000 65536"/>
              <a:gd name="T13" fmla="*/ 0 60000 65536"/>
              <a:gd name="T14" fmla="*/ 0 60000 65536"/>
              <a:gd name="T15" fmla="*/ 0 60000 65536"/>
              <a:gd name="T16" fmla="*/ 0 60000 65536"/>
              <a:gd name="T17" fmla="*/ 0 60000 65536"/>
              <a:gd name="T18" fmla="*/ 0 w 905522"/>
              <a:gd name="T19" fmla="*/ 0 h 968365"/>
              <a:gd name="T20" fmla="*/ 905522 w 905522"/>
              <a:gd name="T21" fmla="*/ 968365 h 968365"/>
            </a:gdLst>
            <a:ahLst/>
            <a:cxnLst>
              <a:cxn ang="T12">
                <a:pos x="T0" y="T1"/>
              </a:cxn>
              <a:cxn ang="T13">
                <a:pos x="T2" y="T3"/>
              </a:cxn>
              <a:cxn ang="T14">
                <a:pos x="T4" y="T5"/>
              </a:cxn>
              <a:cxn ang="T15">
                <a:pos x="T6" y="T7"/>
              </a:cxn>
              <a:cxn ang="T16">
                <a:pos x="T8" y="T9"/>
              </a:cxn>
              <a:cxn ang="T17">
                <a:pos x="T10" y="T11"/>
              </a:cxn>
            </a:cxnLst>
            <a:rect l="T18" t="T19" r="T20" b="T21"/>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buFont typeface="Arial" pitchFamily="34" charset="0"/>
              <a:buNone/>
            </a:pPr>
            <a:r>
              <a:rPr lang="zh-CN" altLang="en-US" sz="1400" b="1">
                <a:solidFill>
                  <a:srgbClr val="2D4C79"/>
                </a:solidFill>
                <a:latin typeface="微软雅黑" pitchFamily="34" charset="-122"/>
                <a:ea typeface="微软雅黑" pitchFamily="34" charset="-122"/>
                <a:sym typeface="Arial" pitchFamily="34" charset="0"/>
              </a:rPr>
              <a:t>添加文字</a:t>
            </a:r>
          </a:p>
        </p:txBody>
      </p:sp>
      <p:sp>
        <p:nvSpPr>
          <p:cNvPr id="6151" name="任意多边形 42"/>
          <p:cNvSpPr>
            <a:spLocks noChangeArrowheads="1"/>
          </p:cNvSpPr>
          <p:nvPr/>
        </p:nvSpPr>
        <p:spPr bwMode="auto">
          <a:xfrm>
            <a:off x="4435475" y="3394075"/>
            <a:ext cx="904875" cy="968375"/>
          </a:xfrm>
          <a:custGeom>
            <a:avLst/>
            <a:gdLst>
              <a:gd name="T0" fmla="*/ 452115 w 905522"/>
              <a:gd name="T1" fmla="*/ 0 h 968366"/>
              <a:gd name="T2" fmla="*/ 904228 w 905522"/>
              <a:gd name="T3" fmla="*/ 226385 h 968366"/>
              <a:gd name="T4" fmla="*/ 904228 w 905522"/>
              <a:gd name="T5" fmla="*/ 742000 h 968366"/>
              <a:gd name="T6" fmla="*/ 452115 w 905522"/>
              <a:gd name="T7" fmla="*/ 968384 h 968366"/>
              <a:gd name="T8" fmla="*/ 0 w 905522"/>
              <a:gd name="T9" fmla="*/ 742000 h 968366"/>
              <a:gd name="T10" fmla="*/ 0 w 905522"/>
              <a:gd name="T11" fmla="*/ 226385 h 968366"/>
              <a:gd name="T12" fmla="*/ 0 60000 65536"/>
              <a:gd name="T13" fmla="*/ 0 60000 65536"/>
              <a:gd name="T14" fmla="*/ 0 60000 65536"/>
              <a:gd name="T15" fmla="*/ 0 60000 65536"/>
              <a:gd name="T16" fmla="*/ 0 60000 65536"/>
              <a:gd name="T17" fmla="*/ 0 60000 65536"/>
              <a:gd name="T18" fmla="*/ 0 w 905522"/>
              <a:gd name="T19" fmla="*/ 0 h 968366"/>
              <a:gd name="T20" fmla="*/ 905522 w 905522"/>
              <a:gd name="T21" fmla="*/ 968366 h 968366"/>
            </a:gdLst>
            <a:ahLst/>
            <a:cxnLst>
              <a:cxn ang="T12">
                <a:pos x="T0" y="T1"/>
              </a:cxn>
              <a:cxn ang="T13">
                <a:pos x="T2" y="T3"/>
              </a:cxn>
              <a:cxn ang="T14">
                <a:pos x="T4" y="T5"/>
              </a:cxn>
              <a:cxn ang="T15">
                <a:pos x="T6" y="T7"/>
              </a:cxn>
              <a:cxn ang="T16">
                <a:pos x="T8" y="T9"/>
              </a:cxn>
              <a:cxn ang="T17">
                <a:pos x="T10" y="T11"/>
              </a:cxn>
            </a:cxnLst>
            <a:rect l="T18" t="T19" r="T20" b="T21"/>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buFont typeface="Arial" pitchFamily="34" charset="0"/>
              <a:buNone/>
            </a:pPr>
            <a:r>
              <a:rPr lang="zh-CN" altLang="en-US" sz="1400" b="1">
                <a:solidFill>
                  <a:srgbClr val="2D4C79"/>
                </a:solidFill>
                <a:latin typeface="微软雅黑" pitchFamily="34" charset="-122"/>
                <a:ea typeface="微软雅黑" pitchFamily="34" charset="-122"/>
                <a:sym typeface="Arial" pitchFamily="34" charset="0"/>
              </a:rPr>
              <a:t>添加文字</a:t>
            </a:r>
          </a:p>
        </p:txBody>
      </p:sp>
      <p:sp>
        <p:nvSpPr>
          <p:cNvPr id="6152" name="任意多边形 45"/>
          <p:cNvSpPr>
            <a:spLocks noChangeArrowheads="1"/>
          </p:cNvSpPr>
          <p:nvPr/>
        </p:nvSpPr>
        <p:spPr bwMode="auto">
          <a:xfrm>
            <a:off x="6827838" y="3394075"/>
            <a:ext cx="904875" cy="968375"/>
          </a:xfrm>
          <a:custGeom>
            <a:avLst/>
            <a:gdLst>
              <a:gd name="T0" fmla="*/ 452115 w 905522"/>
              <a:gd name="T1" fmla="*/ 0 h 968366"/>
              <a:gd name="T2" fmla="*/ 904228 w 905522"/>
              <a:gd name="T3" fmla="*/ 226385 h 968366"/>
              <a:gd name="T4" fmla="*/ 904228 w 905522"/>
              <a:gd name="T5" fmla="*/ 742000 h 968366"/>
              <a:gd name="T6" fmla="*/ 452115 w 905522"/>
              <a:gd name="T7" fmla="*/ 968384 h 968366"/>
              <a:gd name="T8" fmla="*/ 0 w 905522"/>
              <a:gd name="T9" fmla="*/ 742000 h 968366"/>
              <a:gd name="T10" fmla="*/ 0 w 905522"/>
              <a:gd name="T11" fmla="*/ 226385 h 968366"/>
              <a:gd name="T12" fmla="*/ 0 60000 65536"/>
              <a:gd name="T13" fmla="*/ 0 60000 65536"/>
              <a:gd name="T14" fmla="*/ 0 60000 65536"/>
              <a:gd name="T15" fmla="*/ 0 60000 65536"/>
              <a:gd name="T16" fmla="*/ 0 60000 65536"/>
              <a:gd name="T17" fmla="*/ 0 60000 65536"/>
              <a:gd name="T18" fmla="*/ 0 w 905522"/>
              <a:gd name="T19" fmla="*/ 0 h 968366"/>
              <a:gd name="T20" fmla="*/ 905522 w 905522"/>
              <a:gd name="T21" fmla="*/ 968366 h 968366"/>
            </a:gdLst>
            <a:ahLst/>
            <a:cxnLst>
              <a:cxn ang="T12">
                <a:pos x="T0" y="T1"/>
              </a:cxn>
              <a:cxn ang="T13">
                <a:pos x="T2" y="T3"/>
              </a:cxn>
              <a:cxn ang="T14">
                <a:pos x="T4" y="T5"/>
              </a:cxn>
              <a:cxn ang="T15">
                <a:pos x="T6" y="T7"/>
              </a:cxn>
              <a:cxn ang="T16">
                <a:pos x="T8" y="T9"/>
              </a:cxn>
              <a:cxn ang="T17">
                <a:pos x="T10" y="T11"/>
              </a:cxn>
            </a:cxnLst>
            <a:rect l="T18" t="T19" r="T20" b="T21"/>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buFont typeface="Arial" pitchFamily="34" charset="0"/>
              <a:buNone/>
            </a:pPr>
            <a:r>
              <a:rPr lang="zh-CN" altLang="en-US" sz="1400" b="1">
                <a:solidFill>
                  <a:srgbClr val="2D4C79"/>
                </a:solidFill>
                <a:latin typeface="微软雅黑" pitchFamily="34" charset="-122"/>
                <a:ea typeface="微软雅黑" pitchFamily="34" charset="-122"/>
                <a:sym typeface="Arial" pitchFamily="34" charset="0"/>
              </a:rPr>
              <a:t>添加文字</a:t>
            </a:r>
          </a:p>
        </p:txBody>
      </p:sp>
      <p:sp>
        <p:nvSpPr>
          <p:cNvPr id="6153" name="矩形 2"/>
          <p:cNvSpPr>
            <a:spLocks noChangeArrowheads="1"/>
          </p:cNvSpPr>
          <p:nvPr/>
        </p:nvSpPr>
        <p:spPr bwMode="auto">
          <a:xfrm>
            <a:off x="2727325" y="1162050"/>
            <a:ext cx="1928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p:txBody>
      </p:sp>
      <p:sp>
        <p:nvSpPr>
          <p:cNvPr id="6154" name="矩形 15"/>
          <p:cNvSpPr>
            <a:spLocks noChangeArrowheads="1"/>
          </p:cNvSpPr>
          <p:nvPr/>
        </p:nvSpPr>
        <p:spPr bwMode="auto">
          <a:xfrm>
            <a:off x="3922713" y="4570413"/>
            <a:ext cx="1928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p:txBody>
      </p:sp>
      <p:sp>
        <p:nvSpPr>
          <p:cNvPr id="6155" name="矩形 16"/>
          <p:cNvSpPr>
            <a:spLocks noChangeArrowheads="1"/>
          </p:cNvSpPr>
          <p:nvPr/>
        </p:nvSpPr>
        <p:spPr bwMode="auto">
          <a:xfrm>
            <a:off x="5118100" y="1162050"/>
            <a:ext cx="193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p:txBody>
      </p:sp>
      <p:sp>
        <p:nvSpPr>
          <p:cNvPr id="6156" name="矩形 17"/>
          <p:cNvSpPr>
            <a:spLocks noChangeArrowheads="1"/>
          </p:cNvSpPr>
          <p:nvPr/>
        </p:nvSpPr>
        <p:spPr bwMode="auto">
          <a:xfrm>
            <a:off x="6315075" y="4559300"/>
            <a:ext cx="1928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p:txBody>
      </p:sp>
      <p:sp>
        <p:nvSpPr>
          <p:cNvPr id="6157" name="矩形 18"/>
          <p:cNvSpPr>
            <a:spLocks noChangeArrowheads="1"/>
          </p:cNvSpPr>
          <p:nvPr/>
        </p:nvSpPr>
        <p:spPr bwMode="auto">
          <a:xfrm>
            <a:off x="7512050" y="1162050"/>
            <a:ext cx="1928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文本框 13"/>
          <p:cNvSpPr>
            <a:spLocks noChangeArrowheads="1"/>
          </p:cNvSpPr>
          <p:nvPr/>
        </p:nvSpPr>
        <p:spPr bwMode="auto">
          <a:xfrm>
            <a:off x="7869238" y="-55563"/>
            <a:ext cx="2268537"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r>
              <a:rPr lang="en-US" altLang="zh-CN" sz="28700">
                <a:solidFill>
                  <a:srgbClr val="E39A1D"/>
                </a:solidFill>
                <a:latin typeface="Impact" pitchFamily="34" charset="0"/>
                <a:sym typeface="Impact" pitchFamily="34" charset="0"/>
              </a:rPr>
              <a:t>2</a:t>
            </a:r>
            <a:endParaRPr lang="zh-CN" altLang="en-US" sz="28700">
              <a:solidFill>
                <a:srgbClr val="E39A1D"/>
              </a:solidFill>
              <a:latin typeface="Impact" pitchFamily="34" charset="0"/>
              <a:sym typeface="Impact" pitchFamily="34" charset="0"/>
            </a:endParaRPr>
          </a:p>
        </p:txBody>
      </p:sp>
      <p:sp>
        <p:nvSpPr>
          <p:cNvPr id="7172" name="文本框 14"/>
          <p:cNvSpPr>
            <a:spLocks noChangeArrowheads="1"/>
          </p:cNvSpPr>
          <p:nvPr/>
        </p:nvSpPr>
        <p:spPr bwMode="auto">
          <a:xfrm>
            <a:off x="5940425" y="3041650"/>
            <a:ext cx="2054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buFont typeface="Arial" pitchFamily="34" charset="0"/>
              <a:buNone/>
            </a:pPr>
            <a:r>
              <a:rPr lang="en-US" altLang="zh-CN" sz="3600">
                <a:solidFill>
                  <a:srgbClr val="BDA16D"/>
                </a:solidFill>
                <a:latin typeface="Impact" pitchFamily="34" charset="0"/>
                <a:ea typeface="华文隶书" pitchFamily="2" charset="-122"/>
                <a:sym typeface="Microsoft New Tai Lue" pitchFamily="34" charset="0"/>
              </a:rPr>
              <a:t>Chapter</a:t>
            </a:r>
            <a:endParaRPr lang="zh-CN" altLang="en-US" sz="3600">
              <a:solidFill>
                <a:srgbClr val="BDA16D"/>
              </a:solidFill>
              <a:latin typeface="Impact" pitchFamily="34" charset="0"/>
              <a:ea typeface="华文隶书" pitchFamily="2" charset="-122"/>
              <a:sym typeface="Microsoft New Tai Lue" pitchFamily="34" charset="0"/>
            </a:endParaRPr>
          </a:p>
        </p:txBody>
      </p:sp>
      <p:sp>
        <p:nvSpPr>
          <p:cNvPr id="7173" name="直接连接符 15"/>
          <p:cNvSpPr>
            <a:spLocks noChangeShapeType="1"/>
          </p:cNvSpPr>
          <p:nvPr/>
        </p:nvSpPr>
        <p:spPr bwMode="auto">
          <a:xfrm>
            <a:off x="2316163" y="3897313"/>
            <a:ext cx="7559675" cy="25400"/>
          </a:xfrm>
          <a:prstGeom prst="line">
            <a:avLst/>
          </a:prstGeom>
          <a:noFill/>
          <a:ln w="38100">
            <a:solidFill>
              <a:srgbClr val="E39A1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矩形 22"/>
          <p:cNvSpPr>
            <a:spLocks noChangeArrowheads="1"/>
          </p:cNvSpPr>
          <p:nvPr/>
        </p:nvSpPr>
        <p:spPr bwMode="auto">
          <a:xfrm>
            <a:off x="2913063" y="3171825"/>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4000" b="1">
                <a:solidFill>
                  <a:srgbClr val="E39A1D"/>
                </a:solidFill>
                <a:latin typeface="微软雅黑" pitchFamily="34" charset="-122"/>
                <a:ea typeface="微软雅黑" pitchFamily="34" charset="-122"/>
                <a:sym typeface="微软雅黑" pitchFamily="34" charset="-122"/>
              </a:rPr>
              <a:t>研究背景</a:t>
            </a:r>
            <a:endParaRPr lang="en-US" sz="4000" b="1">
              <a:solidFill>
                <a:srgbClr val="E39A1D"/>
              </a:solidFill>
              <a:latin typeface="微软雅黑" pitchFamily="34" charset="-122"/>
              <a:ea typeface="微软雅黑" pitchFamily="34" charset="-122"/>
              <a:sym typeface="微软雅黑" pitchFamily="34" charset="-122"/>
            </a:endParaRPr>
          </a:p>
        </p:txBody>
      </p:sp>
      <p:sp>
        <p:nvSpPr>
          <p:cNvPr id="7175" name="矩形 23"/>
          <p:cNvSpPr>
            <a:spLocks noChangeArrowheads="1"/>
          </p:cNvSpPr>
          <p:nvPr/>
        </p:nvSpPr>
        <p:spPr bwMode="auto">
          <a:xfrm>
            <a:off x="6337300" y="4616450"/>
            <a:ext cx="453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这里输入简单字概述这里输入简单简单的文字概述这里</a:t>
            </a:r>
            <a:endParaRPr lang="en-US" sz="1400">
              <a:solidFill>
                <a:srgbClr val="BDA16D"/>
              </a:solidFill>
              <a:latin typeface="微软雅黑" pitchFamily="34" charset="-122"/>
              <a:ea typeface="微软雅黑" pitchFamily="34" charset="-122"/>
              <a:sym typeface="微软雅黑" pitchFamily="34" charset="-122"/>
            </a:endParaRPr>
          </a:p>
          <a:p>
            <a:pPr>
              <a:buFont typeface="Arial" pitchFamily="34" charset="0"/>
              <a:buNone/>
            </a:pPr>
            <a:r>
              <a:rPr lang="zh-CN" altLang="en-US" sz="1400">
                <a:solidFill>
                  <a:srgbClr val="BDA16D"/>
                </a:solidFill>
                <a:latin typeface="微软雅黑" pitchFamily="34" charset="-122"/>
                <a:ea typeface="微软雅黑" pitchFamily="34" charset="-122"/>
                <a:sym typeface="微软雅黑" pitchFamily="34" charset="-122"/>
              </a:rPr>
              <a:t>输入简单的文字概述简单的文字</a:t>
            </a:r>
            <a:endParaRPr lang="zh-CN" altLang="en-US" sz="1400">
              <a:solidFill>
                <a:srgbClr val="BDA16D"/>
              </a:solidFill>
              <a:latin typeface="Calibri" pitchFamily="34" charset="0"/>
              <a:sym typeface="宋体" pitchFamily="2" charset="-122"/>
            </a:endParaRPr>
          </a:p>
        </p:txBody>
      </p:sp>
      <p:sp>
        <p:nvSpPr>
          <p:cNvPr id="7176" name="TextBox 4"/>
          <p:cNvSpPr>
            <a:spLocks noChangeArrowheads="1"/>
          </p:cNvSpPr>
          <p:nvPr/>
        </p:nvSpPr>
        <p:spPr bwMode="auto">
          <a:xfrm>
            <a:off x="6249988" y="4057650"/>
            <a:ext cx="17160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p>
            <a:pPr algn="ctr">
              <a:lnSpc>
                <a:spcPct val="150000"/>
              </a:lnSpc>
              <a:buFont typeface="Arial" pitchFamily="34" charset="0"/>
              <a:buNone/>
            </a:pPr>
            <a:r>
              <a:rPr lang="zh-CN" altLang="en-US" b="1">
                <a:solidFill>
                  <a:srgbClr val="E39A1D"/>
                </a:solidFill>
                <a:latin typeface="Franklin Gothic Book" pitchFamily="34" charset="0"/>
                <a:ea typeface="微软雅黑" pitchFamily="34" charset="-122"/>
                <a:sym typeface="Franklin Gothic Book" pitchFamily="34" charset="0"/>
              </a:rPr>
              <a:t>点击添加标题</a:t>
            </a:r>
            <a:endParaRPr lang="en-US" b="1">
              <a:solidFill>
                <a:srgbClr val="E39A1D"/>
              </a:solidFill>
              <a:latin typeface="Franklin Gothic Book" pitchFamily="34" charset="0"/>
              <a:ea typeface="微软雅黑" pitchFamily="34" charset="-122"/>
              <a:sym typeface="Franklin Gothic Book" pitchFamily="34" charset="0"/>
            </a:endParaRPr>
          </a:p>
        </p:txBody>
      </p:sp>
      <p:sp>
        <p:nvSpPr>
          <p:cNvPr id="7177" name="矩形 25"/>
          <p:cNvSpPr>
            <a:spLocks noChangeArrowheads="1"/>
          </p:cNvSpPr>
          <p:nvPr/>
        </p:nvSpPr>
        <p:spPr bwMode="auto">
          <a:xfrm>
            <a:off x="3027363" y="408305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en-US" altLang="zh-CN">
                <a:solidFill>
                  <a:srgbClr val="BDA16D"/>
                </a:solidFill>
                <a:latin typeface="微软雅黑" pitchFamily="34" charset="-122"/>
                <a:ea typeface="微软雅黑" pitchFamily="34" charset="-122"/>
                <a:sym typeface="微软雅黑" pitchFamily="34" charset="-122"/>
              </a:rPr>
              <a:t>The Background</a:t>
            </a:r>
            <a:endParaRPr lang="en-US" altLang="zh-CN" sz="1600">
              <a:solidFill>
                <a:srgbClr val="BDA16D"/>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1"/>
          <p:cNvPicPr>
            <a:picLocks noChangeAspect="1" noChangeArrowheads="1"/>
          </p:cNvPicPr>
          <p:nvPr/>
        </p:nvPicPr>
        <p:blipFill>
          <a:blip r:embed="rId3">
            <a:extLst>
              <a:ext uri="{28A0092B-C50C-407E-A947-70E740481C1C}">
                <a14:useLocalDpi xmlns:a14="http://schemas.microsoft.com/office/drawing/2010/main" val="0"/>
              </a:ext>
            </a:extLst>
          </a:blip>
          <a:srcRect r="795" b="4871"/>
          <a:stretch>
            <a:fillRect/>
          </a:stretch>
        </p:blipFill>
        <p:spPr bwMode="auto">
          <a:xfrm>
            <a:off x="2160588"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2"/>
          <p:cNvPicPr>
            <a:picLocks noChangeAspect="1" noChangeArrowheads="1"/>
          </p:cNvPicPr>
          <p:nvPr/>
        </p:nvPicPr>
        <p:blipFill>
          <a:blip r:embed="rId4">
            <a:extLst>
              <a:ext uri="{28A0092B-C50C-407E-A947-70E740481C1C}">
                <a14:useLocalDpi xmlns:a14="http://schemas.microsoft.com/office/drawing/2010/main" val="0"/>
              </a:ext>
            </a:extLst>
          </a:blip>
          <a:srcRect r="728" b="4532"/>
          <a:stretch>
            <a:fillRect/>
          </a:stretch>
        </p:blipFill>
        <p:spPr bwMode="auto">
          <a:xfrm>
            <a:off x="7478713" y="1600200"/>
            <a:ext cx="25527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3"/>
          <p:cNvPicPr>
            <a:picLocks noChangeAspect="1" noChangeArrowheads="1"/>
          </p:cNvPicPr>
          <p:nvPr/>
        </p:nvPicPr>
        <p:blipFill>
          <a:blip r:embed="rId5">
            <a:extLst>
              <a:ext uri="{28A0092B-C50C-407E-A947-70E740481C1C}">
                <a14:useLocalDpi xmlns:a14="http://schemas.microsoft.com/office/drawing/2010/main" val="0"/>
              </a:ext>
            </a:extLst>
          </a:blip>
          <a:srcRect r="645" b="5499"/>
          <a:stretch>
            <a:fillRect/>
          </a:stretch>
        </p:blipFill>
        <p:spPr bwMode="auto">
          <a:xfrm>
            <a:off x="4827588" y="1600200"/>
            <a:ext cx="25368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4"/>
          <p:cNvSpPr>
            <a:spLocks noChangeArrowheads="1"/>
          </p:cNvSpPr>
          <p:nvPr/>
        </p:nvSpPr>
        <p:spPr bwMode="auto">
          <a:xfrm>
            <a:off x="2160588" y="3209925"/>
            <a:ext cx="2552700" cy="293688"/>
          </a:xfrm>
          <a:prstGeom prst="rect">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8199" name="矩形 6"/>
          <p:cNvSpPr>
            <a:spLocks noChangeArrowheads="1"/>
          </p:cNvSpPr>
          <p:nvPr/>
        </p:nvSpPr>
        <p:spPr bwMode="auto">
          <a:xfrm>
            <a:off x="4827588" y="3209925"/>
            <a:ext cx="2536825" cy="293688"/>
          </a:xfrm>
          <a:prstGeom prst="rect">
            <a:avLst/>
          </a:prstGeom>
          <a:solidFill>
            <a:srgbClr val="BDA16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8200" name="矩形 7"/>
          <p:cNvSpPr>
            <a:spLocks noChangeArrowheads="1"/>
          </p:cNvSpPr>
          <p:nvPr/>
        </p:nvSpPr>
        <p:spPr bwMode="auto">
          <a:xfrm>
            <a:off x="7478713" y="3209925"/>
            <a:ext cx="2552700" cy="293688"/>
          </a:xfrm>
          <a:prstGeom prst="rect">
            <a:avLst/>
          </a:pr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p>
            <a:pPr algn="ctr">
              <a:buFont typeface="Arial" pitchFamily="34" charset="0"/>
              <a:buNone/>
            </a:pPr>
            <a:endParaRPr lang="zh-CN" altLang="zh-CN">
              <a:solidFill>
                <a:srgbClr val="2D4C79"/>
              </a:solidFill>
              <a:latin typeface="宋体" pitchFamily="2" charset="-122"/>
              <a:sym typeface="宋体" pitchFamily="2" charset="-122"/>
            </a:endParaRPr>
          </a:p>
        </p:txBody>
      </p:sp>
      <p:sp>
        <p:nvSpPr>
          <p:cNvPr id="8201" name="TextBox 15"/>
          <p:cNvSpPr>
            <a:spLocks noChangeArrowheads="1"/>
          </p:cNvSpPr>
          <p:nvPr/>
        </p:nvSpPr>
        <p:spPr bwMode="auto">
          <a:xfrm>
            <a:off x="2474913"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p>
        </p:txBody>
      </p:sp>
      <p:sp>
        <p:nvSpPr>
          <p:cNvPr id="8202" name="矩形 9"/>
          <p:cNvSpPr>
            <a:spLocks noChangeArrowheads="1"/>
          </p:cNvSpPr>
          <p:nvPr/>
        </p:nvSpPr>
        <p:spPr bwMode="auto">
          <a:xfrm>
            <a:off x="2625725" y="3173413"/>
            <a:ext cx="162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输入简单的文字</a:t>
            </a:r>
            <a:endParaRPr lang="zh-CN" altLang="en-US" sz="1600" b="1">
              <a:solidFill>
                <a:srgbClr val="2D4C79"/>
              </a:solidFill>
              <a:latin typeface="Calibri" pitchFamily="34" charset="0"/>
              <a:sym typeface="宋体" pitchFamily="2" charset="-122"/>
            </a:endParaRPr>
          </a:p>
        </p:txBody>
      </p:sp>
      <p:sp>
        <p:nvSpPr>
          <p:cNvPr id="8203" name="矩形 14"/>
          <p:cNvSpPr>
            <a:spLocks noChangeArrowheads="1"/>
          </p:cNvSpPr>
          <p:nvPr/>
        </p:nvSpPr>
        <p:spPr bwMode="auto">
          <a:xfrm>
            <a:off x="5292725" y="3182938"/>
            <a:ext cx="162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输入简单的文字</a:t>
            </a:r>
            <a:endParaRPr lang="zh-CN" altLang="en-US" sz="1600" b="1">
              <a:solidFill>
                <a:srgbClr val="2D4C79"/>
              </a:solidFill>
              <a:latin typeface="Calibri" pitchFamily="34" charset="0"/>
              <a:sym typeface="宋体" pitchFamily="2" charset="-122"/>
            </a:endParaRPr>
          </a:p>
        </p:txBody>
      </p:sp>
      <p:sp>
        <p:nvSpPr>
          <p:cNvPr id="8204" name="矩形 15"/>
          <p:cNvSpPr>
            <a:spLocks noChangeArrowheads="1"/>
          </p:cNvSpPr>
          <p:nvPr/>
        </p:nvSpPr>
        <p:spPr bwMode="auto">
          <a:xfrm>
            <a:off x="7947025" y="3187700"/>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1600" b="1">
                <a:solidFill>
                  <a:srgbClr val="2D4C79"/>
                </a:solidFill>
                <a:latin typeface="微软雅黑" pitchFamily="34" charset="-122"/>
                <a:ea typeface="微软雅黑" pitchFamily="34" charset="-122"/>
                <a:sym typeface="微软雅黑" pitchFamily="34" charset="-122"/>
              </a:rPr>
              <a:t>输入简单的文字</a:t>
            </a:r>
            <a:endParaRPr lang="zh-CN" altLang="en-US" sz="1600" b="1">
              <a:solidFill>
                <a:srgbClr val="2D4C79"/>
              </a:solidFill>
              <a:latin typeface="Calibri" pitchFamily="34" charset="0"/>
              <a:sym typeface="宋体" pitchFamily="2" charset="-122"/>
            </a:endParaRPr>
          </a:p>
        </p:txBody>
      </p:sp>
      <p:sp>
        <p:nvSpPr>
          <p:cNvPr id="8205" name="TextBox 15"/>
          <p:cNvSpPr>
            <a:spLocks noChangeArrowheads="1"/>
          </p:cNvSpPr>
          <p:nvPr/>
        </p:nvSpPr>
        <p:spPr bwMode="auto">
          <a:xfrm>
            <a:off x="5149850" y="3781425"/>
            <a:ext cx="19256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endParaRPr lang="en-US" sz="1200">
              <a:solidFill>
                <a:srgbClr val="BDA16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BDA16D"/>
                </a:solidFill>
                <a:latin typeface="微软雅黑" pitchFamily="34" charset="-122"/>
                <a:ea typeface="微软雅黑" pitchFamily="34" charset="-122"/>
                <a:sym typeface="微软雅黑" pitchFamily="34" charset="-122"/>
              </a:rPr>
              <a:t>这里输入简单的文字概述</a:t>
            </a:r>
          </a:p>
        </p:txBody>
      </p:sp>
      <p:sp>
        <p:nvSpPr>
          <p:cNvPr id="8206" name="TextBox 15"/>
          <p:cNvSpPr>
            <a:spLocks noChangeArrowheads="1"/>
          </p:cNvSpPr>
          <p:nvPr/>
        </p:nvSpPr>
        <p:spPr bwMode="auto">
          <a:xfrm>
            <a:off x="7824788" y="3781425"/>
            <a:ext cx="19256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endParaRPr lang="en-US" sz="1200">
              <a:solidFill>
                <a:srgbClr val="E39A1D"/>
              </a:solidFill>
              <a:latin typeface="微软雅黑" pitchFamily="34" charset="-122"/>
              <a:ea typeface="微软雅黑" pitchFamily="34" charset="-122"/>
              <a:sym typeface="微软雅黑" pitchFamily="34" charset="-122"/>
            </a:endParaRPr>
          </a:p>
          <a:p>
            <a:pPr algn="r">
              <a:lnSpc>
                <a:spcPct val="150000"/>
              </a:lnSpc>
              <a:buFont typeface="Arial" pitchFamily="34" charset="0"/>
              <a:buNone/>
            </a:pPr>
            <a:r>
              <a:rPr lang="zh-CN" altLang="en-US" sz="1200">
                <a:solidFill>
                  <a:srgbClr val="E39A1D"/>
                </a:solidFill>
                <a:latin typeface="微软雅黑" pitchFamily="34" charset="-122"/>
                <a:ea typeface="微软雅黑" pitchFamily="34" charset="-122"/>
                <a:sym typeface="微软雅黑" pitchFamily="34" charset="-122"/>
              </a:rPr>
              <a:t>这里输入简单的文字概述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椭圆 16"/>
          <p:cNvSpPr>
            <a:spLocks noChangeArrowheads="1"/>
          </p:cNvSpPr>
          <p:nvPr/>
        </p:nvSpPr>
        <p:spPr bwMode="auto">
          <a:xfrm>
            <a:off x="1101725" y="5429250"/>
            <a:ext cx="95250" cy="230188"/>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0" name="椭圆 17"/>
          <p:cNvSpPr>
            <a:spLocks noChangeArrowheads="1"/>
          </p:cNvSpPr>
          <p:nvPr/>
        </p:nvSpPr>
        <p:spPr bwMode="auto">
          <a:xfrm>
            <a:off x="1095375" y="1125538"/>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1" name="椭圆 1"/>
          <p:cNvSpPr>
            <a:spLocks noChangeArrowheads="1"/>
          </p:cNvSpPr>
          <p:nvPr/>
        </p:nvSpPr>
        <p:spPr bwMode="auto">
          <a:xfrm>
            <a:off x="4219575" y="5454650"/>
            <a:ext cx="96838" cy="233363"/>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2" name="椭圆 2"/>
          <p:cNvSpPr>
            <a:spLocks noChangeArrowheads="1"/>
          </p:cNvSpPr>
          <p:nvPr/>
        </p:nvSpPr>
        <p:spPr bwMode="auto">
          <a:xfrm>
            <a:off x="4210050" y="1144588"/>
            <a:ext cx="96838" cy="233362"/>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3" name="椭圆 3"/>
          <p:cNvSpPr>
            <a:spLocks noChangeArrowheads="1"/>
          </p:cNvSpPr>
          <p:nvPr/>
        </p:nvSpPr>
        <p:spPr bwMode="auto">
          <a:xfrm>
            <a:off x="2308225" y="1128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4" name="椭圆 4"/>
          <p:cNvSpPr>
            <a:spLocks noChangeArrowheads="1"/>
          </p:cNvSpPr>
          <p:nvPr/>
        </p:nvSpPr>
        <p:spPr bwMode="auto">
          <a:xfrm>
            <a:off x="1698625" y="1128713"/>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5" name="椭圆 5"/>
          <p:cNvSpPr>
            <a:spLocks noChangeArrowheads="1"/>
          </p:cNvSpPr>
          <p:nvPr/>
        </p:nvSpPr>
        <p:spPr bwMode="auto">
          <a:xfrm>
            <a:off x="2930525" y="5446713"/>
            <a:ext cx="96838" cy="230187"/>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6" name="椭圆 6"/>
          <p:cNvSpPr>
            <a:spLocks noChangeArrowheads="1"/>
          </p:cNvSpPr>
          <p:nvPr/>
        </p:nvSpPr>
        <p:spPr bwMode="auto">
          <a:xfrm>
            <a:off x="3575050" y="5454650"/>
            <a:ext cx="95250" cy="233363"/>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7" name="椭圆 7"/>
          <p:cNvSpPr>
            <a:spLocks noChangeArrowheads="1"/>
          </p:cNvSpPr>
          <p:nvPr/>
        </p:nvSpPr>
        <p:spPr bwMode="auto">
          <a:xfrm>
            <a:off x="2311400" y="543877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8" name="椭圆 8"/>
          <p:cNvSpPr>
            <a:spLocks noChangeArrowheads="1"/>
          </p:cNvSpPr>
          <p:nvPr/>
        </p:nvSpPr>
        <p:spPr bwMode="auto">
          <a:xfrm>
            <a:off x="1701800" y="5432425"/>
            <a:ext cx="96838"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29" name="椭圆 9"/>
          <p:cNvSpPr>
            <a:spLocks noChangeArrowheads="1"/>
          </p:cNvSpPr>
          <p:nvPr/>
        </p:nvSpPr>
        <p:spPr bwMode="auto">
          <a:xfrm>
            <a:off x="2927350" y="1149350"/>
            <a:ext cx="95250" cy="231775"/>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30" name="椭圆 10"/>
          <p:cNvSpPr>
            <a:spLocks noChangeArrowheads="1"/>
          </p:cNvSpPr>
          <p:nvPr/>
        </p:nvSpPr>
        <p:spPr bwMode="auto">
          <a:xfrm>
            <a:off x="3571875" y="1144588"/>
            <a:ext cx="95250" cy="233362"/>
          </a:xfrm>
          <a:prstGeom prst="ellipse">
            <a:avLst/>
          </a:prstGeom>
          <a:solidFill>
            <a:srgbClr val="595959"/>
          </a:solidFill>
          <a:ln>
            <a:noFill/>
          </a:ln>
          <a:extLst>
            <a:ext uri="{91240B29-F687-4F45-9708-019B960494DF}">
              <a14:hiddenLine xmlns:a14="http://schemas.microsoft.com/office/drawing/2010/main" w="9525">
                <a:solidFill>
                  <a:srgbClr val="42719B"/>
                </a:solidFill>
                <a:bevel/>
                <a:headEnd/>
                <a:tailEnd/>
              </a14:hiddenLine>
            </a:ext>
          </a:extLst>
        </p:spPr>
        <p:txBody>
          <a:bodyPr anchor="ctr"/>
          <a:lstStyle/>
          <a:p>
            <a:pPr algn="ctr">
              <a:buFont typeface="Arial" pitchFamily="34" charset="0"/>
              <a:buNone/>
            </a:pPr>
            <a:endParaRPr lang="zh-CN" altLang="zh-CN">
              <a:solidFill>
                <a:srgbClr val="FFFFFF"/>
              </a:solidFill>
              <a:latin typeface="宋体" pitchFamily="2" charset="-122"/>
              <a:sym typeface="宋体" pitchFamily="2" charset="-122"/>
            </a:endParaRPr>
          </a:p>
        </p:txBody>
      </p:sp>
      <p:sp>
        <p:nvSpPr>
          <p:cNvPr id="9231" name="矩形 11"/>
          <p:cNvSpPr>
            <a:spLocks noChangeArrowheads="1"/>
          </p:cNvSpPr>
          <p:nvPr/>
        </p:nvSpPr>
        <p:spPr bwMode="auto">
          <a:xfrm>
            <a:off x="793750" y="1290638"/>
            <a:ext cx="10541000" cy="4237037"/>
          </a:xfrm>
          <a:prstGeom prst="rect">
            <a:avLst/>
          </a:prstGeom>
          <a:solidFill>
            <a:srgbClr val="EEDCA3">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4248000" rIns="252000" anchor="ctr"/>
          <a:lstStyle/>
          <a:p>
            <a:pPr algn="just">
              <a:lnSpc>
                <a:spcPct val="130000"/>
              </a:lnSpc>
              <a:spcBef>
                <a:spcPts val="600"/>
              </a:spcBef>
              <a:spcAft>
                <a:spcPts val="600"/>
              </a:spcAft>
              <a:buFont typeface="Arial" pitchFamily="34" charset="0"/>
              <a:buNone/>
            </a:pPr>
            <a:endParaRPr lang="zh-CN" altLang="zh-CN" sz="1400">
              <a:solidFill>
                <a:srgbClr val="A5A5A5"/>
              </a:solidFill>
              <a:latin typeface="微软雅黑" pitchFamily="34" charset="-122"/>
              <a:sym typeface="微软雅黑" pitchFamily="34" charset="-122"/>
            </a:endParaRPr>
          </a:p>
        </p:txBody>
      </p:sp>
      <p:sp>
        <p:nvSpPr>
          <p:cNvPr id="9232" name="圆角矩形 15"/>
          <p:cNvSpPr>
            <a:spLocks noChangeArrowheads="1"/>
          </p:cNvSpPr>
          <p:nvPr/>
        </p:nvSpPr>
        <p:spPr bwMode="auto">
          <a:xfrm>
            <a:off x="1727200" y="1123950"/>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p>
        </p:txBody>
      </p:sp>
      <p:sp>
        <p:nvSpPr>
          <p:cNvPr id="9233" name="圆角矩形 15"/>
          <p:cNvSpPr>
            <a:spLocks noChangeArrowheads="1"/>
          </p:cNvSpPr>
          <p:nvPr/>
        </p:nvSpPr>
        <p:spPr bwMode="auto">
          <a:xfrm>
            <a:off x="2336800" y="1128713"/>
            <a:ext cx="493713" cy="4541837"/>
          </a:xfrm>
          <a:custGeom>
            <a:avLst/>
            <a:gdLst>
              <a:gd name="T0" fmla="*/ 40343 w 738285"/>
              <a:gd name="T1" fmla="*/ 166999 h 4248500"/>
              <a:gd name="T2" fmla="*/ 5585 w 738285"/>
              <a:gd name="T3" fmla="*/ 12 h 4248500"/>
              <a:gd name="T4" fmla="*/ 281857 w 738285"/>
              <a:gd name="T5" fmla="*/ 12 h 4248500"/>
              <a:gd name="T6" fmla="*/ 330160 w 738285"/>
              <a:gd name="T7" fmla="*/ 123455 h 4248500"/>
              <a:gd name="T8" fmla="*/ 330160 w 738285"/>
              <a:gd name="T9" fmla="*/ 4731962 h 4248500"/>
              <a:gd name="T10" fmla="*/ 281857 w 738285"/>
              <a:gd name="T11" fmla="*/ 4855407 h 4248500"/>
              <a:gd name="T12" fmla="*/ 16234 w 738285"/>
              <a:gd name="T13" fmla="*/ 4855407 h 4248500"/>
              <a:gd name="T14" fmla="*/ 40343 w 738285"/>
              <a:gd name="T15" fmla="*/ 4731962 h 4248500"/>
              <a:gd name="T16" fmla="*/ 40343 w 738285"/>
              <a:gd name="T17" fmla="*/ 166999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endParaRPr lang="zh-CN" altLang="en-US"/>
          </a:p>
        </p:txBody>
      </p:sp>
      <p:sp>
        <p:nvSpPr>
          <p:cNvPr id="9234" name="圆角矩形 15"/>
          <p:cNvSpPr>
            <a:spLocks noChangeArrowheads="1"/>
          </p:cNvSpPr>
          <p:nvPr/>
        </p:nvSpPr>
        <p:spPr bwMode="auto">
          <a:xfrm>
            <a:off x="2955925" y="1133475"/>
            <a:ext cx="492125" cy="4545013"/>
          </a:xfrm>
          <a:custGeom>
            <a:avLst/>
            <a:gdLst>
              <a:gd name="T0" fmla="*/ 40084 w 738285"/>
              <a:gd name="T1" fmla="*/ 167232 h 4248500"/>
              <a:gd name="T2" fmla="*/ 5550 w 738285"/>
              <a:gd name="T3" fmla="*/ 12 h 4248500"/>
              <a:gd name="T4" fmla="*/ 280046 w 738285"/>
              <a:gd name="T5" fmla="*/ 12 h 4248500"/>
              <a:gd name="T6" fmla="*/ 328040 w 738285"/>
              <a:gd name="T7" fmla="*/ 123628 h 4248500"/>
              <a:gd name="T8" fmla="*/ 328040 w 738285"/>
              <a:gd name="T9" fmla="*/ 4738582 h 4248500"/>
              <a:gd name="T10" fmla="*/ 280046 w 738285"/>
              <a:gd name="T11" fmla="*/ 4862200 h 4248500"/>
              <a:gd name="T12" fmla="*/ 16130 w 738285"/>
              <a:gd name="T13" fmla="*/ 4862200 h 4248500"/>
              <a:gd name="T14" fmla="*/ 40084 w 738285"/>
              <a:gd name="T15" fmla="*/ 4738582 h 4248500"/>
              <a:gd name="T16" fmla="*/ 40084 w 738285"/>
              <a:gd name="T17" fmla="*/ 167232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endParaRPr lang="zh-CN" altLang="en-US"/>
          </a:p>
        </p:txBody>
      </p:sp>
      <p:sp>
        <p:nvSpPr>
          <p:cNvPr id="9235" name="圆角矩形 15"/>
          <p:cNvSpPr>
            <a:spLocks noChangeArrowheads="1"/>
          </p:cNvSpPr>
          <p:nvPr/>
        </p:nvSpPr>
        <p:spPr bwMode="auto">
          <a:xfrm>
            <a:off x="1127125" y="1120775"/>
            <a:ext cx="492125" cy="4543425"/>
          </a:xfrm>
          <a:custGeom>
            <a:avLst/>
            <a:gdLst>
              <a:gd name="T0" fmla="*/ 40084 w 738285"/>
              <a:gd name="T1" fmla="*/ 167116 h 4248500"/>
              <a:gd name="T2" fmla="*/ 5550 w 738285"/>
              <a:gd name="T3" fmla="*/ 12 h 4248500"/>
              <a:gd name="T4" fmla="*/ 280046 w 738285"/>
              <a:gd name="T5" fmla="*/ 12 h 4248500"/>
              <a:gd name="T6" fmla="*/ 328040 w 738285"/>
              <a:gd name="T7" fmla="*/ 123542 h 4248500"/>
              <a:gd name="T8" fmla="*/ 328040 w 738285"/>
              <a:gd name="T9" fmla="*/ 4735272 h 4248500"/>
              <a:gd name="T10" fmla="*/ 280046 w 738285"/>
              <a:gd name="T11" fmla="*/ 4858803 h 4248500"/>
              <a:gd name="T12" fmla="*/ 16130 w 738285"/>
              <a:gd name="T13" fmla="*/ 4858803 h 4248500"/>
              <a:gd name="T14" fmla="*/ 40084 w 738285"/>
              <a:gd name="T15" fmla="*/ 4735272 h 4248500"/>
              <a:gd name="T16" fmla="*/ 40084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endParaRPr lang="zh-CN" altLang="en-US"/>
          </a:p>
        </p:txBody>
      </p:sp>
      <p:sp>
        <p:nvSpPr>
          <p:cNvPr id="9236" name="圆角矩形 15"/>
          <p:cNvSpPr>
            <a:spLocks noChangeArrowheads="1"/>
          </p:cNvSpPr>
          <p:nvPr/>
        </p:nvSpPr>
        <p:spPr bwMode="auto">
          <a:xfrm>
            <a:off x="3600450" y="1144588"/>
            <a:ext cx="492125" cy="4543425"/>
          </a:xfrm>
          <a:custGeom>
            <a:avLst/>
            <a:gdLst>
              <a:gd name="T0" fmla="*/ 40084 w 738285"/>
              <a:gd name="T1" fmla="*/ 167116 h 4248500"/>
              <a:gd name="T2" fmla="*/ 5550 w 738285"/>
              <a:gd name="T3" fmla="*/ 12 h 4248500"/>
              <a:gd name="T4" fmla="*/ 280046 w 738285"/>
              <a:gd name="T5" fmla="*/ 12 h 4248500"/>
              <a:gd name="T6" fmla="*/ 328040 w 738285"/>
              <a:gd name="T7" fmla="*/ 123542 h 4248500"/>
              <a:gd name="T8" fmla="*/ 328040 w 738285"/>
              <a:gd name="T9" fmla="*/ 4735272 h 4248500"/>
              <a:gd name="T10" fmla="*/ 280046 w 738285"/>
              <a:gd name="T11" fmla="*/ 4858803 h 4248500"/>
              <a:gd name="T12" fmla="*/ 16130 w 738285"/>
              <a:gd name="T13" fmla="*/ 4858803 h 4248500"/>
              <a:gd name="T14" fmla="*/ 40084 w 738285"/>
              <a:gd name="T15" fmla="*/ 4735272 h 4248500"/>
              <a:gd name="T16" fmla="*/ 40084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endParaRPr lang="zh-CN" altLang="en-US"/>
          </a:p>
        </p:txBody>
      </p:sp>
      <p:sp>
        <p:nvSpPr>
          <p:cNvPr id="9237" name="圆角矩形 15"/>
          <p:cNvSpPr>
            <a:spLocks noChangeArrowheads="1"/>
          </p:cNvSpPr>
          <p:nvPr/>
        </p:nvSpPr>
        <p:spPr bwMode="auto">
          <a:xfrm>
            <a:off x="4244975" y="1144588"/>
            <a:ext cx="493713" cy="4543425"/>
          </a:xfrm>
          <a:custGeom>
            <a:avLst/>
            <a:gdLst>
              <a:gd name="T0" fmla="*/ 40343 w 738285"/>
              <a:gd name="T1" fmla="*/ 167116 h 4248500"/>
              <a:gd name="T2" fmla="*/ 5585 w 738285"/>
              <a:gd name="T3" fmla="*/ 12 h 4248500"/>
              <a:gd name="T4" fmla="*/ 281857 w 738285"/>
              <a:gd name="T5" fmla="*/ 12 h 4248500"/>
              <a:gd name="T6" fmla="*/ 330160 w 738285"/>
              <a:gd name="T7" fmla="*/ 123542 h 4248500"/>
              <a:gd name="T8" fmla="*/ 330160 w 738285"/>
              <a:gd name="T9" fmla="*/ 4735272 h 4248500"/>
              <a:gd name="T10" fmla="*/ 281857 w 738285"/>
              <a:gd name="T11" fmla="*/ 4858803 h 4248500"/>
              <a:gd name="T12" fmla="*/ 16234 w 738285"/>
              <a:gd name="T13" fmla="*/ 4858803 h 4248500"/>
              <a:gd name="T14" fmla="*/ 40343 w 738285"/>
              <a:gd name="T15" fmla="*/ 4735272 h 4248500"/>
              <a:gd name="T16" fmla="*/ 40343 w 738285"/>
              <a:gd name="T17" fmla="*/ 167116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a:noFill/>
          </a:ln>
          <a:extLst>
            <a:ext uri="{91240B29-F687-4F45-9708-019B960494DF}">
              <a14:hiddenLine xmlns:a14="http://schemas.microsoft.com/office/drawing/2010/main" w="12700">
                <a:solidFill>
                  <a:srgbClr val="42719B"/>
                </a:solidFill>
                <a:bevel/>
                <a:headEnd/>
                <a:tailEnd/>
              </a14:hiddenLine>
            </a:ext>
          </a:extLst>
        </p:spPr>
        <p:txBody>
          <a:bodyPr lIns="72000" tIns="0" rIns="0" bIns="0" anchor="ctr"/>
          <a:lstStyle/>
          <a:p>
            <a:pPr algn="ctr">
              <a:buFont typeface="Arial" pitchFamily="34" charset="0"/>
              <a:buNone/>
            </a:pPr>
            <a:r>
              <a:rPr lang="zh-CN" altLang="en-US">
                <a:solidFill>
                  <a:srgbClr val="2D4C79"/>
                </a:solidFill>
                <a:latin typeface="微软雅黑" pitchFamily="34" charset="-122"/>
                <a:ea typeface="微软雅黑" pitchFamily="34" charset="-122"/>
                <a:sym typeface="微软雅黑" pitchFamily="34" charset="-122"/>
              </a:rPr>
              <a:t>点击添加文本概述</a:t>
            </a:r>
            <a:endParaRPr lang="zh-CN" altLang="en-US"/>
          </a:p>
        </p:txBody>
      </p:sp>
      <p:sp>
        <p:nvSpPr>
          <p:cNvPr id="9238" name="TextBox 15"/>
          <p:cNvSpPr>
            <a:spLocks noChangeArrowheads="1"/>
          </p:cNvSpPr>
          <p:nvPr/>
        </p:nvSpPr>
        <p:spPr bwMode="auto">
          <a:xfrm>
            <a:off x="5424488" y="2235200"/>
            <a:ext cx="549275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pPr>
            <a:r>
              <a:rPr lang="zh-CN" altLang="en-US" sz="1400">
                <a:solidFill>
                  <a:srgbClr val="2D4C79"/>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这里输入这里输入简单的文字概述这里输入简单字概述这里输入这里输入简单的文字概述这里输入简单字概述这里输入这里输入简单的文字概述这里输入简单字概述</a:t>
            </a: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Pages>0</Pages>
  <Words>2364</Words>
  <Characters>0</Characters>
  <Application>Microsoft Office PowerPoint</Application>
  <DocSecurity>0</DocSecurity>
  <PresentationFormat>自定义</PresentationFormat>
  <Lines>0</Lines>
  <Paragraphs>325</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Administrator</cp:lastModifiedBy>
  <cp:revision>1369</cp:revision>
  <dcterms:created xsi:type="dcterms:W3CDTF">2014-11-18T07:27:00Z</dcterms:created>
  <dcterms:modified xsi:type="dcterms:W3CDTF">2016-05-11T09:27:20Z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