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73" r:id="rId6"/>
    <p:sldId id="263" r:id="rId7"/>
    <p:sldId id="269" r:id="rId8"/>
    <p:sldId id="264" r:id="rId9"/>
    <p:sldId id="261" r:id="rId10"/>
    <p:sldId id="265" r:id="rId11"/>
    <p:sldId id="271" r:id="rId12"/>
    <p:sldId id="266" r:id="rId13"/>
    <p:sldId id="259" r:id="rId14"/>
    <p:sldId id="275" r:id="rId15"/>
    <p:sldId id="267" r:id="rId16"/>
    <p:sldId id="272" r:id="rId17"/>
    <p:sldId id="270" r:id="rId18"/>
    <p:sldId id="268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orient="horz" pos="1933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59D"/>
    <a:srgbClr val="0072A9"/>
    <a:srgbClr val="E6E6E6"/>
    <a:srgbClr val="0476D9"/>
    <a:srgbClr val="197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696"/>
      </p:cViewPr>
      <p:guideLst>
        <p:guide orient="horz" pos="1003"/>
        <p:guide orient="horz" pos="1933"/>
        <p:guide orient="horz" pos="29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2496CF-746F-4DD1-B044-B8E84F62EEEB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055F2166-0262-4583-97A3-685535EDB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4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6CA4B95-9609-47DF-924C-192A4D5324BD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6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9F9E-C5D7-495E-A8B3-C5217C252E3A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DC652-0415-46A5-8A0A-3DF503D04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4BC62-5D0A-4A92-8E18-4DD89E9AFD06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5264F-5BF9-42C5-9FA5-88AB7EC8D5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78AB-8C22-453F-96E0-80865F44E376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662-5FA9-45F9-BE85-0BA7CF63C1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DA9-4C24-4BD9-B815-F1FC0C7BF219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BBCEF-FC3D-469B-A918-3DBC613ED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0BEA-ECBD-423C-82FF-3D7DDDB84F24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E4B74-D65B-4FAA-AADD-FB54A0086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1C34-BB05-4A1A-B628-D2C6DD25C215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0547-66D4-435C-AEF9-0922E13D2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2DEB-7F16-4857-9CDF-89E543BFE506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8CD-4D75-44C2-B376-9DA6966589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ADCAC-88E8-4AB5-9632-E228FD311F09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67AE-F65D-4AD1-B007-F21669495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9E67B-DFEC-4CC3-846A-69835C63F0DE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6E7DE-347D-4451-8CBC-0738F82D4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3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E802-C8F3-422C-ABD7-E2620C4197A2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4F3A9-BBC4-439B-BF6B-A8A5EEA67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6F83F-3832-48B8-9DF0-96D3B7B67889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A633-D2B7-4EAB-9A39-DF8DAE94D9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A60B86-6911-47C2-A860-89A49ECD3174}" type="datetimeFigureOut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7A4260B3-EBEE-481B-AAA2-A2325193C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" name="任意多边形 57"/>
          <p:cNvSpPr/>
          <p:nvPr/>
        </p:nvSpPr>
        <p:spPr>
          <a:xfrm rot="4146555">
            <a:off x="7962106" y="2520157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8" name="组合 127"/>
          <p:cNvGrpSpPr>
            <a:grpSpLocks/>
          </p:cNvGrpSpPr>
          <p:nvPr/>
        </p:nvGrpSpPr>
        <p:grpSpPr bwMode="auto">
          <a:xfrm rot="-1200000">
            <a:off x="5364163" y="3127375"/>
            <a:ext cx="5399087" cy="523875"/>
            <a:chOff x="5589311" y="3624170"/>
            <a:chExt cx="5399511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en-US" altLang="zh-CN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141</a:t>
              </a:r>
              <a:endPara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杨云</a:t>
              </a:r>
              <a:endPara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 rot="-1200000">
            <a:off x="5369469" y="3689864"/>
            <a:ext cx="6147639" cy="523875"/>
            <a:chOff x="5589311" y="4117311"/>
            <a:chExt cx="5398933" cy="523220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王宗玉</a:t>
              </a:r>
              <a:endPara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8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6.14</a:t>
              </a:r>
              <a:endPara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" name="文本框 133"/>
          <p:cNvSpPr txBox="1">
            <a:spLocks noChangeArrowheads="1"/>
          </p:cNvSpPr>
          <p:nvPr/>
        </p:nvSpPr>
        <p:spPr bwMode="auto">
          <a:xfrm rot="-1200000">
            <a:off x="4048286" y="2249180"/>
            <a:ext cx="80572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在线订餐系统的设计与实现</a:t>
            </a:r>
            <a:endParaRPr lang="en-US" altLang="zh-CN" sz="4400" dirty="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项目原理分析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979863" y="2735263"/>
            <a:ext cx="4232275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7505" y="2809927"/>
              <a:ext cx="3296990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Fourth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71"/>
          <p:cNvSpPr>
            <a:spLocks noEditPoints="1"/>
          </p:cNvSpPr>
          <p:nvPr/>
        </p:nvSpPr>
        <p:spPr bwMode="auto">
          <a:xfrm>
            <a:off x="5648325" y="1724025"/>
            <a:ext cx="895350" cy="947738"/>
          </a:xfrm>
          <a:custGeom>
            <a:avLst/>
            <a:gdLst>
              <a:gd name="T0" fmla="*/ 2147483647 w 222"/>
              <a:gd name="T1" fmla="*/ 2147483647 h 235"/>
              <a:gd name="T2" fmla="*/ 2147483647 w 222"/>
              <a:gd name="T3" fmla="*/ 2147483647 h 235"/>
              <a:gd name="T4" fmla="*/ 2147483647 w 222"/>
              <a:gd name="T5" fmla="*/ 2147483647 h 235"/>
              <a:gd name="T6" fmla="*/ 2147483647 w 222"/>
              <a:gd name="T7" fmla="*/ 2147483647 h 235"/>
              <a:gd name="T8" fmla="*/ 2147483647 w 222"/>
              <a:gd name="T9" fmla="*/ 2147483647 h 235"/>
              <a:gd name="T10" fmla="*/ 2147483647 w 222"/>
              <a:gd name="T11" fmla="*/ 2147483647 h 235"/>
              <a:gd name="T12" fmla="*/ 2147483647 w 222"/>
              <a:gd name="T13" fmla="*/ 2147483647 h 235"/>
              <a:gd name="T14" fmla="*/ 2147483647 w 222"/>
              <a:gd name="T15" fmla="*/ 2147483647 h 235"/>
              <a:gd name="T16" fmla="*/ 2147483647 w 222"/>
              <a:gd name="T17" fmla="*/ 2147483647 h 235"/>
              <a:gd name="T18" fmla="*/ 2147483647 w 222"/>
              <a:gd name="T19" fmla="*/ 2147483647 h 235"/>
              <a:gd name="T20" fmla="*/ 2147483647 w 222"/>
              <a:gd name="T21" fmla="*/ 2147483647 h 235"/>
              <a:gd name="T22" fmla="*/ 2147483647 w 222"/>
              <a:gd name="T23" fmla="*/ 2147483647 h 235"/>
              <a:gd name="T24" fmla="*/ 2147483647 w 222"/>
              <a:gd name="T25" fmla="*/ 2147483647 h 235"/>
              <a:gd name="T26" fmla="*/ 2147483647 w 222"/>
              <a:gd name="T27" fmla="*/ 0 h 235"/>
              <a:gd name="T28" fmla="*/ 2147483647 w 222"/>
              <a:gd name="T29" fmla="*/ 0 h 235"/>
              <a:gd name="T30" fmla="*/ 2147483647 w 222"/>
              <a:gd name="T31" fmla="*/ 2147483647 h 235"/>
              <a:gd name="T32" fmla="*/ 2147483647 w 222"/>
              <a:gd name="T33" fmla="*/ 2147483647 h 235"/>
              <a:gd name="T34" fmla="*/ 2147483647 w 222"/>
              <a:gd name="T35" fmla="*/ 2147483647 h 235"/>
              <a:gd name="T36" fmla="*/ 2147483647 w 222"/>
              <a:gd name="T37" fmla="*/ 2147483647 h 235"/>
              <a:gd name="T38" fmla="*/ 2147483647 w 222"/>
              <a:gd name="T39" fmla="*/ 2147483647 h 235"/>
              <a:gd name="T40" fmla="*/ 2147483647 w 222"/>
              <a:gd name="T41" fmla="*/ 2147483647 h 235"/>
              <a:gd name="T42" fmla="*/ 2147483647 w 222"/>
              <a:gd name="T43" fmla="*/ 2147483647 h 235"/>
              <a:gd name="T44" fmla="*/ 0 w 222"/>
              <a:gd name="T45" fmla="*/ 2147483647 h 235"/>
              <a:gd name="T46" fmla="*/ 0 w 222"/>
              <a:gd name="T47" fmla="*/ 2147483647 h 235"/>
              <a:gd name="T48" fmla="*/ 2147483647 w 222"/>
              <a:gd name="T49" fmla="*/ 2147483647 h 235"/>
              <a:gd name="T50" fmla="*/ 2147483647 w 222"/>
              <a:gd name="T51" fmla="*/ 2147483647 h 235"/>
              <a:gd name="T52" fmla="*/ 2147483647 w 222"/>
              <a:gd name="T53" fmla="*/ 2147483647 h 235"/>
              <a:gd name="T54" fmla="*/ 2147483647 w 222"/>
              <a:gd name="T55" fmla="*/ 2147483647 h 235"/>
              <a:gd name="T56" fmla="*/ 2147483647 w 222"/>
              <a:gd name="T57" fmla="*/ 2147483647 h 235"/>
              <a:gd name="T58" fmla="*/ 2147483647 w 222"/>
              <a:gd name="T59" fmla="*/ 2147483647 h 235"/>
              <a:gd name="T60" fmla="*/ 2147483647 w 222"/>
              <a:gd name="T61" fmla="*/ 2147483647 h 235"/>
              <a:gd name="T62" fmla="*/ 2147483647 w 222"/>
              <a:gd name="T63" fmla="*/ 2147483647 h 235"/>
              <a:gd name="T64" fmla="*/ 2147483647 w 222"/>
              <a:gd name="T65" fmla="*/ 2147483647 h 235"/>
              <a:gd name="T66" fmla="*/ 2147483647 w 222"/>
              <a:gd name="T67" fmla="*/ 2147483647 h 235"/>
              <a:gd name="T68" fmla="*/ 2147483647 w 222"/>
              <a:gd name="T69" fmla="*/ 2147483647 h 235"/>
              <a:gd name="T70" fmla="*/ 2147483647 w 222"/>
              <a:gd name="T71" fmla="*/ 2147483647 h 235"/>
              <a:gd name="T72" fmla="*/ 2147483647 w 222"/>
              <a:gd name="T73" fmla="*/ 2147483647 h 235"/>
              <a:gd name="T74" fmla="*/ 2147483647 w 222"/>
              <a:gd name="T75" fmla="*/ 2147483647 h 235"/>
              <a:gd name="T76" fmla="*/ 2147483647 w 222"/>
              <a:gd name="T77" fmla="*/ 2147483647 h 235"/>
              <a:gd name="T78" fmla="*/ 2147483647 w 222"/>
              <a:gd name="T79" fmla="*/ 2147483647 h 235"/>
              <a:gd name="T80" fmla="*/ 2147483647 w 222"/>
              <a:gd name="T81" fmla="*/ 2147483647 h 23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3" name="文本框 2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项目原理分析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2315" name="Freeform 71"/>
            <p:cNvSpPr>
              <a:spLocks noEditPoints="1"/>
            </p:cNvSpPr>
            <p:nvPr/>
          </p:nvSpPr>
          <p:spPr bwMode="auto">
            <a:xfrm>
              <a:off x="390267" y="384564"/>
              <a:ext cx="370087" cy="391759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2427288" y="1217613"/>
            <a:ext cx="8993187" cy="1938337"/>
            <a:chOff x="2288543" y="1302459"/>
            <a:chExt cx="8993277" cy="1937845"/>
          </a:xfrm>
        </p:grpSpPr>
        <p:sp>
          <p:nvSpPr>
            <p:cNvPr id="12" name="文本框 11"/>
            <p:cNvSpPr txBox="1"/>
            <p:nvPr/>
          </p:nvSpPr>
          <p:spPr>
            <a:xfrm>
              <a:off x="2288543" y="1302459"/>
              <a:ext cx="2425724" cy="4618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404431" y="1783349"/>
              <a:ext cx="177960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42963" y="1328738"/>
            <a:ext cx="1438275" cy="1439862"/>
            <a:chOff x="842949" y="1328467"/>
            <a:chExt cx="1438389" cy="1439863"/>
          </a:xfrm>
        </p:grpSpPr>
        <p:sp>
          <p:nvSpPr>
            <p:cNvPr id="8" name="矩形 7"/>
            <p:cNvSpPr/>
            <p:nvPr/>
          </p:nvSpPr>
          <p:spPr>
            <a:xfrm>
              <a:off x="842949" y="1328467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8" name="Freeform 74"/>
            <p:cNvSpPr>
              <a:spLocks noEditPoints="1"/>
            </p:cNvSpPr>
            <p:nvPr/>
          </p:nvSpPr>
          <p:spPr bwMode="auto">
            <a:xfrm>
              <a:off x="1185945" y="1799072"/>
              <a:ext cx="752396" cy="491951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416175" y="4727575"/>
            <a:ext cx="8993188" cy="1938338"/>
            <a:chOff x="2288543" y="1302459"/>
            <a:chExt cx="8993277" cy="1937845"/>
          </a:xfrm>
        </p:grpSpPr>
        <p:sp>
          <p:nvSpPr>
            <p:cNvPr id="42" name="文本框 41"/>
            <p:cNvSpPr txBox="1"/>
            <p:nvPr/>
          </p:nvSpPr>
          <p:spPr>
            <a:xfrm>
              <a:off x="2288543" y="1302459"/>
              <a:ext cx="2425724" cy="4618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404432" y="1783350"/>
              <a:ext cx="177960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842963" y="4826000"/>
            <a:ext cx="1438275" cy="1439863"/>
            <a:chOff x="842948" y="4826762"/>
            <a:chExt cx="1438389" cy="1439863"/>
          </a:xfrm>
        </p:grpSpPr>
        <p:sp>
          <p:nvSpPr>
            <p:cNvPr id="12302" name="Freeform 283"/>
            <p:cNvSpPr>
              <a:spLocks noEditPoints="1"/>
            </p:cNvSpPr>
            <p:nvPr/>
          </p:nvSpPr>
          <p:spPr bwMode="auto">
            <a:xfrm>
              <a:off x="1151438" y="5134291"/>
              <a:ext cx="651163" cy="824807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42948" y="4826762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771525" y="2951163"/>
            <a:ext cx="8993188" cy="1981200"/>
            <a:chOff x="2288543" y="1258177"/>
            <a:chExt cx="8993277" cy="1982127"/>
          </a:xfrm>
        </p:grpSpPr>
        <p:sp>
          <p:nvSpPr>
            <p:cNvPr id="47" name="文本框 46"/>
            <p:cNvSpPr txBox="1"/>
            <p:nvPr/>
          </p:nvSpPr>
          <p:spPr>
            <a:xfrm>
              <a:off x="8813233" y="1258177"/>
              <a:ext cx="2425724" cy="462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368863" y="1761649"/>
              <a:ext cx="177801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288543" y="1814062"/>
              <a:ext cx="8993277" cy="14262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9915525" y="3057525"/>
            <a:ext cx="1438275" cy="1439863"/>
            <a:chOff x="10325585" y="3121454"/>
            <a:chExt cx="1438389" cy="1439863"/>
          </a:xfrm>
        </p:grpSpPr>
        <p:sp>
          <p:nvSpPr>
            <p:cNvPr id="12297" name="Freeform 71"/>
            <p:cNvSpPr>
              <a:spLocks noEditPoints="1"/>
            </p:cNvSpPr>
            <p:nvPr/>
          </p:nvSpPr>
          <p:spPr bwMode="auto">
            <a:xfrm>
              <a:off x="10715064" y="3465993"/>
              <a:ext cx="659431" cy="698046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325585" y="3121454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项目方案设计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Fifth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48"/>
          <p:cNvSpPr>
            <a:spLocks noEditPoints="1"/>
          </p:cNvSpPr>
          <p:nvPr/>
        </p:nvSpPr>
        <p:spPr bwMode="auto">
          <a:xfrm>
            <a:off x="5775325" y="1635125"/>
            <a:ext cx="641350" cy="1019175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06963" y="1455738"/>
            <a:ext cx="2768600" cy="4564062"/>
            <a:chOff x="3722688" y="-477838"/>
            <a:chExt cx="4743451" cy="7820026"/>
          </a:xfrm>
        </p:grpSpPr>
        <p:sp>
          <p:nvSpPr>
            <p:cNvPr id="14384" name="Freeform 5"/>
            <p:cNvSpPr>
              <a:spLocks/>
            </p:cNvSpPr>
            <p:nvPr/>
          </p:nvSpPr>
          <p:spPr bwMode="auto">
            <a:xfrm>
              <a:off x="5437188" y="7008813"/>
              <a:ext cx="1273175" cy="333375"/>
            </a:xfrm>
            <a:custGeom>
              <a:avLst/>
              <a:gdLst>
                <a:gd name="T0" fmla="*/ 2147483647 w 339"/>
                <a:gd name="T1" fmla="*/ 2147483647 h 89"/>
                <a:gd name="T2" fmla="*/ 2147483647 w 339"/>
                <a:gd name="T3" fmla="*/ 2147483647 h 89"/>
                <a:gd name="T4" fmla="*/ 2147483647 w 339"/>
                <a:gd name="T5" fmla="*/ 2147483647 h 89"/>
                <a:gd name="T6" fmla="*/ 0 w 339"/>
                <a:gd name="T7" fmla="*/ 2147483647 h 89"/>
                <a:gd name="T8" fmla="*/ 0 w 339"/>
                <a:gd name="T9" fmla="*/ 2147483647 h 89"/>
                <a:gd name="T10" fmla="*/ 2147483647 w 339"/>
                <a:gd name="T11" fmla="*/ 0 h 89"/>
                <a:gd name="T12" fmla="*/ 2147483647 w 339"/>
                <a:gd name="T13" fmla="*/ 0 h 89"/>
                <a:gd name="T14" fmla="*/ 2147483647 w 339"/>
                <a:gd name="T15" fmla="*/ 2147483647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6"/>
            <p:cNvSpPr>
              <a:spLocks/>
            </p:cNvSpPr>
            <p:nvPr/>
          </p:nvSpPr>
          <p:spPr bwMode="auto">
            <a:xfrm>
              <a:off x="5127626" y="6880225"/>
              <a:ext cx="1890713" cy="282575"/>
            </a:xfrm>
            <a:custGeom>
              <a:avLst/>
              <a:gdLst>
                <a:gd name="T0" fmla="*/ 2147483647 w 503"/>
                <a:gd name="T1" fmla="*/ 2147483647 h 75"/>
                <a:gd name="T2" fmla="*/ 2147483647 w 503"/>
                <a:gd name="T3" fmla="*/ 2147483647 h 75"/>
                <a:gd name="T4" fmla="*/ 2147483647 w 503"/>
                <a:gd name="T5" fmla="*/ 2147483647 h 75"/>
                <a:gd name="T6" fmla="*/ 2147483647 w 503"/>
                <a:gd name="T7" fmla="*/ 0 h 75"/>
                <a:gd name="T8" fmla="*/ 0 w 503"/>
                <a:gd name="T9" fmla="*/ 0 h 75"/>
                <a:gd name="T10" fmla="*/ 2147483647 w 503"/>
                <a:gd name="T11" fmla="*/ 2147483647 h 75"/>
                <a:gd name="T12" fmla="*/ 2147483647 w 503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7"/>
            <p:cNvSpPr>
              <a:spLocks/>
            </p:cNvSpPr>
            <p:nvPr/>
          </p:nvSpPr>
          <p:spPr bwMode="auto">
            <a:xfrm>
              <a:off x="5064126" y="5953125"/>
              <a:ext cx="2030413" cy="192088"/>
            </a:xfrm>
            <a:custGeom>
              <a:avLst/>
              <a:gdLst>
                <a:gd name="T0" fmla="*/ 2147483647 w 540"/>
                <a:gd name="T1" fmla="*/ 2147483647 h 51"/>
                <a:gd name="T2" fmla="*/ 2147483647 w 540"/>
                <a:gd name="T3" fmla="*/ 2147483647 h 51"/>
                <a:gd name="T4" fmla="*/ 2147483647 w 540"/>
                <a:gd name="T5" fmla="*/ 2147483647 h 51"/>
                <a:gd name="T6" fmla="*/ 0 w 540"/>
                <a:gd name="T7" fmla="*/ 2147483647 h 51"/>
                <a:gd name="T8" fmla="*/ 0 w 540"/>
                <a:gd name="T9" fmla="*/ 2147483647 h 51"/>
                <a:gd name="T10" fmla="*/ 2147483647 w 540"/>
                <a:gd name="T11" fmla="*/ 0 h 51"/>
                <a:gd name="T12" fmla="*/ 2147483647 w 540"/>
                <a:gd name="T13" fmla="*/ 0 h 51"/>
                <a:gd name="T14" fmla="*/ 2147483647 w 540"/>
                <a:gd name="T15" fmla="*/ 2147483647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8"/>
            <p:cNvSpPr>
              <a:spLocks/>
            </p:cNvSpPr>
            <p:nvPr/>
          </p:nvSpPr>
          <p:spPr bwMode="auto">
            <a:xfrm>
              <a:off x="5064126" y="6234113"/>
              <a:ext cx="2030413" cy="195263"/>
            </a:xfrm>
            <a:custGeom>
              <a:avLst/>
              <a:gdLst>
                <a:gd name="T0" fmla="*/ 2147483647 w 540"/>
                <a:gd name="T1" fmla="*/ 2147483647 h 52"/>
                <a:gd name="T2" fmla="*/ 2147483647 w 540"/>
                <a:gd name="T3" fmla="*/ 2147483647 h 52"/>
                <a:gd name="T4" fmla="*/ 2147483647 w 540"/>
                <a:gd name="T5" fmla="*/ 2147483647 h 52"/>
                <a:gd name="T6" fmla="*/ 0 w 540"/>
                <a:gd name="T7" fmla="*/ 2147483647 h 52"/>
                <a:gd name="T8" fmla="*/ 0 w 540"/>
                <a:gd name="T9" fmla="*/ 2147483647 h 52"/>
                <a:gd name="T10" fmla="*/ 2147483647 w 540"/>
                <a:gd name="T11" fmla="*/ 0 h 52"/>
                <a:gd name="T12" fmla="*/ 2147483647 w 540"/>
                <a:gd name="T13" fmla="*/ 0 h 52"/>
                <a:gd name="T14" fmla="*/ 2147483647 w 540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9"/>
            <p:cNvSpPr>
              <a:spLocks/>
            </p:cNvSpPr>
            <p:nvPr/>
          </p:nvSpPr>
          <p:spPr bwMode="auto">
            <a:xfrm>
              <a:off x="5064126" y="6519863"/>
              <a:ext cx="2030413" cy="195263"/>
            </a:xfrm>
            <a:custGeom>
              <a:avLst/>
              <a:gdLst>
                <a:gd name="T0" fmla="*/ 2147483647 w 540"/>
                <a:gd name="T1" fmla="*/ 2147483647 h 52"/>
                <a:gd name="T2" fmla="*/ 2147483647 w 540"/>
                <a:gd name="T3" fmla="*/ 2147483647 h 52"/>
                <a:gd name="T4" fmla="*/ 2147483647 w 540"/>
                <a:gd name="T5" fmla="*/ 2147483647 h 52"/>
                <a:gd name="T6" fmla="*/ 0 w 540"/>
                <a:gd name="T7" fmla="*/ 2147483647 h 52"/>
                <a:gd name="T8" fmla="*/ 0 w 540"/>
                <a:gd name="T9" fmla="*/ 2147483647 h 52"/>
                <a:gd name="T10" fmla="*/ 2147483647 w 540"/>
                <a:gd name="T11" fmla="*/ 0 h 52"/>
                <a:gd name="T12" fmla="*/ 2147483647 w 540"/>
                <a:gd name="T13" fmla="*/ 0 h 52"/>
                <a:gd name="T14" fmla="*/ 2147483647 w 540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10"/>
            <p:cNvSpPr>
              <a:spLocks/>
            </p:cNvSpPr>
            <p:nvPr/>
          </p:nvSpPr>
          <p:spPr bwMode="auto">
            <a:xfrm>
              <a:off x="5064126" y="6775450"/>
              <a:ext cx="2011363" cy="120650"/>
            </a:xfrm>
            <a:custGeom>
              <a:avLst/>
              <a:gdLst>
                <a:gd name="T0" fmla="*/ 2147483647 w 535"/>
                <a:gd name="T1" fmla="*/ 2147483647 h 32"/>
                <a:gd name="T2" fmla="*/ 2147483647 w 535"/>
                <a:gd name="T3" fmla="*/ 2147483647 h 32"/>
                <a:gd name="T4" fmla="*/ 2147483647 w 535"/>
                <a:gd name="T5" fmla="*/ 2147483647 h 32"/>
                <a:gd name="T6" fmla="*/ 0 w 535"/>
                <a:gd name="T7" fmla="*/ 2147483647 h 32"/>
                <a:gd name="T8" fmla="*/ 0 w 535"/>
                <a:gd name="T9" fmla="*/ 2147483647 h 32"/>
                <a:gd name="T10" fmla="*/ 2147483647 w 535"/>
                <a:gd name="T11" fmla="*/ 0 h 32"/>
                <a:gd name="T12" fmla="*/ 2147483647 w 535"/>
                <a:gd name="T13" fmla="*/ 0 h 32"/>
                <a:gd name="T14" fmla="*/ 2147483647 w 535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11"/>
            <p:cNvSpPr>
              <a:spLocks/>
            </p:cNvSpPr>
            <p:nvPr/>
          </p:nvSpPr>
          <p:spPr bwMode="auto">
            <a:xfrm>
              <a:off x="5049838" y="5667375"/>
              <a:ext cx="2058988" cy="195263"/>
            </a:xfrm>
            <a:custGeom>
              <a:avLst/>
              <a:gdLst>
                <a:gd name="T0" fmla="*/ 2147483647 w 548"/>
                <a:gd name="T1" fmla="*/ 2147483647 h 52"/>
                <a:gd name="T2" fmla="*/ 2147483647 w 548"/>
                <a:gd name="T3" fmla="*/ 2147483647 h 52"/>
                <a:gd name="T4" fmla="*/ 2147483647 w 548"/>
                <a:gd name="T5" fmla="*/ 2147483647 h 52"/>
                <a:gd name="T6" fmla="*/ 0 w 548"/>
                <a:gd name="T7" fmla="*/ 2147483647 h 52"/>
                <a:gd name="T8" fmla="*/ 0 w 548"/>
                <a:gd name="T9" fmla="*/ 2147483647 h 52"/>
                <a:gd name="T10" fmla="*/ 2147483647 w 548"/>
                <a:gd name="T11" fmla="*/ 0 h 52"/>
                <a:gd name="T12" fmla="*/ 2147483647 w 548"/>
                <a:gd name="T13" fmla="*/ 0 h 52"/>
                <a:gd name="T14" fmla="*/ 2147483647 w 548"/>
                <a:gd name="T15" fmla="*/ 2147483647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12"/>
            <p:cNvSpPr>
              <a:spLocks/>
            </p:cNvSpPr>
            <p:nvPr/>
          </p:nvSpPr>
          <p:spPr bwMode="auto">
            <a:xfrm>
              <a:off x="5335588" y="-477838"/>
              <a:ext cx="3130550" cy="1979613"/>
            </a:xfrm>
            <a:custGeom>
              <a:avLst/>
              <a:gdLst>
                <a:gd name="T0" fmla="*/ 0 w 1972"/>
                <a:gd name="T1" fmla="*/ 0 h 1247"/>
                <a:gd name="T2" fmla="*/ 2147483647 w 1972"/>
                <a:gd name="T3" fmla="*/ 2147483647 h 1247"/>
                <a:gd name="T4" fmla="*/ 2147483647 w 1972"/>
                <a:gd name="T5" fmla="*/ 2147483647 h 1247"/>
                <a:gd name="T6" fmla="*/ 2147483647 w 1972"/>
                <a:gd name="T7" fmla="*/ 0 h 1247"/>
                <a:gd name="T8" fmla="*/ 0 w 1972"/>
                <a:gd name="T9" fmla="*/ 0 h 1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13"/>
            <p:cNvSpPr>
              <a:spLocks/>
            </p:cNvSpPr>
            <p:nvPr/>
          </p:nvSpPr>
          <p:spPr bwMode="auto">
            <a:xfrm>
              <a:off x="5335588" y="-477838"/>
              <a:ext cx="3130550" cy="1979613"/>
            </a:xfrm>
            <a:custGeom>
              <a:avLst/>
              <a:gdLst>
                <a:gd name="T0" fmla="*/ 0 w 1972"/>
                <a:gd name="T1" fmla="*/ 0 h 1247"/>
                <a:gd name="T2" fmla="*/ 2147483647 w 1972"/>
                <a:gd name="T3" fmla="*/ 2147483647 h 1247"/>
                <a:gd name="T4" fmla="*/ 2147483647 w 1972"/>
                <a:gd name="T5" fmla="*/ 2147483647 h 1247"/>
                <a:gd name="T6" fmla="*/ 2147483647 w 1972"/>
                <a:gd name="T7" fmla="*/ 0 h 12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14"/>
            <p:cNvSpPr>
              <a:spLocks/>
            </p:cNvSpPr>
            <p:nvPr/>
          </p:nvSpPr>
          <p:spPr bwMode="auto">
            <a:xfrm>
              <a:off x="3722688" y="1138237"/>
              <a:ext cx="4743450" cy="1397000"/>
            </a:xfrm>
            <a:custGeom>
              <a:avLst/>
              <a:gdLst>
                <a:gd name="T0" fmla="*/ 0 w 2988"/>
                <a:gd name="T1" fmla="*/ 0 h 880"/>
                <a:gd name="T2" fmla="*/ 2147483647 w 2988"/>
                <a:gd name="T3" fmla="*/ 2147483647 h 880"/>
                <a:gd name="T4" fmla="*/ 2147483647 w 2988"/>
                <a:gd name="T5" fmla="*/ 2147483647 h 880"/>
                <a:gd name="T6" fmla="*/ 0 w 2988"/>
                <a:gd name="T7" fmla="*/ 2147483647 h 880"/>
                <a:gd name="T8" fmla="*/ 0 w 2988"/>
                <a:gd name="T9" fmla="*/ 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8" h="880">
                  <a:moveTo>
                    <a:pt x="0" y="0"/>
                  </a:moveTo>
                  <a:lnTo>
                    <a:pt x="2988" y="376"/>
                  </a:lnTo>
                  <a:lnTo>
                    <a:pt x="2957" y="783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15"/>
            <p:cNvSpPr>
              <a:spLocks/>
            </p:cNvSpPr>
            <p:nvPr/>
          </p:nvSpPr>
          <p:spPr bwMode="auto">
            <a:xfrm>
              <a:off x="4087813" y="217487"/>
              <a:ext cx="4378325" cy="3444875"/>
            </a:xfrm>
            <a:custGeom>
              <a:avLst/>
              <a:gdLst>
                <a:gd name="T0" fmla="*/ 2147483647 w 2758"/>
                <a:gd name="T1" fmla="*/ 0 h 2170"/>
                <a:gd name="T2" fmla="*/ 0 w 2758"/>
                <a:gd name="T3" fmla="*/ 2147483647 h 2170"/>
                <a:gd name="T4" fmla="*/ 2147483647 w 2758"/>
                <a:gd name="T5" fmla="*/ 2147483647 h 2170"/>
                <a:gd name="T6" fmla="*/ 2147483647 w 2758"/>
                <a:gd name="T7" fmla="*/ 2147483647 h 2170"/>
                <a:gd name="T8" fmla="*/ 2147483647 w 2758"/>
                <a:gd name="T9" fmla="*/ 0 h 2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16"/>
            <p:cNvSpPr>
              <a:spLocks/>
            </p:cNvSpPr>
            <p:nvPr/>
          </p:nvSpPr>
          <p:spPr bwMode="auto">
            <a:xfrm>
              <a:off x="4087813" y="217487"/>
              <a:ext cx="4378325" cy="3444875"/>
            </a:xfrm>
            <a:custGeom>
              <a:avLst/>
              <a:gdLst>
                <a:gd name="T0" fmla="*/ 2147483647 w 2758"/>
                <a:gd name="T1" fmla="*/ 0 h 2170"/>
                <a:gd name="T2" fmla="*/ 0 w 2758"/>
                <a:gd name="T3" fmla="*/ 2147483647 h 2170"/>
                <a:gd name="T4" fmla="*/ 2147483647 w 2758"/>
                <a:gd name="T5" fmla="*/ 2147483647 h 2170"/>
                <a:gd name="T6" fmla="*/ 2147483647 w 2758"/>
                <a:gd name="T7" fmla="*/ 2147483647 h 2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17"/>
            <p:cNvSpPr>
              <a:spLocks/>
            </p:cNvSpPr>
            <p:nvPr/>
          </p:nvSpPr>
          <p:spPr bwMode="auto">
            <a:xfrm>
              <a:off x="4087813" y="3360737"/>
              <a:ext cx="3524250" cy="1409700"/>
            </a:xfrm>
            <a:custGeom>
              <a:avLst/>
              <a:gdLst>
                <a:gd name="T0" fmla="*/ 0 w 2220"/>
                <a:gd name="T1" fmla="*/ 0 h 888"/>
                <a:gd name="T2" fmla="*/ 2147483647 w 2220"/>
                <a:gd name="T3" fmla="*/ 2147483647 h 888"/>
                <a:gd name="T4" fmla="*/ 2147483647 w 2220"/>
                <a:gd name="T5" fmla="*/ 2147483647 h 888"/>
                <a:gd name="T6" fmla="*/ 2147483647 w 2220"/>
                <a:gd name="T7" fmla="*/ 2147483647 h 888"/>
                <a:gd name="T8" fmla="*/ 0 w 2220"/>
                <a:gd name="T9" fmla="*/ 0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0" h="888">
                  <a:moveTo>
                    <a:pt x="0" y="0"/>
                  </a:moveTo>
                  <a:lnTo>
                    <a:pt x="2220" y="474"/>
                  </a:lnTo>
                  <a:lnTo>
                    <a:pt x="2092" y="888"/>
                  </a:lnTo>
                  <a:lnTo>
                    <a:pt x="104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18"/>
            <p:cNvSpPr>
              <a:spLocks/>
            </p:cNvSpPr>
            <p:nvPr/>
          </p:nvSpPr>
          <p:spPr bwMode="auto">
            <a:xfrm>
              <a:off x="4572001" y="1735137"/>
              <a:ext cx="3894138" cy="2835275"/>
            </a:xfrm>
            <a:custGeom>
              <a:avLst/>
              <a:gdLst>
                <a:gd name="T0" fmla="*/ 2147483647 w 2453"/>
                <a:gd name="T1" fmla="*/ 0 h 1786"/>
                <a:gd name="T2" fmla="*/ 0 w 2453"/>
                <a:gd name="T3" fmla="*/ 2147483647 h 1786"/>
                <a:gd name="T4" fmla="*/ 2147483647 w 2453"/>
                <a:gd name="T5" fmla="*/ 2147483647 h 1786"/>
                <a:gd name="T6" fmla="*/ 2147483647 w 2453"/>
                <a:gd name="T7" fmla="*/ 2147483647 h 1786"/>
                <a:gd name="T8" fmla="*/ 2147483647 w 2453"/>
                <a:gd name="T9" fmla="*/ 0 h 17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19"/>
            <p:cNvSpPr>
              <a:spLocks/>
            </p:cNvSpPr>
            <p:nvPr/>
          </p:nvSpPr>
          <p:spPr bwMode="auto">
            <a:xfrm>
              <a:off x="4572001" y="1735137"/>
              <a:ext cx="3894138" cy="2835275"/>
            </a:xfrm>
            <a:custGeom>
              <a:avLst/>
              <a:gdLst>
                <a:gd name="T0" fmla="*/ 2147483647 w 2453"/>
                <a:gd name="T1" fmla="*/ 0 h 1786"/>
                <a:gd name="T2" fmla="*/ 0 w 2453"/>
                <a:gd name="T3" fmla="*/ 2147483647 h 1786"/>
                <a:gd name="T4" fmla="*/ 2147483647 w 2453"/>
                <a:gd name="T5" fmla="*/ 2147483647 h 1786"/>
                <a:gd name="T6" fmla="*/ 2147483647 w 2453"/>
                <a:gd name="T7" fmla="*/ 2147483647 h 17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20"/>
            <p:cNvSpPr>
              <a:spLocks/>
            </p:cNvSpPr>
            <p:nvPr/>
          </p:nvSpPr>
          <p:spPr bwMode="auto">
            <a:xfrm>
              <a:off x="4572001" y="4243388"/>
              <a:ext cx="2665413" cy="1244600"/>
            </a:xfrm>
            <a:custGeom>
              <a:avLst/>
              <a:gdLst>
                <a:gd name="T0" fmla="*/ 0 w 1679"/>
                <a:gd name="T1" fmla="*/ 0 h 784"/>
                <a:gd name="T2" fmla="*/ 2147483647 w 1679"/>
                <a:gd name="T3" fmla="*/ 2147483647 h 784"/>
                <a:gd name="T4" fmla="*/ 2147483647 w 1679"/>
                <a:gd name="T5" fmla="*/ 2147483647 h 784"/>
                <a:gd name="T6" fmla="*/ 2147483647 w 1679"/>
                <a:gd name="T7" fmla="*/ 2147483647 h 784"/>
                <a:gd name="T8" fmla="*/ 0 w 1679"/>
                <a:gd name="T9" fmla="*/ 0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9" h="784">
                  <a:moveTo>
                    <a:pt x="0" y="0"/>
                  </a:moveTo>
                  <a:lnTo>
                    <a:pt x="1679" y="665"/>
                  </a:lnTo>
                  <a:lnTo>
                    <a:pt x="1589" y="784"/>
                  </a:lnTo>
                  <a:lnTo>
                    <a:pt x="57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21"/>
            <p:cNvSpPr>
              <a:spLocks/>
            </p:cNvSpPr>
            <p:nvPr/>
          </p:nvSpPr>
          <p:spPr bwMode="auto">
            <a:xfrm>
              <a:off x="3722688" y="-477838"/>
              <a:ext cx="2781300" cy="3013075"/>
            </a:xfrm>
            <a:custGeom>
              <a:avLst/>
              <a:gdLst>
                <a:gd name="T0" fmla="*/ 2147483647 w 1752"/>
                <a:gd name="T1" fmla="*/ 0 h 1898"/>
                <a:gd name="T2" fmla="*/ 0 w 1752"/>
                <a:gd name="T3" fmla="*/ 2147483647 h 1898"/>
                <a:gd name="T4" fmla="*/ 0 w 1752"/>
                <a:gd name="T5" fmla="*/ 2147483647 h 1898"/>
                <a:gd name="T6" fmla="*/ 2147483647 w 1752"/>
                <a:gd name="T7" fmla="*/ 0 h 1898"/>
                <a:gd name="T8" fmla="*/ 2147483647 w 1752"/>
                <a:gd name="T9" fmla="*/ 0 h 1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98">
                  <a:moveTo>
                    <a:pt x="1016" y="0"/>
                  </a:moveTo>
                  <a:lnTo>
                    <a:pt x="0" y="1018"/>
                  </a:lnTo>
                  <a:lnTo>
                    <a:pt x="0" y="1898"/>
                  </a:lnTo>
                  <a:lnTo>
                    <a:pt x="1752" y="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22"/>
            <p:cNvSpPr>
              <a:spLocks/>
            </p:cNvSpPr>
            <p:nvPr/>
          </p:nvSpPr>
          <p:spPr bwMode="auto">
            <a:xfrm>
              <a:off x="4926013" y="4113213"/>
              <a:ext cx="2686050" cy="1374775"/>
            </a:xfrm>
            <a:custGeom>
              <a:avLst/>
              <a:gdLst>
                <a:gd name="T0" fmla="*/ 2147483647 w 1692"/>
                <a:gd name="T1" fmla="*/ 2147483647 h 866"/>
                <a:gd name="T2" fmla="*/ 2147483647 w 1692"/>
                <a:gd name="T3" fmla="*/ 2147483647 h 866"/>
                <a:gd name="T4" fmla="*/ 2147483647 w 1692"/>
                <a:gd name="T5" fmla="*/ 0 h 866"/>
                <a:gd name="T6" fmla="*/ 0 w 1692"/>
                <a:gd name="T7" fmla="*/ 2147483647 h 866"/>
                <a:gd name="T8" fmla="*/ 2147483647 w 1692"/>
                <a:gd name="T9" fmla="*/ 2147483647 h 8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2" h="866">
                  <a:moveTo>
                    <a:pt x="106" y="866"/>
                  </a:moveTo>
                  <a:lnTo>
                    <a:pt x="1564" y="414"/>
                  </a:lnTo>
                  <a:lnTo>
                    <a:pt x="1692" y="0"/>
                  </a:lnTo>
                  <a:lnTo>
                    <a:pt x="0" y="764"/>
                  </a:lnTo>
                  <a:lnTo>
                    <a:pt x="106" y="866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23"/>
            <p:cNvSpPr>
              <a:spLocks/>
            </p:cNvSpPr>
            <p:nvPr/>
          </p:nvSpPr>
          <p:spPr bwMode="auto">
            <a:xfrm>
              <a:off x="4926013" y="5299075"/>
              <a:ext cx="2311400" cy="188913"/>
            </a:xfrm>
            <a:custGeom>
              <a:avLst/>
              <a:gdLst>
                <a:gd name="T0" fmla="*/ 0 w 1456"/>
                <a:gd name="T1" fmla="*/ 2147483647 h 119"/>
                <a:gd name="T2" fmla="*/ 2147483647 w 1456"/>
                <a:gd name="T3" fmla="*/ 0 h 119"/>
                <a:gd name="T4" fmla="*/ 2147483647 w 1456"/>
                <a:gd name="T5" fmla="*/ 2147483647 h 119"/>
                <a:gd name="T6" fmla="*/ 2147483647 w 1456"/>
                <a:gd name="T7" fmla="*/ 2147483647 h 119"/>
                <a:gd name="T8" fmla="*/ 0 w 1456"/>
                <a:gd name="T9" fmla="*/ 2147483647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6" h="119">
                  <a:moveTo>
                    <a:pt x="0" y="17"/>
                  </a:moveTo>
                  <a:lnTo>
                    <a:pt x="1456" y="0"/>
                  </a:lnTo>
                  <a:lnTo>
                    <a:pt x="1366" y="119"/>
                  </a:lnTo>
                  <a:lnTo>
                    <a:pt x="10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>
            <a:grpSpLocks/>
          </p:cNvGrpSpPr>
          <p:nvPr/>
        </p:nvGrpSpPr>
        <p:grpSpPr bwMode="auto">
          <a:xfrm>
            <a:off x="8296275" y="1414463"/>
            <a:ext cx="3586163" cy="1849437"/>
            <a:chOff x="8264912" y="1110233"/>
            <a:chExt cx="3586953" cy="1848103"/>
          </a:xfrm>
        </p:grpSpPr>
        <p:sp>
          <p:nvSpPr>
            <p:cNvPr id="111" name="文本框 110"/>
            <p:cNvSpPr txBox="1"/>
            <p:nvPr/>
          </p:nvSpPr>
          <p:spPr>
            <a:xfrm>
              <a:off x="8726977" y="1555998"/>
              <a:ext cx="2424646" cy="4616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 bwMode="auto">
            <a:xfrm>
              <a:off x="8726977" y="1993832"/>
              <a:ext cx="3124888" cy="964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8814308" y="1993832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2" name="Freeform 74"/>
            <p:cNvSpPr>
              <a:spLocks noEditPoints="1"/>
            </p:cNvSpPr>
            <p:nvPr/>
          </p:nvSpPr>
          <p:spPr bwMode="auto">
            <a:xfrm>
              <a:off x="10671354" y="1628886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264912" y="1110233"/>
              <a:ext cx="1498930" cy="585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7326313" y="1706563"/>
            <a:ext cx="1430337" cy="155575"/>
            <a:chOff x="7294513" y="1402080"/>
            <a:chExt cx="1431679" cy="154675"/>
          </a:xfrm>
        </p:grpSpPr>
        <p:cxnSp>
          <p:nvCxnSpPr>
            <p:cNvPr id="126" name="直接连接符 125"/>
            <p:cNvCxnSpPr>
              <a:stCxn id="14394" idx="0"/>
            </p:cNvCxnSpPr>
            <p:nvPr/>
          </p:nvCxnSpPr>
          <p:spPr>
            <a:xfrm flipV="1">
              <a:off x="7294513" y="1402080"/>
              <a:ext cx="349578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7644091" y="1402080"/>
              <a:ext cx="1082101" cy="157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 flipV="1">
            <a:off x="7650163" y="3127375"/>
            <a:ext cx="1106487" cy="511175"/>
            <a:chOff x="7294513" y="1045867"/>
            <a:chExt cx="1107778" cy="510888"/>
          </a:xfrm>
        </p:grpSpPr>
        <p:cxnSp>
          <p:nvCxnSpPr>
            <p:cNvPr id="131" name="直接连接符 130"/>
            <p:cNvCxnSpPr/>
            <p:nvPr/>
          </p:nvCxnSpPr>
          <p:spPr>
            <a:xfrm flipV="1">
              <a:off x="7294513" y="1402853"/>
              <a:ext cx="349657" cy="15390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7644170" y="1045867"/>
              <a:ext cx="758121" cy="35698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>
            <a:grpSpLocks/>
          </p:cNvGrpSpPr>
          <p:nvPr/>
        </p:nvGrpSpPr>
        <p:grpSpPr bwMode="auto">
          <a:xfrm>
            <a:off x="8296275" y="3363913"/>
            <a:ext cx="3586163" cy="1847850"/>
            <a:chOff x="8295966" y="3363956"/>
            <a:chExt cx="3586953" cy="1848103"/>
          </a:xfrm>
        </p:grpSpPr>
        <p:sp>
          <p:nvSpPr>
            <p:cNvPr id="120" name="文本框 119"/>
            <p:cNvSpPr txBox="1"/>
            <p:nvPr/>
          </p:nvSpPr>
          <p:spPr>
            <a:xfrm>
              <a:off x="8758031" y="3810104"/>
              <a:ext cx="2424646" cy="462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 bwMode="auto">
            <a:xfrm>
              <a:off x="8758031" y="4248314"/>
              <a:ext cx="3124888" cy="9637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8845362" y="4248314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8295966" y="3363956"/>
              <a:ext cx="1498930" cy="5842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4374" name="Freeform 59"/>
            <p:cNvSpPr>
              <a:spLocks noEditPoints="1"/>
            </p:cNvSpPr>
            <p:nvPr/>
          </p:nvSpPr>
          <p:spPr bwMode="auto">
            <a:xfrm>
              <a:off x="10669054" y="3833487"/>
              <a:ext cx="604962" cy="457746"/>
            </a:xfrm>
            <a:custGeom>
              <a:avLst/>
              <a:gdLst>
                <a:gd name="T0" fmla="*/ 2147483647 w 111"/>
                <a:gd name="T1" fmla="*/ 2147483647 h 84"/>
                <a:gd name="T2" fmla="*/ 2147483647 w 111"/>
                <a:gd name="T3" fmla="*/ 2147483647 h 84"/>
                <a:gd name="T4" fmla="*/ 2147483647 w 111"/>
                <a:gd name="T5" fmla="*/ 2147483647 h 84"/>
                <a:gd name="T6" fmla="*/ 2147483647 w 111"/>
                <a:gd name="T7" fmla="*/ 2147483647 h 84"/>
                <a:gd name="T8" fmla="*/ 2147483647 w 111"/>
                <a:gd name="T9" fmla="*/ 2147483647 h 84"/>
                <a:gd name="T10" fmla="*/ 2147483647 w 111"/>
                <a:gd name="T11" fmla="*/ 2147483647 h 84"/>
                <a:gd name="T12" fmla="*/ 2147483647 w 111"/>
                <a:gd name="T13" fmla="*/ 2147483647 h 84"/>
                <a:gd name="T14" fmla="*/ 2147483647 w 111"/>
                <a:gd name="T15" fmla="*/ 2147483647 h 84"/>
                <a:gd name="T16" fmla="*/ 2147483647 w 111"/>
                <a:gd name="T17" fmla="*/ 2147483647 h 84"/>
                <a:gd name="T18" fmla="*/ 2147483647 w 111"/>
                <a:gd name="T19" fmla="*/ 2147483647 h 84"/>
                <a:gd name="T20" fmla="*/ 2147483647 w 111"/>
                <a:gd name="T21" fmla="*/ 2147483647 h 84"/>
                <a:gd name="T22" fmla="*/ 2147483647 w 111"/>
                <a:gd name="T23" fmla="*/ 2147483647 h 84"/>
                <a:gd name="T24" fmla="*/ 2147483647 w 111"/>
                <a:gd name="T25" fmla="*/ 2147483647 h 84"/>
                <a:gd name="T26" fmla="*/ 2147483647 w 111"/>
                <a:gd name="T27" fmla="*/ 2147483647 h 84"/>
                <a:gd name="T28" fmla="*/ 2147483647 w 111"/>
                <a:gd name="T29" fmla="*/ 2147483647 h 84"/>
                <a:gd name="T30" fmla="*/ 2147483647 w 111"/>
                <a:gd name="T31" fmla="*/ 2147483647 h 84"/>
                <a:gd name="T32" fmla="*/ 2147483647 w 111"/>
                <a:gd name="T33" fmla="*/ 2147483647 h 84"/>
                <a:gd name="T34" fmla="*/ 2147483647 w 111"/>
                <a:gd name="T35" fmla="*/ 2147483647 h 84"/>
                <a:gd name="T36" fmla="*/ 2147483647 w 111"/>
                <a:gd name="T37" fmla="*/ 2147483647 h 84"/>
                <a:gd name="T38" fmla="*/ 2147483647 w 111"/>
                <a:gd name="T39" fmla="*/ 2147483647 h 84"/>
                <a:gd name="T40" fmla="*/ 2147483647 w 111"/>
                <a:gd name="T41" fmla="*/ 2147483647 h 84"/>
                <a:gd name="T42" fmla="*/ 2147483647 w 111"/>
                <a:gd name="T43" fmla="*/ 2147483647 h 84"/>
                <a:gd name="T44" fmla="*/ 2147483647 w 111"/>
                <a:gd name="T45" fmla="*/ 2147483647 h 84"/>
                <a:gd name="T46" fmla="*/ 2147483647 w 111"/>
                <a:gd name="T47" fmla="*/ 2147483647 h 84"/>
                <a:gd name="T48" fmla="*/ 2147483647 w 111"/>
                <a:gd name="T49" fmla="*/ 2147483647 h 84"/>
                <a:gd name="T50" fmla="*/ 2147483647 w 111"/>
                <a:gd name="T51" fmla="*/ 2147483647 h 84"/>
                <a:gd name="T52" fmla="*/ 2147483647 w 111"/>
                <a:gd name="T53" fmla="*/ 2147483647 h 84"/>
                <a:gd name="T54" fmla="*/ 2147483647 w 111"/>
                <a:gd name="T55" fmla="*/ 2147483647 h 84"/>
                <a:gd name="T56" fmla="*/ 2147483647 w 111"/>
                <a:gd name="T57" fmla="*/ 2147483647 h 84"/>
                <a:gd name="T58" fmla="*/ 2147483647 w 111"/>
                <a:gd name="T59" fmla="*/ 2147483647 h 84"/>
                <a:gd name="T60" fmla="*/ 2147483647 w 111"/>
                <a:gd name="T61" fmla="*/ 2147483647 h 84"/>
                <a:gd name="T62" fmla="*/ 2147483647 w 111"/>
                <a:gd name="T63" fmla="*/ 2147483647 h 84"/>
                <a:gd name="T64" fmla="*/ 2147483647 w 111"/>
                <a:gd name="T65" fmla="*/ 2147483647 h 84"/>
                <a:gd name="T66" fmla="*/ 2147483647 w 111"/>
                <a:gd name="T67" fmla="*/ 2147483647 h 84"/>
                <a:gd name="T68" fmla="*/ 2147483647 w 111"/>
                <a:gd name="T69" fmla="*/ 2147483647 h 84"/>
                <a:gd name="T70" fmla="*/ 2147483647 w 111"/>
                <a:gd name="T71" fmla="*/ 2147483647 h 84"/>
                <a:gd name="T72" fmla="*/ 2147483647 w 111"/>
                <a:gd name="T73" fmla="*/ 2147483647 h 84"/>
                <a:gd name="T74" fmla="*/ 2147483647 w 111"/>
                <a:gd name="T75" fmla="*/ 2147483647 h 84"/>
                <a:gd name="T76" fmla="*/ 2147483647 w 111"/>
                <a:gd name="T77" fmla="*/ 2147483647 h 84"/>
                <a:gd name="T78" fmla="*/ 2147483647 w 111"/>
                <a:gd name="T79" fmla="*/ 2147483647 h 84"/>
                <a:gd name="T80" fmla="*/ 2147483647 w 111"/>
                <a:gd name="T81" fmla="*/ 2147483647 h 84"/>
                <a:gd name="T82" fmla="*/ 2147483647 w 111"/>
                <a:gd name="T83" fmla="*/ 2147483647 h 84"/>
                <a:gd name="T84" fmla="*/ 2147483647 w 111"/>
                <a:gd name="T85" fmla="*/ 2147483647 h 84"/>
                <a:gd name="T86" fmla="*/ 2147483647 w 111"/>
                <a:gd name="T87" fmla="*/ 2147483647 h 84"/>
                <a:gd name="T88" fmla="*/ 2147483647 w 111"/>
                <a:gd name="T89" fmla="*/ 2147483647 h 84"/>
                <a:gd name="T90" fmla="*/ 2147483647 w 111"/>
                <a:gd name="T91" fmla="*/ 2147483647 h 84"/>
                <a:gd name="T92" fmla="*/ 2147483647 w 111"/>
                <a:gd name="T93" fmla="*/ 2147483647 h 84"/>
                <a:gd name="T94" fmla="*/ 2147483647 w 111"/>
                <a:gd name="T95" fmla="*/ 2147483647 h 84"/>
                <a:gd name="T96" fmla="*/ 2147483647 w 111"/>
                <a:gd name="T97" fmla="*/ 2147483647 h 84"/>
                <a:gd name="T98" fmla="*/ 0 w 111"/>
                <a:gd name="T99" fmla="*/ 2147483647 h 84"/>
                <a:gd name="T100" fmla="*/ 2147483647 w 111"/>
                <a:gd name="T101" fmla="*/ 2147483647 h 84"/>
                <a:gd name="T102" fmla="*/ 2147483647 w 111"/>
                <a:gd name="T103" fmla="*/ 2147483647 h 84"/>
                <a:gd name="T104" fmla="*/ 2147483647 w 111"/>
                <a:gd name="T105" fmla="*/ 2147483647 h 84"/>
                <a:gd name="T106" fmla="*/ 2147483647 w 111"/>
                <a:gd name="T107" fmla="*/ 2147483647 h 84"/>
                <a:gd name="T108" fmla="*/ 2147483647 w 111"/>
                <a:gd name="T109" fmla="*/ 2147483647 h 84"/>
                <a:gd name="T110" fmla="*/ 2147483647 w 111"/>
                <a:gd name="T111" fmla="*/ 2147483647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 flipH="1">
            <a:off x="3489325" y="2244725"/>
            <a:ext cx="1431925" cy="153988"/>
            <a:chOff x="7294513" y="1402080"/>
            <a:chExt cx="1431679" cy="154675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7294513" y="1402080"/>
              <a:ext cx="349190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7643703" y="1402080"/>
              <a:ext cx="1082489" cy="15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>
            <a:grpSpLocks/>
          </p:cNvGrpSpPr>
          <p:nvPr/>
        </p:nvGrpSpPr>
        <p:grpSpPr bwMode="auto">
          <a:xfrm>
            <a:off x="385763" y="1987550"/>
            <a:ext cx="3556000" cy="1836738"/>
            <a:chOff x="385281" y="1988327"/>
            <a:chExt cx="3556586" cy="1835199"/>
          </a:xfrm>
        </p:grpSpPr>
        <p:grpSp>
          <p:nvGrpSpPr>
            <p:cNvPr id="14362" name="组合 148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143" name="文本框 142"/>
              <p:cNvSpPr txBox="1"/>
              <p:nvPr/>
            </p:nvSpPr>
            <p:spPr>
              <a:xfrm>
                <a:off x="1089036" y="2107656"/>
                <a:ext cx="2426100" cy="4615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 bwMode="auto">
              <a:xfrm>
                <a:off x="399947" y="2539095"/>
                <a:ext cx="3126302" cy="9643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1605058" y="2547025"/>
                <a:ext cx="1778293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/>
            <p:cNvSpPr txBox="1"/>
            <p:nvPr/>
          </p:nvSpPr>
          <p:spPr>
            <a:xfrm>
              <a:off x="2443020" y="1988327"/>
              <a:ext cx="1498847" cy="585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4364" name="Freeform 306"/>
            <p:cNvSpPr>
              <a:spLocks noEditPoints="1"/>
            </p:cNvSpPr>
            <p:nvPr/>
          </p:nvSpPr>
          <p:spPr bwMode="auto">
            <a:xfrm>
              <a:off x="1016687" y="2367021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>
            <a:grpSpLocks/>
          </p:cNvGrpSpPr>
          <p:nvPr/>
        </p:nvGrpSpPr>
        <p:grpSpPr bwMode="auto">
          <a:xfrm flipH="1">
            <a:off x="3489325" y="3695700"/>
            <a:ext cx="1630363" cy="441325"/>
            <a:chOff x="7095839" y="961815"/>
            <a:chExt cx="1630353" cy="441708"/>
          </a:xfrm>
        </p:grpSpPr>
        <p:cxnSp>
          <p:nvCxnSpPr>
            <p:cNvPr id="157" name="直接连接符 156"/>
            <p:cNvCxnSpPr>
              <a:stCxn id="14394" idx="1"/>
            </p:cNvCxnSpPr>
            <p:nvPr/>
          </p:nvCxnSpPr>
          <p:spPr>
            <a:xfrm>
              <a:off x="7095839" y="961815"/>
              <a:ext cx="547685" cy="44012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7643524" y="1401935"/>
              <a:ext cx="108266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>
            <a:grpSpLocks/>
          </p:cNvGrpSpPr>
          <p:nvPr/>
        </p:nvGrpSpPr>
        <p:grpSpPr bwMode="auto">
          <a:xfrm>
            <a:off x="385763" y="3879850"/>
            <a:ext cx="3556000" cy="1835150"/>
            <a:chOff x="385281" y="3880401"/>
            <a:chExt cx="3556586" cy="1835199"/>
          </a:xfrm>
        </p:grpSpPr>
        <p:grpSp>
          <p:nvGrpSpPr>
            <p:cNvPr id="14353" name="组合 170"/>
            <p:cNvGrpSpPr>
              <a:grpSpLocks/>
            </p:cNvGrpSpPr>
            <p:nvPr/>
          </p:nvGrpSpPr>
          <p:grpSpPr bwMode="auto">
            <a:xfrm>
              <a:off x="385281" y="3880401"/>
              <a:ext cx="3556586" cy="1835199"/>
              <a:chOff x="385281" y="3880401"/>
              <a:chExt cx="3556586" cy="1835199"/>
            </a:xfrm>
          </p:grpSpPr>
          <p:grpSp>
            <p:nvGrpSpPr>
              <p:cNvPr id="14355" name="组合 152"/>
              <p:cNvGrpSpPr>
                <a:grpSpLocks/>
              </p:cNvGrpSpPr>
              <p:nvPr/>
            </p:nvGrpSpPr>
            <p:grpSpPr bwMode="auto">
              <a:xfrm>
                <a:off x="385281" y="4320239"/>
                <a:ext cx="3125673" cy="1395361"/>
                <a:chOff x="399947" y="2108125"/>
                <a:chExt cx="3125673" cy="1395361"/>
              </a:xfrm>
            </p:grpSpPr>
            <p:sp>
              <p:nvSpPr>
                <p:cNvPr id="159" name="文本框 158"/>
                <p:cNvSpPr txBox="1"/>
                <p:nvPr/>
              </p:nvSpPr>
              <p:spPr>
                <a:xfrm>
                  <a:off x="1089036" y="2108037"/>
                  <a:ext cx="2426100" cy="46197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 bwMode="auto">
                <a:xfrm>
                  <a:off x="399947" y="2539848"/>
                  <a:ext cx="3126302" cy="96363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r"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travel.</a:t>
                  </a:r>
                </a:p>
              </p:txBody>
            </p: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1605058" y="2546199"/>
                  <a:ext cx="1778293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2443020" y="3880401"/>
                <a:ext cx="1498847" cy="58421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</p:grpSp>
        <p:sp>
          <p:nvSpPr>
            <p:cNvPr id="14354" name="Freeform 30"/>
            <p:cNvSpPr>
              <a:spLocks noEditPoints="1"/>
            </p:cNvSpPr>
            <p:nvPr/>
          </p:nvSpPr>
          <p:spPr bwMode="auto">
            <a:xfrm>
              <a:off x="1090427" y="4272183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6" name="菱形 2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49" name="文本框 26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4352" name="Freeform 48"/>
            <p:cNvSpPr>
              <a:spLocks noEditPoints="1"/>
            </p:cNvSpPr>
            <p:nvPr/>
          </p:nvSpPr>
          <p:spPr bwMode="auto">
            <a:xfrm>
              <a:off x="458993" y="365184"/>
              <a:ext cx="293595" cy="46640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2" name="文本框 2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5405" name="Freeform 48"/>
            <p:cNvSpPr>
              <a:spLocks noEditPoints="1"/>
            </p:cNvSpPr>
            <p:nvPr/>
          </p:nvSpPr>
          <p:spPr bwMode="auto">
            <a:xfrm>
              <a:off x="463340" y="372090"/>
              <a:ext cx="284901" cy="452596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460375" y="1254125"/>
            <a:ext cx="2752725" cy="1709738"/>
            <a:chOff x="460850" y="1253583"/>
            <a:chExt cx="2752220" cy="1709808"/>
          </a:xfrm>
        </p:grpSpPr>
        <p:pic>
          <p:nvPicPr>
            <p:cNvPr id="15399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40" y="1253583"/>
              <a:ext cx="2749730" cy="170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460850" y="1253583"/>
              <a:ext cx="2752220" cy="1709808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60375" y="3021013"/>
            <a:ext cx="2759075" cy="1709737"/>
            <a:chOff x="460850" y="3020541"/>
            <a:chExt cx="2758600" cy="1709809"/>
          </a:xfrm>
        </p:grpSpPr>
        <p:pic>
          <p:nvPicPr>
            <p:cNvPr id="15397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40" y="3020541"/>
              <a:ext cx="2756110" cy="170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460850" y="3020541"/>
              <a:ext cx="2752251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60375" y="4787900"/>
            <a:ext cx="2752725" cy="1728788"/>
            <a:chOff x="460850" y="4787499"/>
            <a:chExt cx="2752220" cy="1728860"/>
          </a:xfrm>
        </p:grpSpPr>
        <p:pic>
          <p:nvPicPr>
            <p:cNvPr id="15395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50" y="4806550"/>
              <a:ext cx="2752220" cy="170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460850" y="4787499"/>
              <a:ext cx="2752220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581400" y="1254125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 bwMode="auto">
          <a:xfrm>
            <a:off x="4171950" y="1306513"/>
            <a:ext cx="7721600" cy="122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1559D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892800" y="2884488"/>
            <a:ext cx="965200" cy="966787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401828" rIns="139284" bIns="401828" spcCol="1270" anchor="ctr"/>
          <a:lstStyle/>
          <a:p>
            <a:pPr algn="ctr" defTabSz="75565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700"/>
          </a:p>
        </p:txBody>
      </p:sp>
      <p:sp>
        <p:nvSpPr>
          <p:cNvPr id="24" name="任意多边形 23"/>
          <p:cNvSpPr/>
          <p:nvPr/>
        </p:nvSpPr>
        <p:spPr>
          <a:xfrm>
            <a:off x="8815388" y="2916238"/>
            <a:ext cx="965200" cy="966787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216466" rIns="139284" bIns="216466" spcCol="1270" anchor="ctr"/>
          <a:lstStyle/>
          <a:p>
            <a:pPr algn="ctr" defTabSz="1955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400"/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0069513" y="2709863"/>
            <a:ext cx="1316037" cy="1316037"/>
            <a:chOff x="9745860" y="2595810"/>
            <a:chExt cx="1315421" cy="1315421"/>
          </a:xfrm>
        </p:grpSpPr>
        <p:sp>
          <p:nvSpPr>
            <p:cNvPr id="25" name="任意多边形 24"/>
            <p:cNvSpPr/>
            <p:nvPr/>
          </p:nvSpPr>
          <p:spPr>
            <a:xfrm>
              <a:off x="9745860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2312" tIns="312312" rIns="312312" bIns="312312" spcCol="1270" anchor="ctr"/>
            <a:lstStyle/>
            <a:p>
              <a:pPr algn="ctr" defTabSz="16446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700"/>
            </a:p>
          </p:txBody>
        </p:sp>
        <p:sp>
          <p:nvSpPr>
            <p:cNvPr id="15394" name="Freeform 74"/>
            <p:cNvSpPr>
              <a:spLocks noEditPoints="1"/>
            </p:cNvSpPr>
            <p:nvPr/>
          </p:nvSpPr>
          <p:spPr bwMode="auto">
            <a:xfrm>
              <a:off x="10134443" y="3109100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169150" y="2709863"/>
            <a:ext cx="1314450" cy="1316037"/>
            <a:chOff x="6844606" y="2595810"/>
            <a:chExt cx="1315421" cy="1315421"/>
          </a:xfrm>
        </p:grpSpPr>
        <p:sp>
          <p:nvSpPr>
            <p:cNvPr id="23" name="任意多边形 22"/>
            <p:cNvSpPr/>
            <p:nvPr/>
          </p:nvSpPr>
          <p:spPr>
            <a:xfrm>
              <a:off x="6844606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09772" tIns="309772" rIns="309772" bIns="309772" spcCol="1270" anchor="ctr"/>
            <a:lstStyle/>
            <a:p>
              <a:pPr algn="ctr" defTabSz="15557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/>
            </a:p>
          </p:txBody>
        </p:sp>
        <p:sp>
          <p:nvSpPr>
            <p:cNvPr id="15392" name="Freeform 30"/>
            <p:cNvSpPr>
              <a:spLocks noEditPoints="1"/>
            </p:cNvSpPr>
            <p:nvPr/>
          </p:nvSpPr>
          <p:spPr bwMode="auto">
            <a:xfrm>
              <a:off x="7301045" y="3020541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267200" y="2709863"/>
            <a:ext cx="1316038" cy="1316037"/>
            <a:chOff x="3943351" y="2595810"/>
            <a:chExt cx="1315421" cy="1315421"/>
          </a:xfrm>
        </p:grpSpPr>
        <p:sp>
          <p:nvSpPr>
            <p:cNvPr id="21" name="任意多边形 20"/>
            <p:cNvSpPr/>
            <p:nvPr/>
          </p:nvSpPr>
          <p:spPr>
            <a:xfrm>
              <a:off x="3943351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6122" tIns="316122" rIns="316122" bIns="316122" spcCol="1270" anchor="ctr"/>
            <a:lstStyle/>
            <a:p>
              <a:pPr algn="ctr" defTabSz="17780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000"/>
            </a:p>
          </p:txBody>
        </p:sp>
        <p:sp>
          <p:nvSpPr>
            <p:cNvPr id="15390" name="Freeform 71"/>
            <p:cNvSpPr>
              <a:spLocks noEditPoints="1"/>
            </p:cNvSpPr>
            <p:nvPr/>
          </p:nvSpPr>
          <p:spPr bwMode="auto">
            <a:xfrm>
              <a:off x="4345735" y="2983242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9513888" y="4238625"/>
            <a:ext cx="2427287" cy="2212975"/>
            <a:chOff x="3818106" y="4302896"/>
            <a:chExt cx="2425956" cy="2213463"/>
          </a:xfrm>
        </p:grpSpPr>
        <p:sp>
          <p:nvSpPr>
            <p:cNvPr id="50" name="文本框 49"/>
            <p:cNvSpPr txBox="1"/>
            <p:nvPr/>
          </p:nvSpPr>
          <p:spPr>
            <a:xfrm>
              <a:off x="3818106" y="4302896"/>
              <a:ext cx="2425956" cy="4620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 bwMode="auto">
            <a:xfrm>
              <a:off x="3894264" y="4898340"/>
              <a:ext cx="2273640" cy="1618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141778" y="4831651"/>
              <a:ext cx="1778611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3711575" y="4238625"/>
            <a:ext cx="2701925" cy="2212975"/>
            <a:chOff x="3711933" y="4238126"/>
            <a:chExt cx="2701706" cy="2213463"/>
          </a:xfrm>
        </p:grpSpPr>
        <p:grpSp>
          <p:nvGrpSpPr>
            <p:cNvPr id="15381" name="组合 43"/>
            <p:cNvGrpSpPr>
              <a:grpSpLocks/>
            </p:cNvGrpSpPr>
            <p:nvPr/>
          </p:nvGrpSpPr>
          <p:grpSpPr bwMode="auto">
            <a:xfrm>
              <a:off x="3711933" y="4238126"/>
              <a:ext cx="2425956" cy="2213463"/>
              <a:chOff x="3818106" y="4302896"/>
              <a:chExt cx="2425956" cy="2213463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818106" y="4302896"/>
                <a:ext cx="2425503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3894300" y="4898340"/>
                <a:ext cx="2273115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4141930" y="4831651"/>
                <a:ext cx="177785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64136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613525" y="4238625"/>
            <a:ext cx="2678113" cy="2212975"/>
            <a:chOff x="6613188" y="4238126"/>
            <a:chExt cx="2678851" cy="2213463"/>
          </a:xfrm>
        </p:grpSpPr>
        <p:grpSp>
          <p:nvGrpSpPr>
            <p:cNvPr id="15376" name="组合 44"/>
            <p:cNvGrpSpPr>
              <a:grpSpLocks/>
            </p:cNvGrpSpPr>
            <p:nvPr/>
          </p:nvGrpSpPr>
          <p:grpSpPr bwMode="auto">
            <a:xfrm>
              <a:off x="6613188" y="4238126"/>
              <a:ext cx="2425956" cy="2213463"/>
              <a:chOff x="3818106" y="4302896"/>
              <a:chExt cx="2425956" cy="221346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818106" y="4302896"/>
                <a:ext cx="2426368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 bwMode="auto">
              <a:xfrm>
                <a:off x="3894327" y="4898340"/>
                <a:ext cx="2273926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142045" y="4831651"/>
                <a:ext cx="1778490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92920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研究结果及应用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Sixth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306"/>
          <p:cNvSpPr>
            <a:spLocks noEditPoints="1"/>
          </p:cNvSpPr>
          <p:nvPr/>
        </p:nvSpPr>
        <p:spPr bwMode="auto">
          <a:xfrm>
            <a:off x="5662613" y="1677988"/>
            <a:ext cx="866775" cy="862012"/>
          </a:xfrm>
          <a:custGeom>
            <a:avLst/>
            <a:gdLst>
              <a:gd name="T0" fmla="*/ 2147483647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0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0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grpSp>
          <p:nvGrpSpPr>
            <p:cNvPr id="17436" name="组合 30"/>
            <p:cNvGrpSpPr>
              <a:grpSpLocks/>
            </p:cNvGrpSpPr>
            <p:nvPr/>
          </p:nvGrpSpPr>
          <p:grpSpPr bwMode="auto">
            <a:xfrm>
              <a:off x="193490" y="186088"/>
              <a:ext cx="3903080" cy="824600"/>
              <a:chOff x="193490" y="186088"/>
              <a:chExt cx="3903080" cy="824600"/>
            </a:xfrm>
          </p:grpSpPr>
          <p:sp>
            <p:nvSpPr>
              <p:cNvPr id="2" name="菱形 1"/>
              <p:cNvSpPr/>
              <p:nvPr/>
            </p:nvSpPr>
            <p:spPr>
              <a:xfrm>
                <a:off x="193490" y="186088"/>
                <a:ext cx="825377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文本框 2"/>
              <p:cNvSpPr txBox="1">
                <a:spLocks noChangeArrowheads="1"/>
              </p:cNvSpPr>
              <p:nvPr/>
            </p:nvSpPr>
            <p:spPr bwMode="auto">
              <a:xfrm>
                <a:off x="1018090" y="243238"/>
                <a:ext cx="3062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0072A9"/>
                    </a:solidFill>
                    <a:latin typeface="微软雅黑" pitchFamily="34" charset="-122"/>
                    <a:ea typeface="微软雅黑" pitchFamily="34" charset="-122"/>
                  </a:rPr>
                  <a:t>研究结果及应用</a:t>
                </a: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1109341" y="688776"/>
                <a:ext cx="2311055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018867" y="672919"/>
                <a:ext cx="3077703" cy="337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</a:rPr>
                  <a:t>We are pursuing the best!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17442" name="Freeform 306"/>
              <p:cNvSpPr>
                <a:spLocks noEditPoints="1"/>
              </p:cNvSpPr>
              <p:nvPr/>
            </p:nvSpPr>
            <p:spPr bwMode="auto">
              <a:xfrm>
                <a:off x="390363" y="383940"/>
                <a:ext cx="430854" cy="428896"/>
              </a:xfrm>
              <a:custGeom>
                <a:avLst/>
                <a:gdLst>
                  <a:gd name="T0" fmla="*/ 2147483647 w 99"/>
                  <a:gd name="T1" fmla="*/ 2147483647 h 99"/>
                  <a:gd name="T2" fmla="*/ 2147483647 w 99"/>
                  <a:gd name="T3" fmla="*/ 2147483647 h 99"/>
                  <a:gd name="T4" fmla="*/ 2147483647 w 99"/>
                  <a:gd name="T5" fmla="*/ 2147483647 h 99"/>
                  <a:gd name="T6" fmla="*/ 2147483647 w 99"/>
                  <a:gd name="T7" fmla="*/ 2147483647 h 99"/>
                  <a:gd name="T8" fmla="*/ 2147483647 w 99"/>
                  <a:gd name="T9" fmla="*/ 2147483647 h 99"/>
                  <a:gd name="T10" fmla="*/ 2147483647 w 99"/>
                  <a:gd name="T11" fmla="*/ 2147483647 h 99"/>
                  <a:gd name="T12" fmla="*/ 2147483647 w 99"/>
                  <a:gd name="T13" fmla="*/ 2147483647 h 99"/>
                  <a:gd name="T14" fmla="*/ 2147483647 w 99"/>
                  <a:gd name="T15" fmla="*/ 2147483647 h 99"/>
                  <a:gd name="T16" fmla="*/ 2147483647 w 99"/>
                  <a:gd name="T17" fmla="*/ 2147483647 h 99"/>
                  <a:gd name="T18" fmla="*/ 2147483647 w 99"/>
                  <a:gd name="T19" fmla="*/ 2147483647 h 99"/>
                  <a:gd name="T20" fmla="*/ 2147483647 w 99"/>
                  <a:gd name="T21" fmla="*/ 2147483647 h 99"/>
                  <a:gd name="T22" fmla="*/ 2147483647 w 99"/>
                  <a:gd name="T23" fmla="*/ 2147483647 h 99"/>
                  <a:gd name="T24" fmla="*/ 2147483647 w 99"/>
                  <a:gd name="T25" fmla="*/ 2147483647 h 99"/>
                  <a:gd name="T26" fmla="*/ 2147483647 w 99"/>
                  <a:gd name="T27" fmla="*/ 2147483647 h 99"/>
                  <a:gd name="T28" fmla="*/ 2147483647 w 99"/>
                  <a:gd name="T29" fmla="*/ 2147483647 h 99"/>
                  <a:gd name="T30" fmla="*/ 2147483647 w 99"/>
                  <a:gd name="T31" fmla="*/ 2147483647 h 99"/>
                  <a:gd name="T32" fmla="*/ 2147483647 w 99"/>
                  <a:gd name="T33" fmla="*/ 2147483647 h 99"/>
                  <a:gd name="T34" fmla="*/ 0 w 99"/>
                  <a:gd name="T35" fmla="*/ 2147483647 h 99"/>
                  <a:gd name="T36" fmla="*/ 2147483647 w 99"/>
                  <a:gd name="T37" fmla="*/ 2147483647 h 99"/>
                  <a:gd name="T38" fmla="*/ 2147483647 w 99"/>
                  <a:gd name="T39" fmla="*/ 2147483647 h 99"/>
                  <a:gd name="T40" fmla="*/ 2147483647 w 99"/>
                  <a:gd name="T41" fmla="*/ 2147483647 h 99"/>
                  <a:gd name="T42" fmla="*/ 2147483647 w 99"/>
                  <a:gd name="T43" fmla="*/ 2147483647 h 99"/>
                  <a:gd name="T44" fmla="*/ 2147483647 w 99"/>
                  <a:gd name="T45" fmla="*/ 2147483647 h 99"/>
                  <a:gd name="T46" fmla="*/ 2147483647 w 99"/>
                  <a:gd name="T47" fmla="*/ 0 h 99"/>
                  <a:gd name="T48" fmla="*/ 2147483647 w 99"/>
                  <a:gd name="T49" fmla="*/ 2147483647 h 99"/>
                  <a:gd name="T50" fmla="*/ 2147483647 w 99"/>
                  <a:gd name="T51" fmla="*/ 2147483647 h 99"/>
                  <a:gd name="T52" fmla="*/ 2147483647 w 99"/>
                  <a:gd name="T53" fmla="*/ 2147483647 h 99"/>
                  <a:gd name="T54" fmla="*/ 2147483647 w 99"/>
                  <a:gd name="T55" fmla="*/ 2147483647 h 99"/>
                  <a:gd name="T56" fmla="*/ 2147483647 w 99"/>
                  <a:gd name="T57" fmla="*/ 2147483647 h 99"/>
                  <a:gd name="T58" fmla="*/ 2147483647 w 99"/>
                  <a:gd name="T59" fmla="*/ 2147483647 h 99"/>
                  <a:gd name="T60" fmla="*/ 2147483647 w 99"/>
                  <a:gd name="T61" fmla="*/ 2147483647 h 99"/>
                  <a:gd name="T62" fmla="*/ 2147483647 w 99"/>
                  <a:gd name="T63" fmla="*/ 2147483647 h 99"/>
                  <a:gd name="T64" fmla="*/ 2147483647 w 99"/>
                  <a:gd name="T65" fmla="*/ 2147483647 h 99"/>
                  <a:gd name="T66" fmla="*/ 2147483647 w 99"/>
                  <a:gd name="T67" fmla="*/ 2147483647 h 99"/>
                  <a:gd name="T68" fmla="*/ 2147483647 w 99"/>
                  <a:gd name="T69" fmla="*/ 2147483647 h 99"/>
                  <a:gd name="T70" fmla="*/ 2147483647 w 99"/>
                  <a:gd name="T71" fmla="*/ 2147483647 h 99"/>
                  <a:gd name="T72" fmla="*/ 2147483647 w 99"/>
                  <a:gd name="T73" fmla="*/ 2147483647 h 99"/>
                  <a:gd name="T74" fmla="*/ 2147483647 w 99"/>
                  <a:gd name="T75" fmla="*/ 2147483647 h 99"/>
                  <a:gd name="T76" fmla="*/ 2147483647 w 99"/>
                  <a:gd name="T77" fmla="*/ 2147483647 h 99"/>
                  <a:gd name="T78" fmla="*/ 2147483647 w 99"/>
                  <a:gd name="T79" fmla="*/ 2147483647 h 99"/>
                  <a:gd name="T80" fmla="*/ 2147483647 w 99"/>
                  <a:gd name="T81" fmla="*/ 2147483647 h 99"/>
                  <a:gd name="T82" fmla="*/ 2147483647 w 99"/>
                  <a:gd name="T83" fmla="*/ 2147483647 h 99"/>
                  <a:gd name="T84" fmla="*/ 2147483647 w 99"/>
                  <a:gd name="T85" fmla="*/ 2147483647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4129088" y="1270000"/>
            <a:ext cx="4127500" cy="4968875"/>
            <a:chOff x="4129498" y="1270306"/>
            <a:chExt cx="4127239" cy="4969341"/>
          </a:xfrm>
        </p:grpSpPr>
        <p:sp>
          <p:nvSpPr>
            <p:cNvPr id="19" name="矩形 18"/>
            <p:cNvSpPr/>
            <p:nvPr/>
          </p:nvSpPr>
          <p:spPr>
            <a:xfrm>
              <a:off x="4129498" y="1270306"/>
              <a:ext cx="3862143" cy="4969341"/>
            </a:xfrm>
            <a:prstGeom prst="rect">
              <a:avLst/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7433" name="组合 19"/>
            <p:cNvGrpSpPr>
              <a:grpSpLocks/>
            </p:cNvGrpSpPr>
            <p:nvPr/>
          </p:nvGrpSpPr>
          <p:grpSpPr bwMode="auto">
            <a:xfrm>
              <a:off x="4404289" y="1716491"/>
              <a:ext cx="3852448" cy="4103688"/>
              <a:chOff x="4555259" y="1716491"/>
              <a:chExt cx="3852448" cy="410368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4802722" y="1716436"/>
                <a:ext cx="3604985" cy="5239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THE TITLE HERE</a:t>
                </a:r>
                <a:endParaRPr lang="zh-CN" altLang="en-US" sz="2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35" name="文本框 21"/>
              <p:cNvSpPr txBox="1">
                <a:spLocks noChangeArrowheads="1"/>
              </p:cNvSpPr>
              <p:nvPr/>
            </p:nvSpPr>
            <p:spPr bwMode="auto">
              <a:xfrm>
                <a:off x="4555259" y="2239712"/>
                <a:ext cx="3300371" cy="3580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  <a:p>
                <a:pPr eaLnBrk="1" hangingPunct="1">
                  <a:lnSpc>
                    <a:spcPts val="1700"/>
                  </a:lnSpc>
                  <a:buFont typeface="Wingdings" pitchFamily="2" charset="2"/>
                  <a:buChar char="ü"/>
                </a:pPr>
                <a:r>
                  <a:rPr lang="en-US" altLang="zh-CN" sz="160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Remember that happiness is a way of travel, not a destination. Remember that happiness is a way of travel, not a destination.</a:t>
                </a:r>
              </a:p>
            </p:txBody>
          </p:sp>
        </p:grp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7188" y="1270000"/>
            <a:ext cx="3781425" cy="2487613"/>
            <a:chOff x="357598" y="1270307"/>
            <a:chExt cx="3781425" cy="2487311"/>
          </a:xfrm>
        </p:grpSpPr>
        <p:grpSp>
          <p:nvGrpSpPr>
            <p:cNvPr id="17428" name="组合 14"/>
            <p:cNvGrpSpPr>
              <a:grpSpLocks/>
            </p:cNvGrpSpPr>
            <p:nvPr/>
          </p:nvGrpSpPr>
          <p:grpSpPr bwMode="auto">
            <a:xfrm>
              <a:off x="357598" y="1270307"/>
              <a:ext cx="3781425" cy="2487311"/>
              <a:chOff x="357598" y="1270307"/>
              <a:chExt cx="3781425" cy="2487311"/>
            </a:xfrm>
          </p:grpSpPr>
          <p:pic>
            <p:nvPicPr>
              <p:cNvPr id="17430" name="图片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598" y="1270307"/>
                <a:ext cx="3781425" cy="2487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矩形 29"/>
              <p:cNvSpPr/>
              <p:nvPr/>
            </p:nvSpPr>
            <p:spPr>
              <a:xfrm>
                <a:off x="357598" y="1270307"/>
                <a:ext cx="3781425" cy="248096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9" name="文本框 9"/>
            <p:cNvSpPr txBox="1">
              <a:spLocks noChangeArrowheads="1"/>
            </p:cNvSpPr>
            <p:nvPr/>
          </p:nvSpPr>
          <p:spPr bwMode="auto">
            <a:xfrm>
              <a:off x="1151349" y="204923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54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338138" y="3746500"/>
            <a:ext cx="3798887" cy="2492375"/>
            <a:chOff x="338548" y="3746568"/>
            <a:chExt cx="3798387" cy="2493080"/>
          </a:xfrm>
        </p:grpSpPr>
        <p:grpSp>
          <p:nvGrpSpPr>
            <p:cNvPr id="17424" name="组合 17"/>
            <p:cNvGrpSpPr>
              <a:grpSpLocks/>
            </p:cNvGrpSpPr>
            <p:nvPr/>
          </p:nvGrpSpPr>
          <p:grpSpPr bwMode="auto">
            <a:xfrm>
              <a:off x="338548" y="3746568"/>
              <a:ext cx="3798387" cy="2493080"/>
              <a:chOff x="357598" y="3822768"/>
              <a:chExt cx="3798387" cy="2493080"/>
            </a:xfrm>
          </p:grpSpPr>
          <p:pic>
            <p:nvPicPr>
              <p:cNvPr id="17426" name="图片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4" r="4359"/>
              <a:stretch>
                <a:fillRect/>
              </a:stretch>
            </p:blipFill>
            <p:spPr bwMode="auto">
              <a:xfrm>
                <a:off x="357598" y="3825180"/>
                <a:ext cx="3790950" cy="2490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5058" y="3822768"/>
                <a:ext cx="3780927" cy="248355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5" name="文本框 10"/>
            <p:cNvSpPr txBox="1">
              <a:spLocks noChangeArrowheads="1"/>
            </p:cNvSpPr>
            <p:nvPr/>
          </p:nvSpPr>
          <p:spPr bwMode="auto">
            <a:xfrm>
              <a:off x="1174118" y="4525496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rgbClr val="E6E6E6"/>
                  </a:solidFill>
                  <a:latin typeface="Impact" pitchFamily="34" charset="0"/>
                </a:rPr>
                <a:t>02</a:t>
              </a:r>
              <a:endParaRPr lang="zh-CN" altLang="en-US" sz="5400">
                <a:solidFill>
                  <a:srgbClr val="E6E6E6"/>
                </a:solidFill>
                <a:latin typeface="Impact" pitchFamily="34" charset="0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991475" y="1270000"/>
            <a:ext cx="3781425" cy="2481263"/>
            <a:chOff x="7991473" y="1270307"/>
            <a:chExt cx="3781426" cy="2481187"/>
          </a:xfrm>
        </p:grpSpPr>
        <p:grpSp>
          <p:nvGrpSpPr>
            <p:cNvPr id="17420" name="组合 15"/>
            <p:cNvGrpSpPr>
              <a:grpSpLocks/>
            </p:cNvGrpSpPr>
            <p:nvPr/>
          </p:nvGrpSpPr>
          <p:grpSpPr bwMode="auto">
            <a:xfrm>
              <a:off x="7991473" y="1270307"/>
              <a:ext cx="3781426" cy="2481187"/>
              <a:chOff x="7991473" y="1270307"/>
              <a:chExt cx="3781426" cy="2481187"/>
            </a:xfrm>
          </p:grpSpPr>
          <p:pic>
            <p:nvPicPr>
              <p:cNvPr id="17422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矩形 27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1" name="文本框 11"/>
            <p:cNvSpPr txBox="1">
              <a:spLocks noChangeArrowheads="1"/>
            </p:cNvSpPr>
            <p:nvPr/>
          </p:nvSpPr>
          <p:spPr bwMode="auto">
            <a:xfrm>
              <a:off x="8791029" y="204923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rgbClr val="E6E6E6"/>
                  </a:solidFill>
                  <a:latin typeface="Impact" pitchFamily="34" charset="0"/>
                </a:rPr>
                <a:t>03</a:t>
              </a:r>
              <a:endParaRPr lang="zh-CN" altLang="en-US" sz="5400">
                <a:solidFill>
                  <a:srgbClr val="E6E6E6"/>
                </a:solidFill>
                <a:latin typeface="Impact" pitchFamily="34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7991475" y="3735388"/>
            <a:ext cx="3781425" cy="2503487"/>
            <a:chOff x="7991472" y="3734679"/>
            <a:chExt cx="3781427" cy="2504969"/>
          </a:xfrm>
        </p:grpSpPr>
        <p:grpSp>
          <p:nvGrpSpPr>
            <p:cNvPr id="17416" name="组合 16"/>
            <p:cNvGrpSpPr>
              <a:grpSpLocks/>
            </p:cNvGrpSpPr>
            <p:nvPr/>
          </p:nvGrpSpPr>
          <p:grpSpPr bwMode="auto">
            <a:xfrm>
              <a:off x="7991472" y="3734679"/>
              <a:ext cx="3781427" cy="2504969"/>
              <a:chOff x="7991472" y="3810879"/>
              <a:chExt cx="3781427" cy="2504969"/>
            </a:xfrm>
          </p:grpSpPr>
          <p:pic>
            <p:nvPicPr>
              <p:cNvPr id="17418" name="图片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3810879"/>
                <a:ext cx="3781425" cy="2504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矩形 25"/>
              <p:cNvSpPr/>
              <p:nvPr/>
            </p:nvSpPr>
            <p:spPr>
              <a:xfrm>
                <a:off x="7991472" y="3810879"/>
                <a:ext cx="3781427" cy="2504969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17" name="文本框 12"/>
            <p:cNvSpPr txBox="1">
              <a:spLocks noChangeArrowheads="1"/>
            </p:cNvSpPr>
            <p:nvPr/>
          </p:nvSpPr>
          <p:spPr bwMode="auto">
            <a:xfrm>
              <a:off x="8791029" y="4533905"/>
              <a:ext cx="218231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54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0" name="菱形 9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64" name="文本框 10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8467" name="Freeform 306"/>
            <p:cNvSpPr>
              <a:spLocks noEditPoints="1"/>
            </p:cNvSpPr>
            <p:nvPr/>
          </p:nvSpPr>
          <p:spPr bwMode="auto">
            <a:xfrm>
              <a:off x="390363" y="383940"/>
              <a:ext cx="430854" cy="428896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602163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83475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89852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602163" y="1765300"/>
            <a:ext cx="2881312" cy="687388"/>
            <a:chOff x="4602362" y="1765368"/>
            <a:chExt cx="2881531" cy="686895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602362" y="245226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0" name="组合 50"/>
            <p:cNvGrpSpPr>
              <a:grpSpLocks/>
            </p:cNvGrpSpPr>
            <p:nvPr/>
          </p:nvGrpSpPr>
          <p:grpSpPr bwMode="auto">
            <a:xfrm>
              <a:off x="4864555" y="1765368"/>
              <a:ext cx="2464120" cy="461665"/>
              <a:chOff x="4912738" y="1765368"/>
              <a:chExt cx="2464120" cy="461665"/>
            </a:xfrm>
          </p:grpSpPr>
          <p:sp>
            <p:nvSpPr>
              <p:cNvPr id="18461" name="Freeform 74"/>
              <p:cNvSpPr>
                <a:spLocks noEditPoints="1"/>
              </p:cNvSpPr>
              <p:nvPr/>
            </p:nvSpPr>
            <p:spPr bwMode="auto">
              <a:xfrm>
                <a:off x="4912738" y="1810947"/>
                <a:ext cx="538255" cy="351936"/>
              </a:xfrm>
              <a:custGeom>
                <a:avLst/>
                <a:gdLst>
                  <a:gd name="T0" fmla="*/ 2147483647 w 99"/>
                  <a:gd name="T1" fmla="*/ 2147483647 h 65"/>
                  <a:gd name="T2" fmla="*/ 2147483647 w 99"/>
                  <a:gd name="T3" fmla="*/ 2147483647 h 65"/>
                  <a:gd name="T4" fmla="*/ 2147483647 w 99"/>
                  <a:gd name="T5" fmla="*/ 2147483647 h 65"/>
                  <a:gd name="T6" fmla="*/ 2147483647 w 99"/>
                  <a:gd name="T7" fmla="*/ 2147483647 h 65"/>
                  <a:gd name="T8" fmla="*/ 2147483647 w 99"/>
                  <a:gd name="T9" fmla="*/ 2147483647 h 65"/>
                  <a:gd name="T10" fmla="*/ 2147483647 w 99"/>
                  <a:gd name="T11" fmla="*/ 2147483647 h 65"/>
                  <a:gd name="T12" fmla="*/ 2147483647 w 99"/>
                  <a:gd name="T13" fmla="*/ 2147483647 h 65"/>
                  <a:gd name="T14" fmla="*/ 2147483647 w 99"/>
                  <a:gd name="T15" fmla="*/ 2147483647 h 65"/>
                  <a:gd name="T16" fmla="*/ 2147483647 w 99"/>
                  <a:gd name="T17" fmla="*/ 2147483647 h 65"/>
                  <a:gd name="T18" fmla="*/ 2147483647 w 99"/>
                  <a:gd name="T19" fmla="*/ 2147483647 h 65"/>
                  <a:gd name="T20" fmla="*/ 2147483647 w 99"/>
                  <a:gd name="T21" fmla="*/ 2147483647 h 65"/>
                  <a:gd name="T22" fmla="*/ 2147483647 w 99"/>
                  <a:gd name="T23" fmla="*/ 2147483647 h 65"/>
                  <a:gd name="T24" fmla="*/ 2147483647 w 99"/>
                  <a:gd name="T25" fmla="*/ 2147483647 h 65"/>
                  <a:gd name="T26" fmla="*/ 2147483647 w 99"/>
                  <a:gd name="T27" fmla="*/ 2147483647 h 65"/>
                  <a:gd name="T28" fmla="*/ 2147483647 w 99"/>
                  <a:gd name="T29" fmla="*/ 2147483647 h 65"/>
                  <a:gd name="T30" fmla="*/ 2147483647 w 99"/>
                  <a:gd name="T31" fmla="*/ 2147483647 h 65"/>
                  <a:gd name="T32" fmla="*/ 2147483647 w 99"/>
                  <a:gd name="T33" fmla="*/ 2147483647 h 65"/>
                  <a:gd name="T34" fmla="*/ 2147483647 w 99"/>
                  <a:gd name="T35" fmla="*/ 0 h 65"/>
                  <a:gd name="T36" fmla="*/ 2147483647 w 99"/>
                  <a:gd name="T37" fmla="*/ 2147483647 h 65"/>
                  <a:gd name="T38" fmla="*/ 2147483647 w 99"/>
                  <a:gd name="T39" fmla="*/ 2147483647 h 65"/>
                  <a:gd name="T40" fmla="*/ 2147483647 w 99"/>
                  <a:gd name="T41" fmla="*/ 2147483647 h 65"/>
                  <a:gd name="T42" fmla="*/ 0 w 99"/>
                  <a:gd name="T43" fmla="*/ 2147483647 h 65"/>
                  <a:gd name="T44" fmla="*/ 2147483647 w 99"/>
                  <a:gd name="T45" fmla="*/ 2147483647 h 65"/>
                  <a:gd name="T46" fmla="*/ 2147483647 w 99"/>
                  <a:gd name="T47" fmla="*/ 2147483647 h 65"/>
                  <a:gd name="T48" fmla="*/ 2147483647 w 99"/>
                  <a:gd name="T49" fmla="*/ 2147483647 h 65"/>
                  <a:gd name="T50" fmla="*/ 2147483647 w 99"/>
                  <a:gd name="T51" fmla="*/ 2147483647 h 65"/>
                  <a:gd name="T52" fmla="*/ 2147483647 w 99"/>
                  <a:gd name="T53" fmla="*/ 2147483647 h 65"/>
                  <a:gd name="T54" fmla="*/ 2147483647 w 99"/>
                  <a:gd name="T55" fmla="*/ 2147483647 h 65"/>
                  <a:gd name="T56" fmla="*/ 2147483647 w 99"/>
                  <a:gd name="T57" fmla="*/ 2147483647 h 65"/>
                  <a:gd name="T58" fmla="*/ 2147483647 w 99"/>
                  <a:gd name="T59" fmla="*/ 2147483647 h 65"/>
                  <a:gd name="T60" fmla="*/ 2147483647 w 99"/>
                  <a:gd name="T61" fmla="*/ 2147483647 h 65"/>
                  <a:gd name="T62" fmla="*/ 2147483647 w 99"/>
                  <a:gd name="T63" fmla="*/ 2147483647 h 65"/>
                  <a:gd name="T64" fmla="*/ 2147483647 w 99"/>
                  <a:gd name="T65" fmla="*/ 2147483647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50605" y="1765368"/>
                <a:ext cx="2425884" cy="461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602163" y="2897188"/>
            <a:ext cx="2881312" cy="782637"/>
            <a:chOff x="4602363" y="2897845"/>
            <a:chExt cx="2881531" cy="781233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4602363" y="3679078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6" name="组合 49"/>
            <p:cNvGrpSpPr>
              <a:grpSpLocks/>
            </p:cNvGrpSpPr>
            <p:nvPr/>
          </p:nvGrpSpPr>
          <p:grpSpPr bwMode="auto">
            <a:xfrm>
              <a:off x="4863430" y="2897845"/>
              <a:ext cx="2465245" cy="538049"/>
              <a:chOff x="4911613" y="2875529"/>
              <a:chExt cx="2465245" cy="538049"/>
            </a:xfrm>
          </p:grpSpPr>
          <p:sp>
            <p:nvSpPr>
              <p:cNvPr id="18457" name="Freeform 306"/>
              <p:cNvSpPr>
                <a:spLocks noEditPoints="1"/>
              </p:cNvSpPr>
              <p:nvPr/>
            </p:nvSpPr>
            <p:spPr bwMode="auto">
              <a:xfrm>
                <a:off x="4911613" y="2875529"/>
                <a:ext cx="540505" cy="538049"/>
              </a:xfrm>
              <a:custGeom>
                <a:avLst/>
                <a:gdLst>
                  <a:gd name="T0" fmla="*/ 2147483647 w 99"/>
                  <a:gd name="T1" fmla="*/ 2147483647 h 99"/>
                  <a:gd name="T2" fmla="*/ 2147483647 w 99"/>
                  <a:gd name="T3" fmla="*/ 2147483647 h 99"/>
                  <a:gd name="T4" fmla="*/ 2147483647 w 99"/>
                  <a:gd name="T5" fmla="*/ 2147483647 h 99"/>
                  <a:gd name="T6" fmla="*/ 2147483647 w 99"/>
                  <a:gd name="T7" fmla="*/ 2147483647 h 99"/>
                  <a:gd name="T8" fmla="*/ 2147483647 w 99"/>
                  <a:gd name="T9" fmla="*/ 2147483647 h 99"/>
                  <a:gd name="T10" fmla="*/ 2147483647 w 99"/>
                  <a:gd name="T11" fmla="*/ 2147483647 h 99"/>
                  <a:gd name="T12" fmla="*/ 2147483647 w 99"/>
                  <a:gd name="T13" fmla="*/ 2147483647 h 99"/>
                  <a:gd name="T14" fmla="*/ 2147483647 w 99"/>
                  <a:gd name="T15" fmla="*/ 2147483647 h 99"/>
                  <a:gd name="T16" fmla="*/ 2147483647 w 99"/>
                  <a:gd name="T17" fmla="*/ 2147483647 h 99"/>
                  <a:gd name="T18" fmla="*/ 2147483647 w 99"/>
                  <a:gd name="T19" fmla="*/ 2147483647 h 99"/>
                  <a:gd name="T20" fmla="*/ 2147483647 w 99"/>
                  <a:gd name="T21" fmla="*/ 2147483647 h 99"/>
                  <a:gd name="T22" fmla="*/ 2147483647 w 99"/>
                  <a:gd name="T23" fmla="*/ 2147483647 h 99"/>
                  <a:gd name="T24" fmla="*/ 2147483647 w 99"/>
                  <a:gd name="T25" fmla="*/ 2147483647 h 99"/>
                  <a:gd name="T26" fmla="*/ 2147483647 w 99"/>
                  <a:gd name="T27" fmla="*/ 2147483647 h 99"/>
                  <a:gd name="T28" fmla="*/ 2147483647 w 99"/>
                  <a:gd name="T29" fmla="*/ 2147483647 h 99"/>
                  <a:gd name="T30" fmla="*/ 2147483647 w 99"/>
                  <a:gd name="T31" fmla="*/ 2147483647 h 99"/>
                  <a:gd name="T32" fmla="*/ 2147483647 w 99"/>
                  <a:gd name="T33" fmla="*/ 2147483647 h 99"/>
                  <a:gd name="T34" fmla="*/ 0 w 99"/>
                  <a:gd name="T35" fmla="*/ 2147483647 h 99"/>
                  <a:gd name="T36" fmla="*/ 2147483647 w 99"/>
                  <a:gd name="T37" fmla="*/ 2147483647 h 99"/>
                  <a:gd name="T38" fmla="*/ 2147483647 w 99"/>
                  <a:gd name="T39" fmla="*/ 2147483647 h 99"/>
                  <a:gd name="T40" fmla="*/ 2147483647 w 99"/>
                  <a:gd name="T41" fmla="*/ 2147483647 h 99"/>
                  <a:gd name="T42" fmla="*/ 2147483647 w 99"/>
                  <a:gd name="T43" fmla="*/ 2147483647 h 99"/>
                  <a:gd name="T44" fmla="*/ 2147483647 w 99"/>
                  <a:gd name="T45" fmla="*/ 2147483647 h 99"/>
                  <a:gd name="T46" fmla="*/ 2147483647 w 99"/>
                  <a:gd name="T47" fmla="*/ 0 h 99"/>
                  <a:gd name="T48" fmla="*/ 2147483647 w 99"/>
                  <a:gd name="T49" fmla="*/ 2147483647 h 99"/>
                  <a:gd name="T50" fmla="*/ 2147483647 w 99"/>
                  <a:gd name="T51" fmla="*/ 2147483647 h 99"/>
                  <a:gd name="T52" fmla="*/ 2147483647 w 99"/>
                  <a:gd name="T53" fmla="*/ 2147483647 h 99"/>
                  <a:gd name="T54" fmla="*/ 2147483647 w 99"/>
                  <a:gd name="T55" fmla="*/ 2147483647 h 99"/>
                  <a:gd name="T56" fmla="*/ 2147483647 w 99"/>
                  <a:gd name="T57" fmla="*/ 2147483647 h 99"/>
                  <a:gd name="T58" fmla="*/ 2147483647 w 99"/>
                  <a:gd name="T59" fmla="*/ 2147483647 h 99"/>
                  <a:gd name="T60" fmla="*/ 2147483647 w 99"/>
                  <a:gd name="T61" fmla="*/ 2147483647 h 99"/>
                  <a:gd name="T62" fmla="*/ 2147483647 w 99"/>
                  <a:gd name="T63" fmla="*/ 2147483647 h 99"/>
                  <a:gd name="T64" fmla="*/ 2147483647 w 99"/>
                  <a:gd name="T65" fmla="*/ 2147483647 h 99"/>
                  <a:gd name="T66" fmla="*/ 2147483647 w 99"/>
                  <a:gd name="T67" fmla="*/ 2147483647 h 99"/>
                  <a:gd name="T68" fmla="*/ 2147483647 w 99"/>
                  <a:gd name="T69" fmla="*/ 2147483647 h 99"/>
                  <a:gd name="T70" fmla="*/ 2147483647 w 99"/>
                  <a:gd name="T71" fmla="*/ 2147483647 h 99"/>
                  <a:gd name="T72" fmla="*/ 2147483647 w 99"/>
                  <a:gd name="T73" fmla="*/ 2147483647 h 99"/>
                  <a:gd name="T74" fmla="*/ 2147483647 w 99"/>
                  <a:gd name="T75" fmla="*/ 2147483647 h 99"/>
                  <a:gd name="T76" fmla="*/ 2147483647 w 99"/>
                  <a:gd name="T77" fmla="*/ 2147483647 h 99"/>
                  <a:gd name="T78" fmla="*/ 2147483647 w 99"/>
                  <a:gd name="T79" fmla="*/ 2147483647 h 99"/>
                  <a:gd name="T80" fmla="*/ 2147483647 w 99"/>
                  <a:gd name="T81" fmla="*/ 2147483647 h 99"/>
                  <a:gd name="T82" fmla="*/ 2147483647 w 99"/>
                  <a:gd name="T83" fmla="*/ 2147483647 h 99"/>
                  <a:gd name="T84" fmla="*/ 2147483647 w 99"/>
                  <a:gd name="T85" fmla="*/ 2147483647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950606" y="2919899"/>
                <a:ext cx="2425884" cy="4627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4602163" y="4106863"/>
            <a:ext cx="2881312" cy="798512"/>
            <a:chOff x="4602364" y="4106706"/>
            <a:chExt cx="2881531" cy="79918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602364" y="490589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2" name="组合 48"/>
            <p:cNvGrpSpPr>
              <a:grpSpLocks/>
            </p:cNvGrpSpPr>
            <p:nvPr/>
          </p:nvGrpSpPr>
          <p:grpSpPr bwMode="auto">
            <a:xfrm>
              <a:off x="4878356" y="4106706"/>
              <a:ext cx="2450319" cy="541897"/>
              <a:chOff x="4926539" y="4074616"/>
              <a:chExt cx="2450319" cy="541897"/>
            </a:xfrm>
          </p:grpSpPr>
          <p:sp>
            <p:nvSpPr>
              <p:cNvPr id="18453" name="Freeform 71"/>
              <p:cNvSpPr>
                <a:spLocks noEditPoints="1"/>
              </p:cNvSpPr>
              <p:nvPr/>
            </p:nvSpPr>
            <p:spPr bwMode="auto">
              <a:xfrm>
                <a:off x="4926539" y="4075958"/>
                <a:ext cx="510652" cy="540555"/>
              </a:xfrm>
              <a:custGeom>
                <a:avLst/>
                <a:gdLst>
                  <a:gd name="T0" fmla="*/ 2147483647 w 222"/>
                  <a:gd name="T1" fmla="*/ 2147483647 h 235"/>
                  <a:gd name="T2" fmla="*/ 2147483647 w 222"/>
                  <a:gd name="T3" fmla="*/ 2147483647 h 235"/>
                  <a:gd name="T4" fmla="*/ 2147483647 w 222"/>
                  <a:gd name="T5" fmla="*/ 2147483647 h 235"/>
                  <a:gd name="T6" fmla="*/ 2147483647 w 222"/>
                  <a:gd name="T7" fmla="*/ 2147483647 h 235"/>
                  <a:gd name="T8" fmla="*/ 2147483647 w 222"/>
                  <a:gd name="T9" fmla="*/ 2147483647 h 235"/>
                  <a:gd name="T10" fmla="*/ 2147483647 w 222"/>
                  <a:gd name="T11" fmla="*/ 2147483647 h 235"/>
                  <a:gd name="T12" fmla="*/ 2147483647 w 222"/>
                  <a:gd name="T13" fmla="*/ 2147483647 h 235"/>
                  <a:gd name="T14" fmla="*/ 2147483647 w 222"/>
                  <a:gd name="T15" fmla="*/ 2147483647 h 235"/>
                  <a:gd name="T16" fmla="*/ 2147483647 w 222"/>
                  <a:gd name="T17" fmla="*/ 2147483647 h 235"/>
                  <a:gd name="T18" fmla="*/ 2147483647 w 222"/>
                  <a:gd name="T19" fmla="*/ 2147483647 h 235"/>
                  <a:gd name="T20" fmla="*/ 2147483647 w 222"/>
                  <a:gd name="T21" fmla="*/ 2147483647 h 235"/>
                  <a:gd name="T22" fmla="*/ 2147483647 w 222"/>
                  <a:gd name="T23" fmla="*/ 2147483647 h 235"/>
                  <a:gd name="T24" fmla="*/ 2147483647 w 222"/>
                  <a:gd name="T25" fmla="*/ 2147483647 h 235"/>
                  <a:gd name="T26" fmla="*/ 2147483647 w 222"/>
                  <a:gd name="T27" fmla="*/ 0 h 235"/>
                  <a:gd name="T28" fmla="*/ 2147483647 w 222"/>
                  <a:gd name="T29" fmla="*/ 0 h 235"/>
                  <a:gd name="T30" fmla="*/ 2147483647 w 222"/>
                  <a:gd name="T31" fmla="*/ 2147483647 h 235"/>
                  <a:gd name="T32" fmla="*/ 2147483647 w 222"/>
                  <a:gd name="T33" fmla="*/ 2147483647 h 235"/>
                  <a:gd name="T34" fmla="*/ 2147483647 w 222"/>
                  <a:gd name="T35" fmla="*/ 2147483647 h 235"/>
                  <a:gd name="T36" fmla="*/ 2147483647 w 222"/>
                  <a:gd name="T37" fmla="*/ 2147483647 h 235"/>
                  <a:gd name="T38" fmla="*/ 2147483647 w 222"/>
                  <a:gd name="T39" fmla="*/ 2147483647 h 235"/>
                  <a:gd name="T40" fmla="*/ 2147483647 w 222"/>
                  <a:gd name="T41" fmla="*/ 2147483647 h 235"/>
                  <a:gd name="T42" fmla="*/ 2147483647 w 222"/>
                  <a:gd name="T43" fmla="*/ 2147483647 h 235"/>
                  <a:gd name="T44" fmla="*/ 0 w 222"/>
                  <a:gd name="T45" fmla="*/ 2147483647 h 235"/>
                  <a:gd name="T46" fmla="*/ 0 w 222"/>
                  <a:gd name="T47" fmla="*/ 2147483647 h 235"/>
                  <a:gd name="T48" fmla="*/ 2147483647 w 222"/>
                  <a:gd name="T49" fmla="*/ 2147483647 h 235"/>
                  <a:gd name="T50" fmla="*/ 2147483647 w 222"/>
                  <a:gd name="T51" fmla="*/ 2147483647 h 235"/>
                  <a:gd name="T52" fmla="*/ 2147483647 w 222"/>
                  <a:gd name="T53" fmla="*/ 2147483647 h 235"/>
                  <a:gd name="T54" fmla="*/ 2147483647 w 222"/>
                  <a:gd name="T55" fmla="*/ 2147483647 h 235"/>
                  <a:gd name="T56" fmla="*/ 2147483647 w 222"/>
                  <a:gd name="T57" fmla="*/ 2147483647 h 235"/>
                  <a:gd name="T58" fmla="*/ 2147483647 w 222"/>
                  <a:gd name="T59" fmla="*/ 2147483647 h 235"/>
                  <a:gd name="T60" fmla="*/ 2147483647 w 222"/>
                  <a:gd name="T61" fmla="*/ 2147483647 h 235"/>
                  <a:gd name="T62" fmla="*/ 2147483647 w 222"/>
                  <a:gd name="T63" fmla="*/ 2147483647 h 235"/>
                  <a:gd name="T64" fmla="*/ 2147483647 w 222"/>
                  <a:gd name="T65" fmla="*/ 2147483647 h 235"/>
                  <a:gd name="T66" fmla="*/ 2147483647 w 222"/>
                  <a:gd name="T67" fmla="*/ 2147483647 h 235"/>
                  <a:gd name="T68" fmla="*/ 2147483647 w 222"/>
                  <a:gd name="T69" fmla="*/ 2147483647 h 235"/>
                  <a:gd name="T70" fmla="*/ 2147483647 w 222"/>
                  <a:gd name="T71" fmla="*/ 2147483647 h 235"/>
                  <a:gd name="T72" fmla="*/ 2147483647 w 222"/>
                  <a:gd name="T73" fmla="*/ 2147483647 h 235"/>
                  <a:gd name="T74" fmla="*/ 2147483647 w 222"/>
                  <a:gd name="T75" fmla="*/ 2147483647 h 235"/>
                  <a:gd name="T76" fmla="*/ 2147483647 w 222"/>
                  <a:gd name="T77" fmla="*/ 2147483647 h 235"/>
                  <a:gd name="T78" fmla="*/ 2147483647 w 222"/>
                  <a:gd name="T79" fmla="*/ 2147483647 h 235"/>
                  <a:gd name="T80" fmla="*/ 2147483647 w 222"/>
                  <a:gd name="T81" fmla="*/ 214748364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950607" y="4074616"/>
                <a:ext cx="2425884" cy="4623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902200" y="5319713"/>
            <a:ext cx="2425700" cy="528637"/>
            <a:chOff x="4950902" y="5319416"/>
            <a:chExt cx="2425956" cy="529054"/>
          </a:xfrm>
        </p:grpSpPr>
        <p:sp>
          <p:nvSpPr>
            <p:cNvPr id="18449" name="Freeform 30"/>
            <p:cNvSpPr>
              <a:spLocks noEditPoints="1"/>
            </p:cNvSpPr>
            <p:nvPr/>
          </p:nvSpPr>
          <p:spPr bwMode="auto">
            <a:xfrm>
              <a:off x="4980594" y="5319416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50902" y="5359134"/>
              <a:ext cx="2425956" cy="462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89852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89852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89852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766127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766127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766127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  <p:sp>
        <p:nvSpPr>
          <p:cNvPr id="55" name="文本框 54"/>
          <p:cNvSpPr txBox="1"/>
          <p:nvPr/>
        </p:nvSpPr>
        <p:spPr bwMode="auto">
          <a:xfrm>
            <a:off x="766127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6" grpId="0"/>
      <p:bldP spid="47" grpId="0"/>
      <p:bldP spid="52" grpId="0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总结建议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690938" y="2719388"/>
            <a:ext cx="4810125" cy="1446212"/>
            <a:chOff x="4219447" y="2719498"/>
            <a:chExt cx="3753106" cy="1446550"/>
          </a:xfrm>
        </p:grpSpPr>
        <p:sp>
          <p:nvSpPr>
            <p:cNvPr id="5" name="矩形 4"/>
            <p:cNvSpPr/>
            <p:nvPr/>
          </p:nvSpPr>
          <p:spPr>
            <a:xfrm>
              <a:off x="4448597" y="2808419"/>
              <a:ext cx="3294806" cy="643087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1446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Seventh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30"/>
          <p:cNvSpPr>
            <a:spLocks noEditPoints="1"/>
          </p:cNvSpPr>
          <p:nvPr/>
        </p:nvSpPr>
        <p:spPr bwMode="auto">
          <a:xfrm>
            <a:off x="5768975" y="1774825"/>
            <a:ext cx="654050" cy="860425"/>
          </a:xfrm>
          <a:custGeom>
            <a:avLst/>
            <a:gdLst>
              <a:gd name="T0" fmla="*/ 2147483647 w 74"/>
              <a:gd name="T1" fmla="*/ 0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2147483647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2147483647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2147483647 w 74"/>
              <a:gd name="T27" fmla="*/ 2147483647 h 97"/>
              <a:gd name="T28" fmla="*/ 2147483647 w 74"/>
              <a:gd name="T29" fmla="*/ 2147483647 h 97"/>
              <a:gd name="T30" fmla="*/ 0 w 74"/>
              <a:gd name="T31" fmla="*/ 2147483647 h 97"/>
              <a:gd name="T32" fmla="*/ 2147483647 w 74"/>
              <a:gd name="T33" fmla="*/ 2147483647 h 97"/>
              <a:gd name="T34" fmla="*/ 2147483647 w 74"/>
              <a:gd name="T35" fmla="*/ 0 h 97"/>
              <a:gd name="T36" fmla="*/ 2147483647 w 74"/>
              <a:gd name="T37" fmla="*/ 2147483647 h 97"/>
              <a:gd name="T38" fmla="*/ 2147483647 w 74"/>
              <a:gd name="T39" fmla="*/ 2147483647 h 97"/>
              <a:gd name="T40" fmla="*/ 2147483647 w 74"/>
              <a:gd name="T41" fmla="*/ 2147483647 h 97"/>
              <a:gd name="T42" fmla="*/ 2147483647 w 74"/>
              <a:gd name="T43" fmla="*/ 2147483647 h 97"/>
              <a:gd name="T44" fmla="*/ 2147483647 w 74"/>
              <a:gd name="T45" fmla="*/ 2147483647 h 97"/>
              <a:gd name="T46" fmla="*/ 2147483647 w 74"/>
              <a:gd name="T47" fmla="*/ 2147483647 h 97"/>
              <a:gd name="T48" fmla="*/ 2147483647 w 74"/>
              <a:gd name="T49" fmla="*/ 2147483647 h 97"/>
              <a:gd name="T50" fmla="*/ 2147483647 w 74"/>
              <a:gd name="T51" fmla="*/ 2147483647 h 97"/>
              <a:gd name="T52" fmla="*/ 2147483647 w 74"/>
              <a:gd name="T53" fmla="*/ 2147483647 h 97"/>
              <a:gd name="T54" fmla="*/ 2147483647 w 74"/>
              <a:gd name="T55" fmla="*/ 2147483647 h 97"/>
              <a:gd name="T56" fmla="*/ 2147483647 w 74"/>
              <a:gd name="T57" fmla="*/ 2147483647 h 97"/>
              <a:gd name="T58" fmla="*/ 2147483647 w 74"/>
              <a:gd name="T59" fmla="*/ 2147483647 h 97"/>
              <a:gd name="T60" fmla="*/ 2147483647 w 74"/>
              <a:gd name="T61" fmla="*/ 2147483647 h 97"/>
              <a:gd name="T62" fmla="*/ 2147483647 w 74"/>
              <a:gd name="T63" fmla="*/ 2147483647 h 97"/>
              <a:gd name="T64" fmla="*/ 2147483647 w 74"/>
              <a:gd name="T65" fmla="*/ 2147483647 h 97"/>
              <a:gd name="T66" fmla="*/ 2147483647 w 74"/>
              <a:gd name="T67" fmla="*/ 2147483647 h 97"/>
              <a:gd name="T68" fmla="*/ 2147483647 w 74"/>
              <a:gd name="T69" fmla="*/ 2147483647 h 97"/>
              <a:gd name="T70" fmla="*/ 2147483647 w 74"/>
              <a:gd name="T71" fmla="*/ 2147483647 h 97"/>
              <a:gd name="T72" fmla="*/ 2147483647 w 74"/>
              <a:gd name="T73" fmla="*/ 2147483647 h 97"/>
              <a:gd name="T74" fmla="*/ 2147483647 w 74"/>
              <a:gd name="T75" fmla="*/ 2147483647 h 97"/>
              <a:gd name="T76" fmla="*/ 2147483647 w 74"/>
              <a:gd name="T77" fmla="*/ 2147483647 h 97"/>
              <a:gd name="T78" fmla="*/ 2147483647 w 74"/>
              <a:gd name="T79" fmla="*/ 2147483647 h 97"/>
              <a:gd name="T80" fmla="*/ 2147483647 w 74"/>
              <a:gd name="T81" fmla="*/ 2147483647 h 97"/>
              <a:gd name="T82" fmla="*/ 2147483647 w 74"/>
              <a:gd name="T83" fmla="*/ 2147483647 h 97"/>
              <a:gd name="T84" fmla="*/ 2147483647 w 74"/>
              <a:gd name="T85" fmla="*/ 2147483647 h 97"/>
              <a:gd name="T86" fmla="*/ 2147483647 w 74"/>
              <a:gd name="T87" fmla="*/ 2147483647 h 97"/>
              <a:gd name="T88" fmla="*/ 2147483647 w 74"/>
              <a:gd name="T89" fmla="*/ 2147483647 h 97"/>
              <a:gd name="T90" fmla="*/ 2147483647 w 74"/>
              <a:gd name="T91" fmla="*/ 2147483647 h 97"/>
              <a:gd name="T92" fmla="*/ 2147483647 w 74"/>
              <a:gd name="T93" fmla="*/ 2147483647 h 97"/>
              <a:gd name="T94" fmla="*/ 2147483647 w 74"/>
              <a:gd name="T95" fmla="*/ 2147483647 h 97"/>
              <a:gd name="T96" fmla="*/ 2147483647 w 74"/>
              <a:gd name="T97" fmla="*/ 2147483647 h 9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495800" y="2305050"/>
            <a:ext cx="3200400" cy="2828925"/>
            <a:chOff x="4495666" y="2209857"/>
            <a:chExt cx="3200669" cy="2829312"/>
          </a:xfrm>
        </p:grpSpPr>
        <p:sp>
          <p:nvSpPr>
            <p:cNvPr id="5" name="任意多边形 4"/>
            <p:cNvSpPr/>
            <p:nvPr/>
          </p:nvSpPr>
          <p:spPr>
            <a:xfrm rot="1800000">
              <a:off x="6651672" y="2209857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50" rIns="107910" bIns="91351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7" name="任意多边形 6"/>
            <p:cNvSpPr/>
            <p:nvPr/>
          </p:nvSpPr>
          <p:spPr>
            <a:xfrm rot="5400000">
              <a:off x="7367687" y="3432410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49" rIns="107910" bIns="91352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9" name="任意多边形 8"/>
            <p:cNvSpPr/>
            <p:nvPr/>
          </p:nvSpPr>
          <p:spPr>
            <a:xfrm rot="19800000">
              <a:off x="6665961" y="4662881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0" tIns="91351" rIns="1" bIns="91351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1" name="任意多边形 10"/>
            <p:cNvSpPr/>
            <p:nvPr/>
          </p:nvSpPr>
          <p:spPr>
            <a:xfrm rot="1800000">
              <a:off x="5249792" y="4670819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1" tIns="91351" rIns="0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3" name="任意多边形 12"/>
            <p:cNvSpPr/>
            <p:nvPr/>
          </p:nvSpPr>
          <p:spPr>
            <a:xfrm rot="16200000">
              <a:off x="4535349" y="3448287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2" tIns="91351" rIns="107912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15" name="任意多边形 14"/>
            <p:cNvSpPr/>
            <p:nvPr/>
          </p:nvSpPr>
          <p:spPr>
            <a:xfrm rot="19800000">
              <a:off x="5235503" y="2217796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1" tIns="91351" rIns="107911" bIns="91350" spcCol="1270" anchor="ctr"/>
            <a:lstStyle/>
            <a:p>
              <a:pPr algn="ctr" defTabSz="8445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551488" y="1539875"/>
            <a:ext cx="1089025" cy="1089025"/>
            <a:chOff x="5551327" y="1444198"/>
            <a:chExt cx="1089347" cy="1089347"/>
          </a:xfrm>
        </p:grpSpPr>
        <p:sp>
          <p:nvSpPr>
            <p:cNvPr id="4" name="任意多边形 3"/>
            <p:cNvSpPr/>
            <p:nvPr/>
          </p:nvSpPr>
          <p:spPr>
            <a:xfrm>
              <a:off x="5551327" y="144419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43" name="Freeform 74"/>
            <p:cNvSpPr>
              <a:spLocks noEditPoints="1"/>
            </p:cNvSpPr>
            <p:nvPr/>
          </p:nvSpPr>
          <p:spPr bwMode="auto">
            <a:xfrm>
              <a:off x="5826873" y="1827537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967538" y="3992563"/>
            <a:ext cx="1089025" cy="1089025"/>
            <a:chOff x="6967834" y="3897660"/>
            <a:chExt cx="1089347" cy="1089347"/>
          </a:xfrm>
        </p:grpSpPr>
        <p:sp>
          <p:nvSpPr>
            <p:cNvPr id="8" name="任意多边形 7"/>
            <p:cNvSpPr/>
            <p:nvPr/>
          </p:nvSpPr>
          <p:spPr>
            <a:xfrm>
              <a:off x="6967834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41" name="Freeform 30"/>
            <p:cNvSpPr>
              <a:spLocks noEditPoints="1"/>
            </p:cNvSpPr>
            <p:nvPr/>
          </p:nvSpPr>
          <p:spPr bwMode="auto">
            <a:xfrm>
              <a:off x="7311236" y="4177806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551488" y="4810125"/>
            <a:ext cx="1089025" cy="1090613"/>
            <a:chOff x="5551327" y="4715481"/>
            <a:chExt cx="1089347" cy="1089347"/>
          </a:xfrm>
        </p:grpSpPr>
        <p:sp>
          <p:nvSpPr>
            <p:cNvPr id="10" name="任意多边形 9"/>
            <p:cNvSpPr/>
            <p:nvPr/>
          </p:nvSpPr>
          <p:spPr>
            <a:xfrm>
              <a:off x="5551327" y="4715481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9" name="Freeform 48"/>
            <p:cNvSpPr>
              <a:spLocks noEditPoints="1"/>
            </p:cNvSpPr>
            <p:nvPr/>
          </p:nvSpPr>
          <p:spPr bwMode="auto">
            <a:xfrm>
              <a:off x="5914282" y="4971475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135438" y="2357438"/>
            <a:ext cx="1089025" cy="1089025"/>
            <a:chOff x="4134819" y="2262018"/>
            <a:chExt cx="1089347" cy="1089347"/>
          </a:xfrm>
        </p:grpSpPr>
        <p:sp>
          <p:nvSpPr>
            <p:cNvPr id="14" name="任意多边形 13"/>
            <p:cNvSpPr/>
            <p:nvPr/>
          </p:nvSpPr>
          <p:spPr>
            <a:xfrm>
              <a:off x="4134819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1852" tIns="271852" rIns="271852" bIns="271852" spcCol="1270" anchor="ctr"/>
            <a:lstStyle/>
            <a:p>
              <a:pPr algn="ctr" defTabSz="2578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5800"/>
            </a:p>
          </p:txBody>
        </p:sp>
        <p:sp>
          <p:nvSpPr>
            <p:cNvPr id="20537" name="Freeform 71"/>
            <p:cNvSpPr>
              <a:spLocks noEditPoints="1"/>
            </p:cNvSpPr>
            <p:nvPr/>
          </p:nvSpPr>
          <p:spPr bwMode="auto">
            <a:xfrm>
              <a:off x="4424166" y="2509246"/>
              <a:ext cx="510652" cy="584084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967538" y="2357438"/>
            <a:ext cx="1089025" cy="1089025"/>
            <a:chOff x="6967834" y="2262018"/>
            <a:chExt cx="1089347" cy="1089347"/>
          </a:xfrm>
        </p:grpSpPr>
        <p:sp>
          <p:nvSpPr>
            <p:cNvPr id="6" name="任意多边形 5"/>
            <p:cNvSpPr/>
            <p:nvPr/>
          </p:nvSpPr>
          <p:spPr>
            <a:xfrm>
              <a:off x="6967834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5" name="Freeform 306"/>
            <p:cNvSpPr>
              <a:spLocks noEditPoints="1"/>
            </p:cNvSpPr>
            <p:nvPr/>
          </p:nvSpPr>
          <p:spPr bwMode="auto">
            <a:xfrm>
              <a:off x="7261305" y="255671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4135438" y="3992563"/>
            <a:ext cx="1089025" cy="1089025"/>
            <a:chOff x="4134819" y="3897660"/>
            <a:chExt cx="1089347" cy="1089347"/>
          </a:xfrm>
        </p:grpSpPr>
        <p:sp>
          <p:nvSpPr>
            <p:cNvPr id="12" name="任意多边形 11"/>
            <p:cNvSpPr/>
            <p:nvPr/>
          </p:nvSpPr>
          <p:spPr>
            <a:xfrm>
              <a:off x="4134819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000"/>
            </a:p>
          </p:txBody>
        </p:sp>
        <p:sp>
          <p:nvSpPr>
            <p:cNvPr id="20533" name="Freeform 330"/>
            <p:cNvSpPr>
              <a:spLocks noEditPoints="1"/>
            </p:cNvSpPr>
            <p:nvPr/>
          </p:nvSpPr>
          <p:spPr bwMode="auto">
            <a:xfrm>
              <a:off x="4406190" y="4185254"/>
              <a:ext cx="546604" cy="586599"/>
            </a:xfrm>
            <a:custGeom>
              <a:avLst/>
              <a:gdLst>
                <a:gd name="T0" fmla="*/ 2147483647 w 205"/>
                <a:gd name="T1" fmla="*/ 2147483647 h 220"/>
                <a:gd name="T2" fmla="*/ 2147483647 w 205"/>
                <a:gd name="T3" fmla="*/ 2147483647 h 220"/>
                <a:gd name="T4" fmla="*/ 2147483647 w 205"/>
                <a:gd name="T5" fmla="*/ 2147483647 h 220"/>
                <a:gd name="T6" fmla="*/ 2147483647 w 205"/>
                <a:gd name="T7" fmla="*/ 2147483647 h 220"/>
                <a:gd name="T8" fmla="*/ 2147483647 w 205"/>
                <a:gd name="T9" fmla="*/ 2147483647 h 220"/>
                <a:gd name="T10" fmla="*/ 2147483647 w 205"/>
                <a:gd name="T11" fmla="*/ 2147483647 h 220"/>
                <a:gd name="T12" fmla="*/ 2147483647 w 205"/>
                <a:gd name="T13" fmla="*/ 2147483647 h 220"/>
                <a:gd name="T14" fmla="*/ 2147483647 w 205"/>
                <a:gd name="T15" fmla="*/ 2147483647 h 220"/>
                <a:gd name="T16" fmla="*/ 2147483647 w 205"/>
                <a:gd name="T17" fmla="*/ 2147483647 h 220"/>
                <a:gd name="T18" fmla="*/ 2147483647 w 205"/>
                <a:gd name="T19" fmla="*/ 2147483647 h 220"/>
                <a:gd name="T20" fmla="*/ 2147483647 w 205"/>
                <a:gd name="T21" fmla="*/ 2147483647 h 220"/>
                <a:gd name="T22" fmla="*/ 2147483647 w 205"/>
                <a:gd name="T23" fmla="*/ 2147483647 h 220"/>
                <a:gd name="T24" fmla="*/ 2147483647 w 205"/>
                <a:gd name="T25" fmla="*/ 2147483647 h 220"/>
                <a:gd name="T26" fmla="*/ 2147483647 w 205"/>
                <a:gd name="T27" fmla="*/ 2147483647 h 220"/>
                <a:gd name="T28" fmla="*/ 2147483647 w 205"/>
                <a:gd name="T29" fmla="*/ 2147483647 h 220"/>
                <a:gd name="T30" fmla="*/ 2147483647 w 205"/>
                <a:gd name="T31" fmla="*/ 2147483647 h 220"/>
                <a:gd name="T32" fmla="*/ 2147483647 w 205"/>
                <a:gd name="T33" fmla="*/ 2147483647 h 220"/>
                <a:gd name="T34" fmla="*/ 2147483647 w 205"/>
                <a:gd name="T35" fmla="*/ 2147483647 h 220"/>
                <a:gd name="T36" fmla="*/ 2147483647 w 205"/>
                <a:gd name="T37" fmla="*/ 2147483647 h 220"/>
                <a:gd name="T38" fmla="*/ 2147483647 w 205"/>
                <a:gd name="T39" fmla="*/ 2147483647 h 220"/>
                <a:gd name="T40" fmla="*/ 2147483647 w 205"/>
                <a:gd name="T41" fmla="*/ 0 h 220"/>
                <a:gd name="T42" fmla="*/ 2147483647 w 205"/>
                <a:gd name="T43" fmla="*/ 2147483647 h 220"/>
                <a:gd name="T44" fmla="*/ 2147483647 w 205"/>
                <a:gd name="T45" fmla="*/ 2147483647 h 220"/>
                <a:gd name="T46" fmla="*/ 2147483647 w 205"/>
                <a:gd name="T47" fmla="*/ 2147483647 h 220"/>
                <a:gd name="T48" fmla="*/ 2147483647 w 205"/>
                <a:gd name="T49" fmla="*/ 2147483647 h 220"/>
                <a:gd name="T50" fmla="*/ 2147483647 w 205"/>
                <a:gd name="T51" fmla="*/ 2147483647 h 220"/>
                <a:gd name="T52" fmla="*/ 2147483647 w 205"/>
                <a:gd name="T53" fmla="*/ 2147483647 h 220"/>
                <a:gd name="T54" fmla="*/ 2147483647 w 205"/>
                <a:gd name="T55" fmla="*/ 2147483647 h 220"/>
                <a:gd name="T56" fmla="*/ 2147483647 w 205"/>
                <a:gd name="T57" fmla="*/ 2147483647 h 220"/>
                <a:gd name="T58" fmla="*/ 2147483647 w 205"/>
                <a:gd name="T59" fmla="*/ 2147483647 h 220"/>
                <a:gd name="T60" fmla="*/ 2147483647 w 205"/>
                <a:gd name="T61" fmla="*/ 2147483647 h 220"/>
                <a:gd name="T62" fmla="*/ 2147483647 w 205"/>
                <a:gd name="T63" fmla="*/ 2147483647 h 220"/>
                <a:gd name="T64" fmla="*/ 2147483647 w 205"/>
                <a:gd name="T65" fmla="*/ 2147483647 h 220"/>
                <a:gd name="T66" fmla="*/ 2147483647 w 205"/>
                <a:gd name="T67" fmla="*/ 2147483647 h 220"/>
                <a:gd name="T68" fmla="*/ 2147483647 w 205"/>
                <a:gd name="T69" fmla="*/ 2147483647 h 220"/>
                <a:gd name="T70" fmla="*/ 2147483647 w 205"/>
                <a:gd name="T71" fmla="*/ 2147483647 h 220"/>
                <a:gd name="T72" fmla="*/ 2147483647 w 205"/>
                <a:gd name="T73" fmla="*/ 2147483647 h 220"/>
                <a:gd name="T74" fmla="*/ 2147483647 w 205"/>
                <a:gd name="T75" fmla="*/ 2147483647 h 220"/>
                <a:gd name="T76" fmla="*/ 2147483647 w 205"/>
                <a:gd name="T77" fmla="*/ 2147483647 h 2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5" h="220">
                  <a:moveTo>
                    <a:pt x="102" y="202"/>
                  </a:moveTo>
                  <a:lnTo>
                    <a:pt x="62" y="153"/>
                  </a:lnTo>
                  <a:lnTo>
                    <a:pt x="20" y="104"/>
                  </a:lnTo>
                  <a:lnTo>
                    <a:pt x="16" y="98"/>
                  </a:lnTo>
                  <a:lnTo>
                    <a:pt x="20" y="93"/>
                  </a:lnTo>
                  <a:lnTo>
                    <a:pt x="40" y="53"/>
                  </a:lnTo>
                  <a:lnTo>
                    <a:pt x="43" y="49"/>
                  </a:lnTo>
                  <a:lnTo>
                    <a:pt x="49" y="49"/>
                  </a:lnTo>
                  <a:lnTo>
                    <a:pt x="87" y="49"/>
                  </a:lnTo>
                  <a:lnTo>
                    <a:pt x="96" y="49"/>
                  </a:lnTo>
                  <a:lnTo>
                    <a:pt x="171" y="49"/>
                  </a:lnTo>
                  <a:lnTo>
                    <a:pt x="178" y="49"/>
                  </a:lnTo>
                  <a:lnTo>
                    <a:pt x="180" y="53"/>
                  </a:lnTo>
                  <a:lnTo>
                    <a:pt x="200" y="93"/>
                  </a:lnTo>
                  <a:lnTo>
                    <a:pt x="205" y="98"/>
                  </a:lnTo>
                  <a:lnTo>
                    <a:pt x="200" y="104"/>
                  </a:lnTo>
                  <a:lnTo>
                    <a:pt x="158" y="153"/>
                  </a:lnTo>
                  <a:lnTo>
                    <a:pt x="118" y="202"/>
                  </a:lnTo>
                  <a:lnTo>
                    <a:pt x="109" y="211"/>
                  </a:lnTo>
                  <a:lnTo>
                    <a:pt x="102" y="202"/>
                  </a:lnTo>
                  <a:close/>
                  <a:moveTo>
                    <a:pt x="160" y="171"/>
                  </a:moveTo>
                  <a:lnTo>
                    <a:pt x="158" y="191"/>
                  </a:lnTo>
                  <a:lnTo>
                    <a:pt x="140" y="200"/>
                  </a:lnTo>
                  <a:lnTo>
                    <a:pt x="160" y="202"/>
                  </a:lnTo>
                  <a:lnTo>
                    <a:pt x="169" y="220"/>
                  </a:lnTo>
                  <a:lnTo>
                    <a:pt x="171" y="198"/>
                  </a:lnTo>
                  <a:lnTo>
                    <a:pt x="187" y="191"/>
                  </a:lnTo>
                  <a:lnTo>
                    <a:pt x="167" y="189"/>
                  </a:lnTo>
                  <a:lnTo>
                    <a:pt x="160" y="171"/>
                  </a:lnTo>
                  <a:close/>
                  <a:moveTo>
                    <a:pt x="40" y="0"/>
                  </a:moveTo>
                  <a:lnTo>
                    <a:pt x="25" y="22"/>
                  </a:lnTo>
                  <a:lnTo>
                    <a:pt x="0" y="20"/>
                  </a:lnTo>
                  <a:lnTo>
                    <a:pt x="23" y="36"/>
                  </a:lnTo>
                  <a:lnTo>
                    <a:pt x="20" y="60"/>
                  </a:lnTo>
                  <a:lnTo>
                    <a:pt x="36" y="38"/>
                  </a:lnTo>
                  <a:lnTo>
                    <a:pt x="60" y="40"/>
                  </a:lnTo>
                  <a:lnTo>
                    <a:pt x="38" y="25"/>
                  </a:lnTo>
                  <a:lnTo>
                    <a:pt x="40" y="0"/>
                  </a:lnTo>
                  <a:close/>
                  <a:moveTo>
                    <a:pt x="60" y="67"/>
                  </a:moveTo>
                  <a:lnTo>
                    <a:pt x="82" y="91"/>
                  </a:lnTo>
                  <a:lnTo>
                    <a:pt x="102" y="67"/>
                  </a:lnTo>
                  <a:lnTo>
                    <a:pt x="96" y="67"/>
                  </a:lnTo>
                  <a:lnTo>
                    <a:pt x="60" y="67"/>
                  </a:lnTo>
                  <a:close/>
                  <a:moveTo>
                    <a:pt x="118" y="67"/>
                  </a:moveTo>
                  <a:lnTo>
                    <a:pt x="138" y="91"/>
                  </a:lnTo>
                  <a:lnTo>
                    <a:pt x="160" y="67"/>
                  </a:lnTo>
                  <a:lnTo>
                    <a:pt x="118" y="67"/>
                  </a:lnTo>
                  <a:close/>
                  <a:moveTo>
                    <a:pt x="167" y="69"/>
                  </a:moveTo>
                  <a:lnTo>
                    <a:pt x="145" y="93"/>
                  </a:lnTo>
                  <a:lnTo>
                    <a:pt x="180" y="93"/>
                  </a:lnTo>
                  <a:lnTo>
                    <a:pt x="167" y="69"/>
                  </a:lnTo>
                  <a:close/>
                  <a:moveTo>
                    <a:pt x="131" y="93"/>
                  </a:moveTo>
                  <a:lnTo>
                    <a:pt x="111" y="69"/>
                  </a:lnTo>
                  <a:lnTo>
                    <a:pt x="89" y="93"/>
                  </a:lnTo>
                  <a:lnTo>
                    <a:pt x="131" y="93"/>
                  </a:lnTo>
                  <a:close/>
                  <a:moveTo>
                    <a:pt x="76" y="93"/>
                  </a:moveTo>
                  <a:lnTo>
                    <a:pt x="54" y="71"/>
                  </a:lnTo>
                  <a:lnTo>
                    <a:pt x="38" y="96"/>
                  </a:lnTo>
                  <a:lnTo>
                    <a:pt x="76" y="140"/>
                  </a:lnTo>
                  <a:lnTo>
                    <a:pt x="98" y="164"/>
                  </a:lnTo>
                  <a:lnTo>
                    <a:pt x="74" y="116"/>
                  </a:lnTo>
                  <a:lnTo>
                    <a:pt x="78" y="111"/>
                  </a:lnTo>
                  <a:lnTo>
                    <a:pt x="111" y="175"/>
                  </a:lnTo>
                  <a:lnTo>
                    <a:pt x="142" y="111"/>
                  </a:lnTo>
                  <a:lnTo>
                    <a:pt x="147" y="116"/>
                  </a:lnTo>
                  <a:lnTo>
                    <a:pt x="122" y="164"/>
                  </a:lnTo>
                  <a:lnTo>
                    <a:pt x="145" y="140"/>
                  </a:lnTo>
                  <a:lnTo>
                    <a:pt x="178" y="100"/>
                  </a:lnTo>
                  <a:lnTo>
                    <a:pt x="67" y="100"/>
                  </a:lnTo>
                  <a:lnTo>
                    <a:pt x="67" y="93"/>
                  </a:lnTo>
                  <a:lnTo>
                    <a:pt x="7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283"/>
          <p:cNvSpPr>
            <a:spLocks noEditPoints="1"/>
          </p:cNvSpPr>
          <p:nvPr/>
        </p:nvSpPr>
        <p:spPr bwMode="auto">
          <a:xfrm>
            <a:off x="5665788" y="3219450"/>
            <a:ext cx="860425" cy="109220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713663" y="1398588"/>
            <a:ext cx="4203700" cy="1420812"/>
            <a:chOff x="6382339" y="996167"/>
            <a:chExt cx="4203361" cy="1421823"/>
          </a:xfrm>
        </p:grpSpPr>
        <p:grpSp>
          <p:nvGrpSpPr>
            <p:cNvPr id="20527" name="组合 34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6833484" y="934797"/>
                <a:ext cx="2425504" cy="4622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713663" y="3235325"/>
            <a:ext cx="4203700" cy="1420813"/>
            <a:chOff x="6382339" y="996167"/>
            <a:chExt cx="4203361" cy="1421823"/>
          </a:xfrm>
        </p:grpSpPr>
        <p:grpSp>
          <p:nvGrpSpPr>
            <p:cNvPr id="20522" name="组合 40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833484" y="934798"/>
                <a:ext cx="2425504" cy="4622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7713663" y="5072063"/>
            <a:ext cx="4203700" cy="1422400"/>
            <a:chOff x="6382339" y="996167"/>
            <a:chExt cx="4203361" cy="1421823"/>
          </a:xfrm>
        </p:grpSpPr>
        <p:grpSp>
          <p:nvGrpSpPr>
            <p:cNvPr id="20517" name="组合 46"/>
            <p:cNvGrpSpPr>
              <a:grpSpLocks/>
            </p:cNvGrpSpPr>
            <p:nvPr/>
          </p:nvGrpSpPr>
          <p:grpSpPr bwMode="auto"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833484" y="934775"/>
                <a:ext cx="2425504" cy="461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 bwMode="auto">
              <a:xfrm>
                <a:off x="6833484" y="1371161"/>
                <a:ext cx="3125536" cy="96480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6922377" y="137116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6382339" y="996167"/>
              <a:ext cx="1500066" cy="6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307975" y="3235325"/>
            <a:ext cx="4203700" cy="1414463"/>
            <a:chOff x="385281" y="2409012"/>
            <a:chExt cx="4203384" cy="1414514"/>
          </a:xfrm>
        </p:grpSpPr>
        <p:grpSp>
          <p:nvGrpSpPr>
            <p:cNvPr id="20512" name="组合 52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8870" y="2108023"/>
                <a:ext cx="2425518" cy="46198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 bwMode="auto">
              <a:xfrm>
                <a:off x="399947" y="2539838"/>
                <a:ext cx="3125553" cy="963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307975" y="5072063"/>
            <a:ext cx="4203700" cy="1414462"/>
            <a:chOff x="385281" y="2409012"/>
            <a:chExt cx="4203384" cy="1414514"/>
          </a:xfrm>
        </p:grpSpPr>
        <p:grpSp>
          <p:nvGrpSpPr>
            <p:cNvPr id="20507" name="组合 58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307975" y="1398588"/>
            <a:ext cx="4203700" cy="1414462"/>
            <a:chOff x="385281" y="2409012"/>
            <a:chExt cx="4203384" cy="1414514"/>
          </a:xfrm>
        </p:grpSpPr>
        <p:grpSp>
          <p:nvGrpSpPr>
            <p:cNvPr id="20502" name="组合 64"/>
            <p:cNvGrpSpPr>
              <a:grpSpLocks/>
            </p:cNvGrpSpPr>
            <p:nvPr/>
          </p:nvGrpSpPr>
          <p:grpSpPr bwMode="auto"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71" name="菱形 70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8" name="文本框 71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总结建议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20501" name="Freeform 30"/>
            <p:cNvSpPr>
              <a:spLocks noEditPoints="1"/>
            </p:cNvSpPr>
            <p:nvPr/>
          </p:nvSpPr>
          <p:spPr bwMode="auto">
            <a:xfrm>
              <a:off x="457222" y="403127"/>
              <a:ext cx="297137" cy="390522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-7938"/>
            <a:ext cx="6780213" cy="40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菱形 59"/>
          <p:cNvSpPr/>
          <p:nvPr/>
        </p:nvSpPr>
        <p:spPr>
          <a:xfrm>
            <a:off x="8478838" y="3656013"/>
            <a:ext cx="646112" cy="646112"/>
          </a:xfrm>
          <a:prstGeom prst="diamond">
            <a:avLst/>
          </a:pr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9005888" y="3614738"/>
            <a:ext cx="15843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472738" y="3873500"/>
            <a:ext cx="18684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CONTENTS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69" name="Freeform 59"/>
          <p:cNvSpPr>
            <a:spLocks noEditPoints="1"/>
          </p:cNvSpPr>
          <p:nvPr/>
        </p:nvSpPr>
        <p:spPr bwMode="auto">
          <a:xfrm>
            <a:off x="10263188" y="4794250"/>
            <a:ext cx="604837" cy="457200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8493125" y="4852988"/>
            <a:ext cx="539750" cy="350837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2" name="Freeform 283"/>
          <p:cNvSpPr>
            <a:spLocks noEditPoints="1"/>
          </p:cNvSpPr>
          <p:nvPr/>
        </p:nvSpPr>
        <p:spPr bwMode="auto">
          <a:xfrm>
            <a:off x="9378950" y="4695825"/>
            <a:ext cx="515938" cy="65405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1212513" y="5721350"/>
            <a:ext cx="403225" cy="528638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8" name="Freeform 48"/>
          <p:cNvSpPr>
            <a:spLocks noEditPoints="1"/>
          </p:cNvSpPr>
          <p:nvPr/>
        </p:nvSpPr>
        <p:spPr bwMode="auto">
          <a:xfrm>
            <a:off x="9501188" y="5637213"/>
            <a:ext cx="363537" cy="5778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0" name="Freeform 71"/>
          <p:cNvSpPr>
            <a:spLocks noEditPoints="1"/>
          </p:cNvSpPr>
          <p:nvPr/>
        </p:nvSpPr>
        <p:spPr bwMode="auto">
          <a:xfrm>
            <a:off x="8526463" y="5656263"/>
            <a:ext cx="511175" cy="53975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3" name="Freeform 306"/>
          <p:cNvSpPr>
            <a:spLocks noEditPoints="1"/>
          </p:cNvSpPr>
          <p:nvPr/>
        </p:nvSpPr>
        <p:spPr bwMode="auto">
          <a:xfrm>
            <a:off x="10253663" y="5676900"/>
            <a:ext cx="539750" cy="538163"/>
          </a:xfrm>
          <a:custGeom>
            <a:avLst/>
            <a:gdLst>
              <a:gd name="T0" fmla="*/ 60 w 99"/>
              <a:gd name="T1" fmla="*/ 9 h 99"/>
              <a:gd name="T2" fmla="*/ 81 w 99"/>
              <a:gd name="T3" fmla="*/ 10 h 99"/>
              <a:gd name="T4" fmla="*/ 79 w 99"/>
              <a:gd name="T5" fmla="*/ 20 h 99"/>
              <a:gd name="T6" fmla="*/ 96 w 99"/>
              <a:gd name="T7" fmla="*/ 31 h 99"/>
              <a:gd name="T8" fmla="*/ 90 w 99"/>
              <a:gd name="T9" fmla="*/ 38 h 99"/>
              <a:gd name="T10" fmla="*/ 99 w 99"/>
              <a:gd name="T11" fmla="*/ 57 h 99"/>
              <a:gd name="T12" fmla="*/ 90 w 99"/>
              <a:gd name="T13" fmla="*/ 60 h 99"/>
              <a:gd name="T14" fmla="*/ 89 w 99"/>
              <a:gd name="T15" fmla="*/ 81 h 99"/>
              <a:gd name="T16" fmla="*/ 80 w 99"/>
              <a:gd name="T17" fmla="*/ 79 h 99"/>
              <a:gd name="T18" fmla="*/ 68 w 99"/>
              <a:gd name="T19" fmla="*/ 97 h 99"/>
              <a:gd name="T20" fmla="*/ 61 w 99"/>
              <a:gd name="T21" fmla="*/ 90 h 99"/>
              <a:gd name="T22" fmla="*/ 42 w 99"/>
              <a:gd name="T23" fmla="*/ 99 h 99"/>
              <a:gd name="T24" fmla="*/ 39 w 99"/>
              <a:gd name="T25" fmla="*/ 91 h 99"/>
              <a:gd name="T26" fmla="*/ 18 w 99"/>
              <a:gd name="T27" fmla="*/ 89 h 99"/>
              <a:gd name="T28" fmla="*/ 20 w 99"/>
              <a:gd name="T29" fmla="*/ 80 h 99"/>
              <a:gd name="T30" fmla="*/ 3 w 99"/>
              <a:gd name="T31" fmla="*/ 68 h 99"/>
              <a:gd name="T32" fmla="*/ 9 w 99"/>
              <a:gd name="T33" fmla="*/ 61 h 99"/>
              <a:gd name="T34" fmla="*/ 0 w 99"/>
              <a:gd name="T35" fmla="*/ 42 h 99"/>
              <a:gd name="T36" fmla="*/ 9 w 99"/>
              <a:gd name="T37" fmla="*/ 39 h 99"/>
              <a:gd name="T38" fmla="*/ 10 w 99"/>
              <a:gd name="T39" fmla="*/ 18 h 99"/>
              <a:gd name="T40" fmla="*/ 19 w 99"/>
              <a:gd name="T41" fmla="*/ 20 h 99"/>
              <a:gd name="T42" fmla="*/ 31 w 99"/>
              <a:gd name="T43" fmla="*/ 3 h 99"/>
              <a:gd name="T44" fmla="*/ 38 w 99"/>
              <a:gd name="T45" fmla="*/ 9 h 99"/>
              <a:gd name="T46" fmla="*/ 57 w 99"/>
              <a:gd name="T47" fmla="*/ 0 h 99"/>
              <a:gd name="T48" fmla="*/ 36 w 99"/>
              <a:gd name="T49" fmla="*/ 58 h 99"/>
              <a:gd name="T50" fmla="*/ 45 w 99"/>
              <a:gd name="T51" fmla="*/ 47 h 99"/>
              <a:gd name="T52" fmla="*/ 58 w 99"/>
              <a:gd name="T53" fmla="*/ 55 h 99"/>
              <a:gd name="T54" fmla="*/ 64 w 99"/>
              <a:gd name="T55" fmla="*/ 56 h 99"/>
              <a:gd name="T56" fmla="*/ 54 w 99"/>
              <a:gd name="T57" fmla="*/ 54 h 99"/>
              <a:gd name="T58" fmla="*/ 58 w 99"/>
              <a:gd name="T59" fmla="*/ 69 h 99"/>
              <a:gd name="T60" fmla="*/ 71 w 99"/>
              <a:gd name="T61" fmla="*/ 71 h 99"/>
              <a:gd name="T62" fmla="*/ 71 w 99"/>
              <a:gd name="T63" fmla="*/ 28 h 99"/>
              <a:gd name="T64" fmla="*/ 28 w 99"/>
              <a:gd name="T65" fmla="*/ 28 h 99"/>
              <a:gd name="T66" fmla="*/ 28 w 99"/>
              <a:gd name="T67" fmla="*/ 71 h 99"/>
              <a:gd name="T68" fmla="*/ 55 w 99"/>
              <a:gd name="T69" fmla="*/ 79 h 99"/>
              <a:gd name="T70" fmla="*/ 48 w 99"/>
              <a:gd name="T71" fmla="*/ 66 h 99"/>
              <a:gd name="T72" fmla="*/ 35 w 99"/>
              <a:gd name="T73" fmla="*/ 75 h 99"/>
              <a:gd name="T74" fmla="*/ 42 w 99"/>
              <a:gd name="T75" fmla="*/ 71 h 99"/>
              <a:gd name="T76" fmla="*/ 45 w 99"/>
              <a:gd name="T77" fmla="*/ 52 h 99"/>
              <a:gd name="T78" fmla="*/ 38 w 99"/>
              <a:gd name="T79" fmla="*/ 59 h 99"/>
              <a:gd name="T80" fmla="*/ 51 w 99"/>
              <a:gd name="T81" fmla="*/ 37 h 99"/>
              <a:gd name="T82" fmla="*/ 51 w 99"/>
              <a:gd name="T83" fmla="*/ 46 h 99"/>
              <a:gd name="T84" fmla="*/ 51 w 99"/>
              <a:gd name="T85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493125" y="4518025"/>
            <a:ext cx="3324225" cy="1866900"/>
            <a:chOff x="8493853" y="4518660"/>
            <a:chExt cx="3322862" cy="186626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8493853" y="4518660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493853" y="5451792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242846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120374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996315" y="4545639"/>
              <a:ext cx="0" cy="1839286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493853" y="6384925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305197" y="1224173"/>
            <a:ext cx="4017962" cy="823912"/>
            <a:chOff x="320318" y="607960"/>
            <a:chExt cx="4018359" cy="824600"/>
          </a:xfrm>
        </p:grpSpPr>
        <p:grpSp>
          <p:nvGrpSpPr>
            <p:cNvPr id="3117" name="组合 91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0" name="菱形 89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20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01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8" name="文本框 92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绪论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1158868" y="2464452"/>
            <a:ext cx="4017962" cy="823912"/>
            <a:chOff x="320318" y="607960"/>
            <a:chExt cx="4018359" cy="824600"/>
          </a:xfrm>
        </p:grpSpPr>
        <p:grpSp>
          <p:nvGrpSpPr>
            <p:cNvPr id="3113" name="组合 10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03" name="菱形 10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16" name="文本框 10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4" name="文本框 10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2114171" y="3624245"/>
            <a:ext cx="4017962" cy="823912"/>
            <a:chOff x="320318" y="607960"/>
            <a:chExt cx="4018359" cy="824600"/>
          </a:xfrm>
        </p:grpSpPr>
        <p:grpSp>
          <p:nvGrpSpPr>
            <p:cNvPr id="3109" name="组合 11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13" name="菱形 11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12" name="文本框 11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03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10" name="文本框 11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理论技术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3167849" y="4695825"/>
            <a:ext cx="4017962" cy="823912"/>
            <a:chOff x="320318" y="607960"/>
            <a:chExt cx="4018359" cy="824600"/>
          </a:xfrm>
        </p:grpSpPr>
        <p:grpSp>
          <p:nvGrpSpPr>
            <p:cNvPr id="3105" name="组合 120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3" name="菱形 12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08" name="文本框 12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04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06" name="文本框 121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功能模块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4292997" y="5743527"/>
            <a:ext cx="4017961" cy="823912"/>
            <a:chOff x="320318" y="607960"/>
            <a:chExt cx="4018358" cy="824600"/>
          </a:xfrm>
        </p:grpSpPr>
        <p:grpSp>
          <p:nvGrpSpPr>
            <p:cNvPr id="3101" name="组合 125"/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8" name="菱形 127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04" name="文本框 128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Impact" pitchFamily="34" charset="0"/>
                  </a:rPr>
                  <a:t>05</a:t>
                </a:r>
                <a:endParaRPr lang="zh-CN" altLang="en-US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3102" name="文本框 126"/>
            <p:cNvSpPr txBox="1">
              <a:spLocks noChangeArrowheads="1"/>
            </p:cNvSpPr>
            <p:nvPr/>
          </p:nvSpPr>
          <p:spPr bwMode="auto">
            <a:xfrm>
              <a:off x="1275715" y="797915"/>
              <a:ext cx="30629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总结建议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build="p"/>
      <p:bldP spid="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4146555">
            <a:off x="7962106" y="2520157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8" name="组合 127"/>
          <p:cNvGrpSpPr>
            <a:grpSpLocks/>
          </p:cNvGrpSpPr>
          <p:nvPr/>
        </p:nvGrpSpPr>
        <p:grpSpPr bwMode="auto">
          <a:xfrm rot="-1200000">
            <a:off x="5364163" y="3127375"/>
            <a:ext cx="5399087" cy="523875"/>
            <a:chOff x="5589311" y="3624170"/>
            <a:chExt cx="5399511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 rot="-1200000">
            <a:off x="5562600" y="3675063"/>
            <a:ext cx="5399088" cy="523875"/>
            <a:chOff x="5589311" y="4117311"/>
            <a:chExt cx="5398933" cy="523220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</p:grpSp>
      <p:sp>
        <p:nvSpPr>
          <p:cNvPr id="134" name="文本框 133"/>
          <p:cNvSpPr txBox="1">
            <a:spLocks noChangeArrowheads="1"/>
          </p:cNvSpPr>
          <p:nvPr/>
        </p:nvSpPr>
        <p:spPr bwMode="auto">
          <a:xfrm rot="-1200000">
            <a:off x="5076825" y="2266950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谢谢观看与聆听</a:t>
            </a:r>
            <a:endParaRPr lang="en-US" altLang="zh-CN" sz="440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5540375" y="1778000"/>
            <a:ext cx="1111250" cy="817563"/>
          </a:xfrm>
          <a:custGeom>
            <a:avLst/>
            <a:gdLst>
              <a:gd name="T0" fmla="*/ 2147483647 w 99"/>
              <a:gd name="T1" fmla="*/ 2147483647 h 65"/>
              <a:gd name="T2" fmla="*/ 2147483647 w 99"/>
              <a:gd name="T3" fmla="*/ 2147483647 h 65"/>
              <a:gd name="T4" fmla="*/ 2147483647 w 99"/>
              <a:gd name="T5" fmla="*/ 2147483647 h 65"/>
              <a:gd name="T6" fmla="*/ 2147483647 w 99"/>
              <a:gd name="T7" fmla="*/ 2147483647 h 65"/>
              <a:gd name="T8" fmla="*/ 2147483647 w 99"/>
              <a:gd name="T9" fmla="*/ 2147483647 h 65"/>
              <a:gd name="T10" fmla="*/ 2147483647 w 99"/>
              <a:gd name="T11" fmla="*/ 2147483647 h 65"/>
              <a:gd name="T12" fmla="*/ 2147483647 w 99"/>
              <a:gd name="T13" fmla="*/ 2147483647 h 65"/>
              <a:gd name="T14" fmla="*/ 2147483647 w 99"/>
              <a:gd name="T15" fmla="*/ 2147483647 h 65"/>
              <a:gd name="T16" fmla="*/ 2147483647 w 99"/>
              <a:gd name="T17" fmla="*/ 2147483647 h 65"/>
              <a:gd name="T18" fmla="*/ 2147483647 w 99"/>
              <a:gd name="T19" fmla="*/ 2147483647 h 65"/>
              <a:gd name="T20" fmla="*/ 2147483647 w 99"/>
              <a:gd name="T21" fmla="*/ 2147483647 h 65"/>
              <a:gd name="T22" fmla="*/ 2147483647 w 99"/>
              <a:gd name="T23" fmla="*/ 2147483647 h 65"/>
              <a:gd name="T24" fmla="*/ 2147483647 w 99"/>
              <a:gd name="T25" fmla="*/ 2147483647 h 65"/>
              <a:gd name="T26" fmla="*/ 2147483647 w 99"/>
              <a:gd name="T27" fmla="*/ 2147483647 h 65"/>
              <a:gd name="T28" fmla="*/ 2147483647 w 99"/>
              <a:gd name="T29" fmla="*/ 2147483647 h 65"/>
              <a:gd name="T30" fmla="*/ 2147483647 w 99"/>
              <a:gd name="T31" fmla="*/ 2147483647 h 65"/>
              <a:gd name="T32" fmla="*/ 2147483647 w 99"/>
              <a:gd name="T33" fmla="*/ 2147483647 h 65"/>
              <a:gd name="T34" fmla="*/ 2147483647 w 99"/>
              <a:gd name="T35" fmla="*/ 0 h 65"/>
              <a:gd name="T36" fmla="*/ 2147483647 w 99"/>
              <a:gd name="T37" fmla="*/ 2147483647 h 65"/>
              <a:gd name="T38" fmla="*/ 2147483647 w 99"/>
              <a:gd name="T39" fmla="*/ 2147483647 h 65"/>
              <a:gd name="T40" fmla="*/ 2147483647 w 99"/>
              <a:gd name="T41" fmla="*/ 2147483647 h 65"/>
              <a:gd name="T42" fmla="*/ 0 w 99"/>
              <a:gd name="T43" fmla="*/ 2147483647 h 65"/>
              <a:gd name="T44" fmla="*/ 2147483647 w 99"/>
              <a:gd name="T45" fmla="*/ 2147483647 h 65"/>
              <a:gd name="T46" fmla="*/ 2147483647 w 99"/>
              <a:gd name="T47" fmla="*/ 2147483647 h 65"/>
              <a:gd name="T48" fmla="*/ 2147483647 w 99"/>
              <a:gd name="T49" fmla="*/ 2147483647 h 65"/>
              <a:gd name="T50" fmla="*/ 2147483647 w 99"/>
              <a:gd name="T51" fmla="*/ 2147483647 h 65"/>
              <a:gd name="T52" fmla="*/ 2147483647 w 99"/>
              <a:gd name="T53" fmla="*/ 2147483647 h 65"/>
              <a:gd name="T54" fmla="*/ 2147483647 w 99"/>
              <a:gd name="T55" fmla="*/ 2147483647 h 65"/>
              <a:gd name="T56" fmla="*/ 2147483647 w 99"/>
              <a:gd name="T57" fmla="*/ 2147483647 h 65"/>
              <a:gd name="T58" fmla="*/ 2147483647 w 99"/>
              <a:gd name="T59" fmla="*/ 2147483647 h 65"/>
              <a:gd name="T60" fmla="*/ 2147483647 w 99"/>
              <a:gd name="T61" fmla="*/ 2147483647 h 65"/>
              <a:gd name="T62" fmla="*/ 2147483647 w 99"/>
              <a:gd name="T63" fmla="*/ 2147483647 h 65"/>
              <a:gd name="T64" fmla="*/ 2147483647 w 99"/>
              <a:gd name="T65" fmla="*/ 2147483647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4800" dirty="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0" name="组合 229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69" name="矩形 68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First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6" name="平行四边形 115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平行四边形 116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平行四边形 113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平行四边形 114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平行四边形 11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平行四边形 11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平行四边形 110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平行四边形 10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平行四边形 10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平行四边形 105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平行四边形 106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平行四边形 104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平行四边形 10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平行四边形 9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平行四边形 9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120" name="平行四边形 119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平行四边形 120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平行四边形 121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平行四边形 122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4" name="平行四边形 123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5" name="平行四边形 124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平行四边形 125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平行四边形 12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平行四边形 12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平行四边形 129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2" name="平行四边形 131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" name="平行四边形 132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平行四边形 133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5" name="平行四边形 134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6" name="平行四边形 135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平行四边形 136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平行四边形 13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平行四边形 13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0" name="平行四边形 139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1" name="平行四边形 140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平行四边形 143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平行四边形 144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82" name="文本框 7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绪论</a:t>
              </a:r>
              <a:endParaRPr lang="zh-CN" altLang="en-US" sz="2400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5185" name="Freeform 74"/>
            <p:cNvSpPr>
              <a:spLocks noEditPoints="1"/>
            </p:cNvSpPr>
            <p:nvPr/>
          </p:nvSpPr>
          <p:spPr bwMode="auto">
            <a:xfrm>
              <a:off x="419612" y="461439"/>
              <a:ext cx="372357" cy="243464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4386263" y="1477963"/>
            <a:ext cx="1254125" cy="1441450"/>
            <a:chOff x="4385691" y="1210755"/>
            <a:chExt cx="1254669" cy="1442148"/>
          </a:xfrm>
        </p:grpSpPr>
        <p:sp>
          <p:nvSpPr>
            <p:cNvPr id="7" name="任意多边形 6"/>
            <p:cNvSpPr/>
            <p:nvPr/>
          </p:nvSpPr>
          <p:spPr>
            <a:xfrm>
              <a:off x="4385691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80" name="Freeform 74"/>
            <p:cNvSpPr>
              <a:spLocks noEditPoints="1"/>
            </p:cNvSpPr>
            <p:nvPr/>
          </p:nvSpPr>
          <p:spPr bwMode="auto">
            <a:xfrm>
              <a:off x="4743898" y="1718424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5060950" y="2701925"/>
            <a:ext cx="1254125" cy="1441450"/>
            <a:chOff x="5060616" y="2434851"/>
            <a:chExt cx="1254669" cy="1442148"/>
          </a:xfrm>
        </p:grpSpPr>
        <p:sp>
          <p:nvSpPr>
            <p:cNvPr id="9" name="任意多边形 8"/>
            <p:cNvSpPr/>
            <p:nvPr/>
          </p:nvSpPr>
          <p:spPr>
            <a:xfrm>
              <a:off x="5060616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8" name="Freeform 283"/>
            <p:cNvSpPr>
              <a:spLocks noEditPoints="1"/>
            </p:cNvSpPr>
            <p:nvPr/>
          </p:nvSpPr>
          <p:spPr bwMode="auto">
            <a:xfrm>
              <a:off x="5323302" y="2863913"/>
              <a:ext cx="515937" cy="653520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>
            <a:grpSpLocks/>
          </p:cNvGrpSpPr>
          <p:nvPr/>
        </p:nvGrpSpPr>
        <p:grpSpPr bwMode="auto">
          <a:xfrm>
            <a:off x="6415088" y="2701925"/>
            <a:ext cx="1255712" cy="1441450"/>
            <a:chOff x="6415659" y="2434851"/>
            <a:chExt cx="1254669" cy="1442148"/>
          </a:xfrm>
        </p:grpSpPr>
        <p:sp>
          <p:nvSpPr>
            <p:cNvPr id="11" name="任意多边形 10"/>
            <p:cNvSpPr/>
            <p:nvPr/>
          </p:nvSpPr>
          <p:spPr>
            <a:xfrm>
              <a:off x="6415659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76" name="Freeform 30"/>
            <p:cNvSpPr>
              <a:spLocks noEditPoints="1"/>
            </p:cNvSpPr>
            <p:nvPr/>
          </p:nvSpPr>
          <p:spPr bwMode="auto">
            <a:xfrm>
              <a:off x="6841722" y="2915550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4386263" y="3925888"/>
            <a:ext cx="1254125" cy="1441450"/>
            <a:chOff x="4385691" y="3658946"/>
            <a:chExt cx="1254669" cy="1442148"/>
          </a:xfrm>
        </p:grpSpPr>
        <p:sp>
          <p:nvSpPr>
            <p:cNvPr id="16" name="任意多边形 15"/>
            <p:cNvSpPr/>
            <p:nvPr/>
          </p:nvSpPr>
          <p:spPr>
            <a:xfrm>
              <a:off x="4385691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174" name="Freeform 48"/>
            <p:cNvSpPr>
              <a:spLocks noEditPoints="1"/>
            </p:cNvSpPr>
            <p:nvPr/>
          </p:nvSpPr>
          <p:spPr bwMode="auto">
            <a:xfrm>
              <a:off x="4831307" y="4091341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5740400" y="1477963"/>
            <a:ext cx="1255713" cy="1441450"/>
            <a:chOff x="5740734" y="1210755"/>
            <a:chExt cx="1254669" cy="1442148"/>
          </a:xfrm>
        </p:grpSpPr>
        <p:sp>
          <p:nvSpPr>
            <p:cNvPr id="4" name="任意多边形 3"/>
            <p:cNvSpPr/>
            <p:nvPr/>
          </p:nvSpPr>
          <p:spPr>
            <a:xfrm>
              <a:off x="5740734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2" name="Freeform 71"/>
            <p:cNvSpPr>
              <a:spLocks noEditPoints="1"/>
            </p:cNvSpPr>
            <p:nvPr/>
          </p:nvSpPr>
          <p:spPr bwMode="auto">
            <a:xfrm>
              <a:off x="6112742" y="1609412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>
            <a:grpSpLocks/>
          </p:cNvGrpSpPr>
          <p:nvPr/>
        </p:nvGrpSpPr>
        <p:grpSpPr bwMode="auto">
          <a:xfrm>
            <a:off x="5740400" y="3925888"/>
            <a:ext cx="1255713" cy="1441450"/>
            <a:chOff x="5740734" y="3658946"/>
            <a:chExt cx="1254669" cy="1442148"/>
          </a:xfrm>
        </p:grpSpPr>
        <p:sp>
          <p:nvSpPr>
            <p:cNvPr id="13" name="任意多边形 12"/>
            <p:cNvSpPr/>
            <p:nvPr/>
          </p:nvSpPr>
          <p:spPr>
            <a:xfrm>
              <a:off x="5740734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algn="ctr" defTabSz="1422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  <p:sp>
          <p:nvSpPr>
            <p:cNvPr id="5170" name="Freeform 306"/>
            <p:cNvSpPr>
              <a:spLocks noEditPoints="1"/>
            </p:cNvSpPr>
            <p:nvPr/>
          </p:nvSpPr>
          <p:spPr bwMode="auto">
            <a:xfrm>
              <a:off x="6097816" y="4091341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7105650" y="1374775"/>
            <a:ext cx="3995738" cy="1555750"/>
            <a:chOff x="7105425" y="1127779"/>
            <a:chExt cx="3995693" cy="1554976"/>
          </a:xfrm>
        </p:grpSpPr>
        <p:sp>
          <p:nvSpPr>
            <p:cNvPr id="74" name="文本框 73"/>
            <p:cNvSpPr txBox="1"/>
            <p:nvPr/>
          </p:nvSpPr>
          <p:spPr>
            <a:xfrm>
              <a:off x="9661991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7105425" y="1519697"/>
              <a:ext cx="811204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946791" y="1281690"/>
              <a:ext cx="2425673" cy="4617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auto">
            <a:xfrm>
              <a:off x="7946791" y="1718035"/>
              <a:ext cx="3125753" cy="964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8035690" y="1718035"/>
              <a:ext cx="1777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7754938" y="3032125"/>
            <a:ext cx="3995737" cy="1554163"/>
            <a:chOff x="7478669" y="1127779"/>
            <a:chExt cx="3995693" cy="1554976"/>
          </a:xfrm>
        </p:grpSpPr>
        <p:sp>
          <p:nvSpPr>
            <p:cNvPr id="77" name="文本框 76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grpSp>
          <p:nvGrpSpPr>
            <p:cNvPr id="5158" name="组合 77"/>
            <p:cNvGrpSpPr>
              <a:grpSpLocks/>
            </p:cNvGrpSpPr>
            <p:nvPr/>
          </p:nvGrpSpPr>
          <p:grpSpPr bwMode="auto">
            <a:xfrm>
              <a:off x="7478669" y="1281174"/>
              <a:ext cx="3966570" cy="1401581"/>
              <a:chOff x="7478669" y="1281174"/>
              <a:chExt cx="3966570" cy="1401581"/>
            </a:xfrm>
          </p:grpSpPr>
          <p:cxnSp>
            <p:nvCxnSpPr>
              <p:cNvPr id="79" name="直接连接符 78"/>
              <p:cNvCxnSpPr/>
              <p:nvPr/>
            </p:nvCxnSpPr>
            <p:spPr>
              <a:xfrm flipH="1">
                <a:off x="7478669" y="1521685"/>
                <a:ext cx="811203" cy="3177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0" name="组合 79"/>
              <p:cNvGrpSpPr>
                <a:grpSpLocks/>
              </p:cNvGrpSpPr>
              <p:nvPr/>
            </p:nvGrpSpPr>
            <p:grpSpPr bwMode="auto">
              <a:xfrm>
                <a:off x="8319566" y="1281174"/>
                <a:ext cx="3125673" cy="1401581"/>
                <a:chOff x="1058759" y="1494615"/>
                <a:chExt cx="3125673" cy="1401581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>
                  <a:off x="1059228" y="1495288"/>
                  <a:ext cx="2425673" cy="46220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 bwMode="auto">
                <a:xfrm>
                  <a:off x="1059228" y="1932079"/>
                  <a:ext cx="3125752" cy="964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travel, not a destination.</a:t>
                  </a: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1148127" y="1932079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7105650" y="4638675"/>
            <a:ext cx="3995738" cy="1555750"/>
            <a:chOff x="7478669" y="1127779"/>
            <a:chExt cx="3995693" cy="1554976"/>
          </a:xfrm>
        </p:grpSpPr>
        <p:sp>
          <p:nvSpPr>
            <p:cNvPr id="85" name="文本框 84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grpSp>
          <p:nvGrpSpPr>
            <p:cNvPr id="5151" name="组合 85"/>
            <p:cNvGrpSpPr>
              <a:grpSpLocks/>
            </p:cNvGrpSpPr>
            <p:nvPr/>
          </p:nvGrpSpPr>
          <p:grpSpPr bwMode="auto">
            <a:xfrm>
              <a:off x="7478669" y="1281174"/>
              <a:ext cx="3966570" cy="1401581"/>
              <a:chOff x="7478669" y="1281174"/>
              <a:chExt cx="3966570" cy="1401581"/>
            </a:xfrm>
          </p:grpSpPr>
          <p:cxnSp>
            <p:nvCxnSpPr>
              <p:cNvPr id="87" name="直接连接符 86"/>
              <p:cNvCxnSpPr/>
              <p:nvPr/>
            </p:nvCxnSpPr>
            <p:spPr>
              <a:xfrm flipH="1">
                <a:off x="7478669" y="1521283"/>
                <a:ext cx="811204" cy="3173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53" name="组合 87"/>
              <p:cNvGrpSpPr>
                <a:grpSpLocks/>
              </p:cNvGrpSpPr>
              <p:nvPr/>
            </p:nvGrpSpPr>
            <p:grpSpPr bwMode="auto">
              <a:xfrm>
                <a:off x="8319566" y="1281174"/>
                <a:ext cx="3125673" cy="1401581"/>
                <a:chOff x="1058759" y="1494615"/>
                <a:chExt cx="3125673" cy="1401581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1059227" y="1495132"/>
                  <a:ext cx="2425673" cy="46173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lang="zh-CN" altLang="en-US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 bwMode="auto">
                <a:xfrm>
                  <a:off x="1059227" y="1931476"/>
                  <a:ext cx="3125753" cy="9647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travel, not a destination.</a:t>
                  </a: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1148126" y="1931476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227013" y="1393825"/>
            <a:ext cx="4029075" cy="1336908"/>
            <a:chOff x="600729" y="1127779"/>
            <a:chExt cx="4028452" cy="1336243"/>
          </a:xfrm>
        </p:grpSpPr>
        <p:sp>
          <p:nvSpPr>
            <p:cNvPr id="93" name="文本框 92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3818093" y="1519697"/>
              <a:ext cx="811088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1376896" y="1268997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背景意义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 bwMode="auto">
            <a:xfrm>
              <a:off x="600729" y="1718035"/>
              <a:ext cx="3299902" cy="7459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生活节奏加快</a:t>
              </a:r>
              <a:endPara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节约时间</a:t>
              </a:r>
              <a:endPara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方便快捷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948308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928688" y="3051175"/>
            <a:ext cx="4027487" cy="1336908"/>
            <a:chOff x="600729" y="1127779"/>
            <a:chExt cx="4028452" cy="1337607"/>
          </a:xfrm>
        </p:grpSpPr>
        <p:sp>
          <p:nvSpPr>
            <p:cNvPr id="102" name="文本框 101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H="1">
              <a:off x="3817775" y="1520097"/>
              <a:ext cx="811406" cy="317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377202" y="1267552"/>
              <a:ext cx="2426281" cy="4622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国内外发展状况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 bwMode="auto">
            <a:xfrm>
              <a:off x="600729" y="1718638"/>
              <a:ext cx="3299615" cy="7467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功能完善</a:t>
              </a:r>
              <a:endPara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覆盖面广</a:t>
              </a:r>
              <a:endPara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发展快速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1947252" y="1718638"/>
              <a:ext cx="177842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>
            <a:grpSpLocks/>
          </p:cNvGrpSpPr>
          <p:nvPr/>
        </p:nvGrpSpPr>
        <p:grpSpPr bwMode="auto">
          <a:xfrm>
            <a:off x="247650" y="4657725"/>
            <a:ext cx="4029075" cy="1555750"/>
            <a:chOff x="600729" y="1127779"/>
            <a:chExt cx="4028452" cy="1554976"/>
          </a:xfrm>
        </p:grpSpPr>
        <p:sp>
          <p:nvSpPr>
            <p:cNvPr id="108" name="文本框 107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 flipH="1">
              <a:off x="3818094" y="1519697"/>
              <a:ext cx="811087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1376897" y="1268997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项目预期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 bwMode="auto">
            <a:xfrm>
              <a:off x="600729" y="1718035"/>
              <a:ext cx="3299903" cy="964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travel, not a destination.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1948309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2" name="文本框 3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6195" name="Freeform 74"/>
            <p:cNvSpPr>
              <a:spLocks noEditPoints="1"/>
            </p:cNvSpPr>
            <p:nvPr/>
          </p:nvSpPr>
          <p:spPr bwMode="auto">
            <a:xfrm>
              <a:off x="419612" y="461439"/>
              <a:ext cx="372357" cy="243464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79538" y="1444625"/>
            <a:ext cx="3138487" cy="1296988"/>
            <a:chOff x="9097656" y="1489609"/>
            <a:chExt cx="3138215" cy="1296509"/>
          </a:xfrm>
        </p:grpSpPr>
        <p:sp>
          <p:nvSpPr>
            <p:cNvPr id="6188" name="文本框 8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269875" y="1568450"/>
            <a:ext cx="1065213" cy="1066800"/>
            <a:chOff x="269519" y="1568944"/>
            <a:chExt cx="1065677" cy="1065677"/>
          </a:xfrm>
        </p:grpSpPr>
        <p:sp>
          <p:nvSpPr>
            <p:cNvPr id="12" name="椭圆 11"/>
            <p:cNvSpPr/>
            <p:nvPr/>
          </p:nvSpPr>
          <p:spPr>
            <a:xfrm>
              <a:off x="2695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7" name="Freeform 74"/>
            <p:cNvSpPr>
              <a:spLocks noEditPoints="1"/>
            </p:cNvSpPr>
            <p:nvPr/>
          </p:nvSpPr>
          <p:spPr bwMode="auto">
            <a:xfrm>
              <a:off x="533229" y="1925814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5310188" y="1444625"/>
            <a:ext cx="3138487" cy="1296988"/>
            <a:chOff x="5310567" y="1444952"/>
            <a:chExt cx="3138215" cy="1296509"/>
          </a:xfrm>
        </p:grpSpPr>
        <p:sp>
          <p:nvSpPr>
            <p:cNvPr id="6183" name="文本框 23"/>
            <p:cNvSpPr txBox="1">
              <a:spLocks noChangeArrowheads="1"/>
            </p:cNvSpPr>
            <p:nvPr/>
          </p:nvSpPr>
          <p:spPr bwMode="auto">
            <a:xfrm>
              <a:off x="5318124" y="1444952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407396" y="1906744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310567" y="1995612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4200525" y="1568450"/>
            <a:ext cx="1065213" cy="1066800"/>
            <a:chOff x="4200419" y="1568944"/>
            <a:chExt cx="1065677" cy="1065677"/>
          </a:xfrm>
        </p:grpSpPr>
        <p:sp>
          <p:nvSpPr>
            <p:cNvPr id="22" name="椭圆 21"/>
            <p:cNvSpPr/>
            <p:nvPr/>
          </p:nvSpPr>
          <p:spPr>
            <a:xfrm>
              <a:off x="42004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2" name="Freeform 71"/>
            <p:cNvSpPr>
              <a:spLocks noEditPoints="1"/>
            </p:cNvSpPr>
            <p:nvPr/>
          </p:nvSpPr>
          <p:spPr bwMode="auto">
            <a:xfrm>
              <a:off x="4447697" y="1827727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240838" y="1444625"/>
            <a:ext cx="3138487" cy="1296988"/>
            <a:chOff x="9097656" y="1489609"/>
            <a:chExt cx="3138215" cy="1296509"/>
          </a:xfrm>
        </p:grpSpPr>
        <p:sp>
          <p:nvSpPr>
            <p:cNvPr id="6178" name="文本框 32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8131175" y="1568450"/>
            <a:ext cx="1065213" cy="1066800"/>
            <a:chOff x="8131319" y="1568944"/>
            <a:chExt cx="1065677" cy="1065677"/>
          </a:xfrm>
        </p:grpSpPr>
        <p:sp>
          <p:nvSpPr>
            <p:cNvPr id="32" name="椭圆 31"/>
            <p:cNvSpPr/>
            <p:nvPr/>
          </p:nvSpPr>
          <p:spPr>
            <a:xfrm>
              <a:off x="81313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7" name="Freeform 30"/>
            <p:cNvSpPr>
              <a:spLocks noEditPoints="1"/>
            </p:cNvSpPr>
            <p:nvPr/>
          </p:nvSpPr>
          <p:spPr bwMode="auto">
            <a:xfrm>
              <a:off x="8462886" y="1873758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379538" y="3246438"/>
            <a:ext cx="3138487" cy="1296987"/>
            <a:chOff x="9097656" y="1489609"/>
            <a:chExt cx="3138215" cy="1296509"/>
          </a:xfrm>
        </p:grpSpPr>
        <p:sp>
          <p:nvSpPr>
            <p:cNvPr id="6173" name="文本框 39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269875" y="3370263"/>
            <a:ext cx="1065213" cy="1065212"/>
            <a:chOff x="269519" y="3370505"/>
            <a:chExt cx="1065677" cy="1065677"/>
          </a:xfrm>
        </p:grpSpPr>
        <p:sp>
          <p:nvSpPr>
            <p:cNvPr id="38" name="椭圆 37"/>
            <p:cNvSpPr/>
            <p:nvPr/>
          </p:nvSpPr>
          <p:spPr>
            <a:xfrm>
              <a:off x="2695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2" name="Freeform 306"/>
            <p:cNvSpPr>
              <a:spLocks noEditPoints="1"/>
            </p:cNvSpPr>
            <p:nvPr/>
          </p:nvSpPr>
          <p:spPr bwMode="auto">
            <a:xfrm>
              <a:off x="531996" y="3631794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5310188" y="3246438"/>
            <a:ext cx="3138487" cy="1296987"/>
            <a:chOff x="9097656" y="1489609"/>
            <a:chExt cx="3138215" cy="1296509"/>
          </a:xfrm>
        </p:grpSpPr>
        <p:sp>
          <p:nvSpPr>
            <p:cNvPr id="6168" name="文本框 48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4200525" y="3370263"/>
            <a:ext cx="1065213" cy="1065212"/>
            <a:chOff x="4200419" y="3370505"/>
            <a:chExt cx="1065677" cy="1065677"/>
          </a:xfrm>
        </p:grpSpPr>
        <p:sp>
          <p:nvSpPr>
            <p:cNvPr id="48" name="椭圆 47"/>
            <p:cNvSpPr/>
            <p:nvPr/>
          </p:nvSpPr>
          <p:spPr>
            <a:xfrm>
              <a:off x="42004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7" name="Freeform 283"/>
            <p:cNvSpPr>
              <a:spLocks noEditPoints="1"/>
            </p:cNvSpPr>
            <p:nvPr/>
          </p:nvSpPr>
          <p:spPr bwMode="auto">
            <a:xfrm>
              <a:off x="4405217" y="3601231"/>
              <a:ext cx="515937" cy="653520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9240838" y="3246438"/>
            <a:ext cx="3138487" cy="1296987"/>
            <a:chOff x="9097656" y="1489609"/>
            <a:chExt cx="3138215" cy="1296509"/>
          </a:xfrm>
        </p:grpSpPr>
        <p:sp>
          <p:nvSpPr>
            <p:cNvPr id="6163" name="文本框 57"/>
            <p:cNvSpPr txBox="1">
              <a:spLocks noChangeArrowheads="1"/>
            </p:cNvSpPr>
            <p:nvPr/>
          </p:nvSpPr>
          <p:spPr bwMode="auto">
            <a:xfrm>
              <a:off x="9105213" y="1489609"/>
              <a:ext cx="313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72A9"/>
                  </a:solidFill>
                  <a:cs typeface="Arial" charset="0"/>
                </a:rPr>
                <a:t>Add The Title Here</a:t>
              </a:r>
              <a:endParaRPr lang="zh-CN" altLang="en-US" sz="2400">
                <a:solidFill>
                  <a:srgbClr val="0072A9"/>
                </a:solidFill>
                <a:cs typeface="Arial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8131175" y="3370263"/>
            <a:ext cx="1065213" cy="1065212"/>
            <a:chOff x="8131319" y="3370505"/>
            <a:chExt cx="1065677" cy="1065677"/>
          </a:xfrm>
        </p:grpSpPr>
        <p:sp>
          <p:nvSpPr>
            <p:cNvPr id="57" name="椭圆 56"/>
            <p:cNvSpPr/>
            <p:nvPr/>
          </p:nvSpPr>
          <p:spPr>
            <a:xfrm>
              <a:off x="81313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2" name="Freeform 48"/>
            <p:cNvSpPr>
              <a:spLocks noEditPoints="1"/>
            </p:cNvSpPr>
            <p:nvPr/>
          </p:nvSpPr>
          <p:spPr bwMode="auto">
            <a:xfrm>
              <a:off x="8482439" y="3661828"/>
              <a:ext cx="363436" cy="577358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269875" y="4762500"/>
            <a:ext cx="11682413" cy="0"/>
          </a:xfrm>
          <a:prstGeom prst="line">
            <a:avLst/>
          </a:prstGeom>
          <a:ln>
            <a:solidFill>
              <a:srgbClr val="0072A9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69875" y="4921250"/>
            <a:ext cx="11828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650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国内外发展现状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860800" y="2784475"/>
            <a:ext cx="4483100" cy="769938"/>
            <a:chOff x="4525693" y="2733936"/>
            <a:chExt cx="3359766" cy="769441"/>
          </a:xfrm>
        </p:grpSpPr>
        <p:sp>
          <p:nvSpPr>
            <p:cNvPr id="5" name="矩形 4"/>
            <p:cNvSpPr/>
            <p:nvPr/>
          </p:nvSpPr>
          <p:spPr>
            <a:xfrm>
              <a:off x="4716048" y="2808501"/>
              <a:ext cx="3027835" cy="644109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25693" y="2733936"/>
              <a:ext cx="3359766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Second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5452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1320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420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283"/>
          <p:cNvSpPr>
            <a:spLocks noEditPoints="1"/>
          </p:cNvSpPr>
          <p:nvPr/>
        </p:nvSpPr>
        <p:spPr bwMode="auto">
          <a:xfrm>
            <a:off x="5727700" y="1697038"/>
            <a:ext cx="749300" cy="949325"/>
          </a:xfrm>
          <a:custGeom>
            <a:avLst/>
            <a:gdLst>
              <a:gd name="T0" fmla="*/ 2147483647 w 95"/>
              <a:gd name="T1" fmla="*/ 0 h 120"/>
              <a:gd name="T2" fmla="*/ 2147483647 w 95"/>
              <a:gd name="T3" fmla="*/ 2147483647 h 120"/>
              <a:gd name="T4" fmla="*/ 2147483647 w 95"/>
              <a:gd name="T5" fmla="*/ 2147483647 h 120"/>
              <a:gd name="T6" fmla="*/ 2147483647 w 95"/>
              <a:gd name="T7" fmla="*/ 2147483647 h 120"/>
              <a:gd name="T8" fmla="*/ 2147483647 w 95"/>
              <a:gd name="T9" fmla="*/ 2147483647 h 120"/>
              <a:gd name="T10" fmla="*/ 0 w 95"/>
              <a:gd name="T11" fmla="*/ 2147483647 h 120"/>
              <a:gd name="T12" fmla="*/ 2147483647 w 95"/>
              <a:gd name="T13" fmla="*/ 2147483647 h 120"/>
              <a:gd name="T14" fmla="*/ 2147483647 w 95"/>
              <a:gd name="T15" fmla="*/ 2147483647 h 120"/>
              <a:gd name="T16" fmla="*/ 2147483647 w 95"/>
              <a:gd name="T17" fmla="*/ 2147483647 h 120"/>
              <a:gd name="T18" fmla="*/ 2147483647 w 95"/>
              <a:gd name="T19" fmla="*/ 2147483647 h 120"/>
              <a:gd name="T20" fmla="*/ 2147483647 w 95"/>
              <a:gd name="T21" fmla="*/ 2147483647 h 120"/>
              <a:gd name="T22" fmla="*/ 2147483647 w 95"/>
              <a:gd name="T23" fmla="*/ 2147483647 h 120"/>
              <a:gd name="T24" fmla="*/ 2147483647 w 95"/>
              <a:gd name="T25" fmla="*/ 2147483647 h 120"/>
              <a:gd name="T26" fmla="*/ 2147483647 w 95"/>
              <a:gd name="T27" fmla="*/ 2147483647 h 120"/>
              <a:gd name="T28" fmla="*/ 2147483647 w 95"/>
              <a:gd name="T29" fmla="*/ 2147483647 h 120"/>
              <a:gd name="T30" fmla="*/ 2147483647 w 95"/>
              <a:gd name="T31" fmla="*/ 2147483647 h 120"/>
              <a:gd name="T32" fmla="*/ 2147483647 w 95"/>
              <a:gd name="T33" fmla="*/ 2147483647 h 120"/>
              <a:gd name="T34" fmla="*/ 2147483647 w 95"/>
              <a:gd name="T35" fmla="*/ 2147483647 h 120"/>
              <a:gd name="T36" fmla="*/ 2147483647 w 95"/>
              <a:gd name="T37" fmla="*/ 2147483647 h 120"/>
              <a:gd name="T38" fmla="*/ 2147483647 w 95"/>
              <a:gd name="T39" fmla="*/ 2147483647 h 120"/>
              <a:gd name="T40" fmla="*/ 2147483647 w 95"/>
              <a:gd name="T41" fmla="*/ 2147483647 h 120"/>
              <a:gd name="T42" fmla="*/ 2147483647 w 95"/>
              <a:gd name="T43" fmla="*/ 2147483647 h 120"/>
              <a:gd name="T44" fmla="*/ 2147483647 w 95"/>
              <a:gd name="T45" fmla="*/ 2147483647 h 120"/>
              <a:gd name="T46" fmla="*/ 2147483647 w 95"/>
              <a:gd name="T47" fmla="*/ 2147483647 h 120"/>
              <a:gd name="T48" fmla="*/ 2147483647 w 95"/>
              <a:gd name="T49" fmla="*/ 2147483647 h 120"/>
              <a:gd name="T50" fmla="*/ 2147483647 w 95"/>
              <a:gd name="T51" fmla="*/ 2147483647 h 120"/>
              <a:gd name="T52" fmla="*/ 2147483647 w 95"/>
              <a:gd name="T53" fmla="*/ 2147483647 h 120"/>
              <a:gd name="T54" fmla="*/ 2147483647 w 95"/>
              <a:gd name="T55" fmla="*/ 2147483647 h 120"/>
              <a:gd name="T56" fmla="*/ 2147483647 w 95"/>
              <a:gd name="T57" fmla="*/ 2147483647 h 120"/>
              <a:gd name="T58" fmla="*/ 2147483647 w 95"/>
              <a:gd name="T59" fmla="*/ 2147483647 h 120"/>
              <a:gd name="T60" fmla="*/ 2147483647 w 95"/>
              <a:gd name="T61" fmla="*/ 0 h 120"/>
              <a:gd name="T62" fmla="*/ 2147483647 w 95"/>
              <a:gd name="T63" fmla="*/ 2147483647 h 120"/>
              <a:gd name="T64" fmla="*/ 2147483647 w 95"/>
              <a:gd name="T65" fmla="*/ 2147483647 h 120"/>
              <a:gd name="T66" fmla="*/ 2147483647 w 95"/>
              <a:gd name="T67" fmla="*/ 2147483647 h 120"/>
              <a:gd name="T68" fmla="*/ 2147483647 w 95"/>
              <a:gd name="T69" fmla="*/ 2147483647 h 120"/>
              <a:gd name="T70" fmla="*/ 2147483647 w 95"/>
              <a:gd name="T71" fmla="*/ 2147483647 h 120"/>
              <a:gd name="T72" fmla="*/ 2147483647 w 95"/>
              <a:gd name="T73" fmla="*/ 2147483647 h 120"/>
              <a:gd name="T74" fmla="*/ 2147483647 w 95"/>
              <a:gd name="T75" fmla="*/ 2147483647 h 120"/>
              <a:gd name="T76" fmla="*/ 2147483647 w 95"/>
              <a:gd name="T77" fmla="*/ 2147483647 h 120"/>
              <a:gd name="T78" fmla="*/ 2147483647 w 95"/>
              <a:gd name="T79" fmla="*/ 2147483647 h 120"/>
              <a:gd name="T80" fmla="*/ 2147483647 w 95"/>
              <a:gd name="T81" fmla="*/ 2147483647 h 120"/>
              <a:gd name="T82" fmla="*/ 2147483647 w 95"/>
              <a:gd name="T83" fmla="*/ 2147483647 h 120"/>
              <a:gd name="T84" fmla="*/ 2147483647 w 95"/>
              <a:gd name="T85" fmla="*/ 2147483647 h 120"/>
              <a:gd name="T86" fmla="*/ 2147483647 w 95"/>
              <a:gd name="T87" fmla="*/ 2147483647 h 120"/>
              <a:gd name="T88" fmla="*/ 2147483647 w 95"/>
              <a:gd name="T89" fmla="*/ 2147483647 h 120"/>
              <a:gd name="T90" fmla="*/ 2147483647 w 95"/>
              <a:gd name="T91" fmla="*/ 2147483647 h 120"/>
              <a:gd name="T92" fmla="*/ 2147483647 w 95"/>
              <a:gd name="T93" fmla="*/ 2147483647 h 120"/>
              <a:gd name="T94" fmla="*/ 2147483647 w 95"/>
              <a:gd name="T95" fmla="*/ 2147483647 h 120"/>
              <a:gd name="T96" fmla="*/ 2147483647 w 95"/>
              <a:gd name="T97" fmla="*/ 2147483647 h 120"/>
              <a:gd name="T98" fmla="*/ 2147483647 w 95"/>
              <a:gd name="T99" fmla="*/ 2147483647 h 120"/>
              <a:gd name="T100" fmla="*/ 2147483647 w 95"/>
              <a:gd name="T101" fmla="*/ 2147483647 h 120"/>
              <a:gd name="T102" fmla="*/ 2147483647 w 95"/>
              <a:gd name="T103" fmla="*/ 2147483647 h 120"/>
              <a:gd name="T104" fmla="*/ 2147483647 w 95"/>
              <a:gd name="T105" fmla="*/ 2147483647 h 120"/>
              <a:gd name="T106" fmla="*/ 2147483647 w 95"/>
              <a:gd name="T107" fmla="*/ 2147483647 h 12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5" name="文本框 3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国内外发展现状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8217" name="Freeform 283"/>
            <p:cNvSpPr>
              <a:spLocks noEditPoints="1"/>
            </p:cNvSpPr>
            <p:nvPr/>
          </p:nvSpPr>
          <p:spPr bwMode="auto">
            <a:xfrm>
              <a:off x="408121" y="417864"/>
              <a:ext cx="334379" cy="423547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 bwMode="auto">
          <a:xfrm>
            <a:off x="1357313" y="1981200"/>
            <a:ext cx="3125787" cy="4452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8" name="组合 137"/>
          <p:cNvGrpSpPr>
            <a:grpSpLocks/>
          </p:cNvGrpSpPr>
          <p:nvPr/>
        </p:nvGrpSpPr>
        <p:grpSpPr bwMode="auto">
          <a:xfrm>
            <a:off x="1641475" y="1439863"/>
            <a:ext cx="2425700" cy="500062"/>
            <a:chOff x="1641667" y="1439902"/>
            <a:chExt cx="2425956" cy="500057"/>
          </a:xfrm>
        </p:grpSpPr>
        <p:sp>
          <p:nvSpPr>
            <p:cNvPr id="66" name="文本框 65"/>
            <p:cNvSpPr txBox="1"/>
            <p:nvPr/>
          </p:nvSpPr>
          <p:spPr>
            <a:xfrm>
              <a:off x="1641667" y="1439902"/>
              <a:ext cx="2425956" cy="500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73057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Freeform 301"/>
          <p:cNvSpPr>
            <a:spLocks noEditPoints="1"/>
          </p:cNvSpPr>
          <p:nvPr/>
        </p:nvSpPr>
        <p:spPr bwMode="auto">
          <a:xfrm>
            <a:off x="968375" y="1425575"/>
            <a:ext cx="673100" cy="514350"/>
          </a:xfrm>
          <a:custGeom>
            <a:avLst/>
            <a:gdLst>
              <a:gd name="T0" fmla="*/ 2147483647 w 113"/>
              <a:gd name="T1" fmla="*/ 2147483647 h 86"/>
              <a:gd name="T2" fmla="*/ 2147483647 w 113"/>
              <a:gd name="T3" fmla="*/ 2147483647 h 86"/>
              <a:gd name="T4" fmla="*/ 2147483647 w 113"/>
              <a:gd name="T5" fmla="*/ 2147483647 h 86"/>
              <a:gd name="T6" fmla="*/ 2147483647 w 113"/>
              <a:gd name="T7" fmla="*/ 2147483647 h 86"/>
              <a:gd name="T8" fmla="*/ 2147483647 w 113"/>
              <a:gd name="T9" fmla="*/ 2147483647 h 86"/>
              <a:gd name="T10" fmla="*/ 2147483647 w 113"/>
              <a:gd name="T11" fmla="*/ 2147483647 h 86"/>
              <a:gd name="T12" fmla="*/ 2147483647 w 113"/>
              <a:gd name="T13" fmla="*/ 2147483647 h 86"/>
              <a:gd name="T14" fmla="*/ 2147483647 w 113"/>
              <a:gd name="T15" fmla="*/ 2147483647 h 86"/>
              <a:gd name="T16" fmla="*/ 2147483647 w 113"/>
              <a:gd name="T17" fmla="*/ 2147483647 h 86"/>
              <a:gd name="T18" fmla="*/ 2147483647 w 113"/>
              <a:gd name="T19" fmla="*/ 2147483647 h 86"/>
              <a:gd name="T20" fmla="*/ 2147483647 w 113"/>
              <a:gd name="T21" fmla="*/ 2147483647 h 86"/>
              <a:gd name="T22" fmla="*/ 2147483647 w 113"/>
              <a:gd name="T23" fmla="*/ 2147483647 h 86"/>
              <a:gd name="T24" fmla="*/ 2147483647 w 113"/>
              <a:gd name="T25" fmla="*/ 2147483647 h 86"/>
              <a:gd name="T26" fmla="*/ 2147483647 w 113"/>
              <a:gd name="T27" fmla="*/ 2147483647 h 86"/>
              <a:gd name="T28" fmla="*/ 2147483647 w 113"/>
              <a:gd name="T29" fmla="*/ 2147483647 h 86"/>
              <a:gd name="T30" fmla="*/ 2147483647 w 113"/>
              <a:gd name="T31" fmla="*/ 2147483647 h 86"/>
              <a:gd name="T32" fmla="*/ 2147483647 w 113"/>
              <a:gd name="T33" fmla="*/ 2147483647 h 86"/>
              <a:gd name="T34" fmla="*/ 2147483647 w 113"/>
              <a:gd name="T35" fmla="*/ 2147483647 h 86"/>
              <a:gd name="T36" fmla="*/ 2147483647 w 113"/>
              <a:gd name="T37" fmla="*/ 2147483647 h 86"/>
              <a:gd name="T38" fmla="*/ 2147483647 w 113"/>
              <a:gd name="T39" fmla="*/ 2147483647 h 86"/>
              <a:gd name="T40" fmla="*/ 2147483647 w 113"/>
              <a:gd name="T41" fmla="*/ 2147483647 h 86"/>
              <a:gd name="T42" fmla="*/ 2147483647 w 113"/>
              <a:gd name="T43" fmla="*/ 2147483647 h 86"/>
              <a:gd name="T44" fmla="*/ 2147483647 w 113"/>
              <a:gd name="T45" fmla="*/ 2147483647 h 86"/>
              <a:gd name="T46" fmla="*/ 2147483647 w 113"/>
              <a:gd name="T47" fmla="*/ 2147483647 h 86"/>
              <a:gd name="T48" fmla="*/ 2147483647 w 113"/>
              <a:gd name="T49" fmla="*/ 2147483647 h 86"/>
              <a:gd name="T50" fmla="*/ 0 w 113"/>
              <a:gd name="T51" fmla="*/ 2147483647 h 86"/>
              <a:gd name="T52" fmla="*/ 2147483647 w 113"/>
              <a:gd name="T53" fmla="*/ 2147483647 h 86"/>
              <a:gd name="T54" fmla="*/ 2147483647 w 113"/>
              <a:gd name="T55" fmla="*/ 2147483647 h 86"/>
              <a:gd name="T56" fmla="*/ 2147483647 w 113"/>
              <a:gd name="T57" fmla="*/ 2147483647 h 86"/>
              <a:gd name="T58" fmla="*/ 2147483647 w 113"/>
              <a:gd name="T59" fmla="*/ 2147483647 h 86"/>
              <a:gd name="T60" fmla="*/ 2147483647 w 113"/>
              <a:gd name="T61" fmla="*/ 2147483647 h 86"/>
              <a:gd name="T62" fmla="*/ 2147483647 w 113"/>
              <a:gd name="T63" fmla="*/ 2147483647 h 86"/>
              <a:gd name="T64" fmla="*/ 2147483647 w 113"/>
              <a:gd name="T65" fmla="*/ 2147483647 h 86"/>
              <a:gd name="T66" fmla="*/ 2147483647 w 113"/>
              <a:gd name="T67" fmla="*/ 2147483647 h 86"/>
              <a:gd name="T68" fmla="*/ 2147483647 w 113"/>
              <a:gd name="T69" fmla="*/ 2147483647 h 86"/>
              <a:gd name="T70" fmla="*/ 2147483647 w 113"/>
              <a:gd name="T71" fmla="*/ 2147483647 h 86"/>
              <a:gd name="T72" fmla="*/ 2147483647 w 113"/>
              <a:gd name="T73" fmla="*/ 2147483647 h 86"/>
              <a:gd name="T74" fmla="*/ 2147483647 w 113"/>
              <a:gd name="T75" fmla="*/ 2147483647 h 86"/>
              <a:gd name="T76" fmla="*/ 2147483647 w 113"/>
              <a:gd name="T77" fmla="*/ 2147483647 h 86"/>
              <a:gd name="T78" fmla="*/ 2147483647 w 113"/>
              <a:gd name="T79" fmla="*/ 2147483647 h 86"/>
              <a:gd name="T80" fmla="*/ 2147483647 w 113"/>
              <a:gd name="T81" fmla="*/ 2147483647 h 86"/>
              <a:gd name="T82" fmla="*/ 2147483647 w 113"/>
              <a:gd name="T83" fmla="*/ 2147483647 h 86"/>
              <a:gd name="T84" fmla="*/ 2147483647 w 113"/>
              <a:gd name="T85" fmla="*/ 2147483647 h 86"/>
              <a:gd name="T86" fmla="*/ 2147483647 w 113"/>
              <a:gd name="T87" fmla="*/ 2147483647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 bwMode="auto">
          <a:xfrm>
            <a:off x="8097838" y="1981200"/>
            <a:ext cx="3125787" cy="4452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</a:t>
            </a:r>
          </a:p>
          <a:p>
            <a:pPr marL="285750" indent="-28575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8382000" y="1439863"/>
            <a:ext cx="2425700" cy="500062"/>
            <a:chOff x="8381557" y="1439902"/>
            <a:chExt cx="2425956" cy="500057"/>
          </a:xfrm>
        </p:grpSpPr>
        <p:sp>
          <p:nvSpPr>
            <p:cNvPr id="121" name="文本框 120"/>
            <p:cNvSpPr txBox="1"/>
            <p:nvPr/>
          </p:nvSpPr>
          <p:spPr>
            <a:xfrm>
              <a:off x="8381557" y="1439902"/>
              <a:ext cx="2425956" cy="500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847046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Freeform 301"/>
          <p:cNvSpPr>
            <a:spLocks noEditPoints="1"/>
          </p:cNvSpPr>
          <p:nvPr/>
        </p:nvSpPr>
        <p:spPr bwMode="auto">
          <a:xfrm>
            <a:off x="7708900" y="1425575"/>
            <a:ext cx="673100" cy="514350"/>
          </a:xfrm>
          <a:custGeom>
            <a:avLst/>
            <a:gdLst>
              <a:gd name="T0" fmla="*/ 2147483647 w 113"/>
              <a:gd name="T1" fmla="*/ 2147483647 h 86"/>
              <a:gd name="T2" fmla="*/ 2147483647 w 113"/>
              <a:gd name="T3" fmla="*/ 2147483647 h 86"/>
              <a:gd name="T4" fmla="*/ 2147483647 w 113"/>
              <a:gd name="T5" fmla="*/ 2147483647 h 86"/>
              <a:gd name="T6" fmla="*/ 2147483647 w 113"/>
              <a:gd name="T7" fmla="*/ 2147483647 h 86"/>
              <a:gd name="T8" fmla="*/ 2147483647 w 113"/>
              <a:gd name="T9" fmla="*/ 2147483647 h 86"/>
              <a:gd name="T10" fmla="*/ 2147483647 w 113"/>
              <a:gd name="T11" fmla="*/ 2147483647 h 86"/>
              <a:gd name="T12" fmla="*/ 2147483647 w 113"/>
              <a:gd name="T13" fmla="*/ 2147483647 h 86"/>
              <a:gd name="T14" fmla="*/ 2147483647 w 113"/>
              <a:gd name="T15" fmla="*/ 2147483647 h 86"/>
              <a:gd name="T16" fmla="*/ 2147483647 w 113"/>
              <a:gd name="T17" fmla="*/ 2147483647 h 86"/>
              <a:gd name="T18" fmla="*/ 2147483647 w 113"/>
              <a:gd name="T19" fmla="*/ 2147483647 h 86"/>
              <a:gd name="T20" fmla="*/ 2147483647 w 113"/>
              <a:gd name="T21" fmla="*/ 2147483647 h 86"/>
              <a:gd name="T22" fmla="*/ 2147483647 w 113"/>
              <a:gd name="T23" fmla="*/ 2147483647 h 86"/>
              <a:gd name="T24" fmla="*/ 2147483647 w 113"/>
              <a:gd name="T25" fmla="*/ 2147483647 h 86"/>
              <a:gd name="T26" fmla="*/ 2147483647 w 113"/>
              <a:gd name="T27" fmla="*/ 2147483647 h 86"/>
              <a:gd name="T28" fmla="*/ 2147483647 w 113"/>
              <a:gd name="T29" fmla="*/ 2147483647 h 86"/>
              <a:gd name="T30" fmla="*/ 2147483647 w 113"/>
              <a:gd name="T31" fmla="*/ 2147483647 h 86"/>
              <a:gd name="T32" fmla="*/ 2147483647 w 113"/>
              <a:gd name="T33" fmla="*/ 2147483647 h 86"/>
              <a:gd name="T34" fmla="*/ 2147483647 w 113"/>
              <a:gd name="T35" fmla="*/ 2147483647 h 86"/>
              <a:gd name="T36" fmla="*/ 2147483647 w 113"/>
              <a:gd name="T37" fmla="*/ 2147483647 h 86"/>
              <a:gd name="T38" fmla="*/ 2147483647 w 113"/>
              <a:gd name="T39" fmla="*/ 2147483647 h 86"/>
              <a:gd name="T40" fmla="*/ 2147483647 w 113"/>
              <a:gd name="T41" fmla="*/ 2147483647 h 86"/>
              <a:gd name="T42" fmla="*/ 2147483647 w 113"/>
              <a:gd name="T43" fmla="*/ 2147483647 h 86"/>
              <a:gd name="T44" fmla="*/ 2147483647 w 113"/>
              <a:gd name="T45" fmla="*/ 2147483647 h 86"/>
              <a:gd name="T46" fmla="*/ 2147483647 w 113"/>
              <a:gd name="T47" fmla="*/ 2147483647 h 86"/>
              <a:gd name="T48" fmla="*/ 2147483647 w 113"/>
              <a:gd name="T49" fmla="*/ 2147483647 h 86"/>
              <a:gd name="T50" fmla="*/ 0 w 113"/>
              <a:gd name="T51" fmla="*/ 2147483647 h 86"/>
              <a:gd name="T52" fmla="*/ 2147483647 w 113"/>
              <a:gd name="T53" fmla="*/ 2147483647 h 86"/>
              <a:gd name="T54" fmla="*/ 2147483647 w 113"/>
              <a:gd name="T55" fmla="*/ 2147483647 h 86"/>
              <a:gd name="T56" fmla="*/ 2147483647 w 113"/>
              <a:gd name="T57" fmla="*/ 2147483647 h 86"/>
              <a:gd name="T58" fmla="*/ 2147483647 w 113"/>
              <a:gd name="T59" fmla="*/ 2147483647 h 86"/>
              <a:gd name="T60" fmla="*/ 2147483647 w 113"/>
              <a:gd name="T61" fmla="*/ 2147483647 h 86"/>
              <a:gd name="T62" fmla="*/ 2147483647 w 113"/>
              <a:gd name="T63" fmla="*/ 2147483647 h 86"/>
              <a:gd name="T64" fmla="*/ 2147483647 w 113"/>
              <a:gd name="T65" fmla="*/ 2147483647 h 86"/>
              <a:gd name="T66" fmla="*/ 2147483647 w 113"/>
              <a:gd name="T67" fmla="*/ 2147483647 h 86"/>
              <a:gd name="T68" fmla="*/ 2147483647 w 113"/>
              <a:gd name="T69" fmla="*/ 2147483647 h 86"/>
              <a:gd name="T70" fmla="*/ 2147483647 w 113"/>
              <a:gd name="T71" fmla="*/ 2147483647 h 86"/>
              <a:gd name="T72" fmla="*/ 2147483647 w 113"/>
              <a:gd name="T73" fmla="*/ 2147483647 h 86"/>
              <a:gd name="T74" fmla="*/ 2147483647 w 113"/>
              <a:gd name="T75" fmla="*/ 2147483647 h 86"/>
              <a:gd name="T76" fmla="*/ 2147483647 w 113"/>
              <a:gd name="T77" fmla="*/ 2147483647 h 86"/>
              <a:gd name="T78" fmla="*/ 2147483647 w 113"/>
              <a:gd name="T79" fmla="*/ 2147483647 h 86"/>
              <a:gd name="T80" fmla="*/ 2147483647 w 113"/>
              <a:gd name="T81" fmla="*/ 2147483647 h 86"/>
              <a:gd name="T82" fmla="*/ 2147483647 w 113"/>
              <a:gd name="T83" fmla="*/ 2147483647 h 86"/>
              <a:gd name="T84" fmla="*/ 2147483647 w 113"/>
              <a:gd name="T85" fmla="*/ 2147483647 h 86"/>
              <a:gd name="T86" fmla="*/ 2147483647 w 113"/>
              <a:gd name="T87" fmla="*/ 2147483647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" name="组合 133"/>
          <p:cNvGrpSpPr>
            <a:grpSpLocks/>
          </p:cNvGrpSpPr>
          <p:nvPr/>
        </p:nvGrpSpPr>
        <p:grpSpPr bwMode="auto">
          <a:xfrm>
            <a:off x="4573588" y="2089150"/>
            <a:ext cx="3044825" cy="3765550"/>
            <a:chOff x="4573175" y="1507447"/>
            <a:chExt cx="3045651" cy="3766927"/>
          </a:xfrm>
        </p:grpSpPr>
        <p:grpSp>
          <p:nvGrpSpPr>
            <p:cNvPr id="8202" name="组合 123"/>
            <p:cNvGrpSpPr>
              <a:grpSpLocks/>
            </p:cNvGrpSpPr>
            <p:nvPr/>
          </p:nvGrpSpPr>
          <p:grpSpPr bwMode="auto">
            <a:xfrm>
              <a:off x="4573175" y="1507447"/>
              <a:ext cx="3045651" cy="3766927"/>
              <a:chOff x="5267580" y="1548023"/>
              <a:chExt cx="2107429" cy="2606514"/>
            </a:xfrm>
          </p:grpSpPr>
          <p:sp>
            <p:nvSpPr>
              <p:cNvPr id="125" name="任意多边形 124"/>
              <p:cNvSpPr/>
              <p:nvPr/>
            </p:nvSpPr>
            <p:spPr>
              <a:xfrm rot="4030947" flipV="1">
                <a:off x="5092211" y="1881622"/>
                <a:ext cx="2446079" cy="1945910"/>
              </a:xfrm>
              <a:custGeom>
                <a:avLst/>
                <a:gdLst>
                  <a:gd name="connsiteX0" fmla="*/ 0 w 1824946"/>
                  <a:gd name="connsiteY0" fmla="*/ 622713 h 1451361"/>
                  <a:gd name="connsiteX1" fmla="*/ 354049 w 1824946"/>
                  <a:gd name="connsiteY1" fmla="*/ 1451361 h 1451361"/>
                  <a:gd name="connsiteX2" fmla="*/ 821076 w 1824946"/>
                  <a:gd name="connsiteY2" fmla="*/ 1084703 h 1451361"/>
                  <a:gd name="connsiteX3" fmla="*/ 834779 w 1824946"/>
                  <a:gd name="connsiteY3" fmla="*/ 924402 h 1451361"/>
                  <a:gd name="connsiteX4" fmla="*/ 826580 w 1824946"/>
                  <a:gd name="connsiteY4" fmla="*/ 874236 h 1451361"/>
                  <a:gd name="connsiteX5" fmla="*/ 977197 w 1824946"/>
                  <a:gd name="connsiteY5" fmla="*/ 810869 h 1451361"/>
                  <a:gd name="connsiteX6" fmla="*/ 977197 w 1824946"/>
                  <a:gd name="connsiteY6" fmla="*/ 810868 h 1451361"/>
                  <a:gd name="connsiteX7" fmla="*/ 1081953 w 1824946"/>
                  <a:gd name="connsiteY7" fmla="*/ 766794 h 1451361"/>
                  <a:gd name="connsiteX8" fmla="*/ 1112083 w 1824946"/>
                  <a:gd name="connsiteY8" fmla="*/ 807733 h 1451361"/>
                  <a:gd name="connsiteX9" fmla="*/ 1236264 w 1824946"/>
                  <a:gd name="connsiteY9" fmla="*/ 910023 h 1451361"/>
                  <a:gd name="connsiteX10" fmla="*/ 1824946 w 1824946"/>
                  <a:gd name="connsiteY10" fmla="*/ 832522 h 1451361"/>
                  <a:gd name="connsiteX11" fmla="*/ 1480104 w 1824946"/>
                  <a:gd name="connsiteY11" fmla="*/ 0 h 1451361"/>
                  <a:gd name="connsiteX12" fmla="*/ 1009041 w 1824946"/>
                  <a:gd name="connsiteY12" fmla="*/ 361459 h 1451361"/>
                  <a:gd name="connsiteX13" fmla="*/ 993562 w 1824946"/>
                  <a:gd name="connsiteY13" fmla="*/ 521599 h 1451361"/>
                  <a:gd name="connsiteX14" fmla="*/ 1002021 w 1824946"/>
                  <a:gd name="connsiteY14" fmla="*/ 577216 h 1451361"/>
                  <a:gd name="connsiteX15" fmla="*/ 851550 w 1824946"/>
                  <a:gd name="connsiteY15" fmla="*/ 640523 h 1451361"/>
                  <a:gd name="connsiteX16" fmla="*/ 851551 w 1824946"/>
                  <a:gd name="connsiteY16" fmla="*/ 640524 h 1451361"/>
                  <a:gd name="connsiteX17" fmla="*/ 746941 w 1824946"/>
                  <a:gd name="connsiteY17" fmla="*/ 684535 h 1451361"/>
                  <a:gd name="connsiteX18" fmla="*/ 713095 w 1824946"/>
                  <a:gd name="connsiteY18" fmla="*/ 639599 h 1451361"/>
                  <a:gd name="connsiteX19" fmla="*/ 587787 w 1824946"/>
                  <a:gd name="connsiteY19" fmla="*/ 538691 h 1451361"/>
                  <a:gd name="connsiteX20" fmla="*/ 0 w 1824946"/>
                  <a:gd name="connsiteY20" fmla="*/ 622713 h 145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24946" h="1451361">
                    <a:moveTo>
                      <a:pt x="0" y="622713"/>
                    </a:moveTo>
                    <a:lnTo>
                      <a:pt x="354049" y="1451361"/>
                    </a:lnTo>
                    <a:cubicBezTo>
                      <a:pt x="574762" y="1448915"/>
                      <a:pt x="766315" y="1298529"/>
                      <a:pt x="821076" y="1084703"/>
                    </a:cubicBezTo>
                    <a:cubicBezTo>
                      <a:pt x="834767" y="1031246"/>
                      <a:pt x="839054" y="977157"/>
                      <a:pt x="834779" y="924402"/>
                    </a:cubicBezTo>
                    <a:lnTo>
                      <a:pt x="826580" y="874236"/>
                    </a:lnTo>
                    <a:lnTo>
                      <a:pt x="977197" y="810869"/>
                    </a:lnTo>
                    <a:lnTo>
                      <a:pt x="977197" y="810868"/>
                    </a:lnTo>
                    <a:lnTo>
                      <a:pt x="1081953" y="766794"/>
                    </a:lnTo>
                    <a:lnTo>
                      <a:pt x="1112083" y="807733"/>
                    </a:lnTo>
                    <a:cubicBezTo>
                      <a:pt x="1146809" y="847677"/>
                      <a:pt x="1188475" y="882432"/>
                      <a:pt x="1236264" y="910023"/>
                    </a:cubicBezTo>
                    <a:cubicBezTo>
                      <a:pt x="1427419" y="1020387"/>
                      <a:pt x="1668869" y="988599"/>
                      <a:pt x="1824946" y="832522"/>
                    </a:cubicBezTo>
                    <a:lnTo>
                      <a:pt x="1480104" y="0"/>
                    </a:lnTo>
                    <a:cubicBezTo>
                      <a:pt x="1259377" y="0"/>
                      <a:pt x="1066169" y="148253"/>
                      <a:pt x="1009041" y="361459"/>
                    </a:cubicBezTo>
                    <a:cubicBezTo>
                      <a:pt x="994759" y="414760"/>
                      <a:pt x="989873" y="468799"/>
                      <a:pt x="993562" y="521599"/>
                    </a:cubicBezTo>
                    <a:lnTo>
                      <a:pt x="1002021" y="577216"/>
                    </a:lnTo>
                    <a:lnTo>
                      <a:pt x="851550" y="640523"/>
                    </a:lnTo>
                    <a:lnTo>
                      <a:pt x="851551" y="640524"/>
                    </a:lnTo>
                    <a:lnTo>
                      <a:pt x="746941" y="684535"/>
                    </a:lnTo>
                    <a:lnTo>
                      <a:pt x="713095" y="639599"/>
                    </a:lnTo>
                    <a:cubicBezTo>
                      <a:pt x="677927" y="600042"/>
                      <a:pt x="635878" y="565750"/>
                      <a:pt x="587787" y="538691"/>
                    </a:cubicBezTo>
                    <a:cubicBezTo>
                      <a:pt x="395421" y="430452"/>
                      <a:pt x="154338" y="464915"/>
                      <a:pt x="0" y="62271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5797184" y="2144708"/>
                <a:ext cx="1042727" cy="437349"/>
              </a:xfrm>
              <a:custGeom>
                <a:avLst/>
                <a:gdLst>
                  <a:gd name="connsiteX0" fmla="*/ 6825 w 948196"/>
                  <a:gd name="connsiteY0" fmla="*/ 0 h 541796"/>
                  <a:gd name="connsiteX1" fmla="*/ 941372 w 948196"/>
                  <a:gd name="connsiteY1" fmla="*/ 0 h 541796"/>
                  <a:gd name="connsiteX2" fmla="*/ 948196 w 948196"/>
                  <a:gd name="connsiteY2" fmla="*/ 67698 h 541796"/>
                  <a:gd name="connsiteX3" fmla="*/ 474098 w 948196"/>
                  <a:gd name="connsiteY3" fmla="*/ 541796 h 541796"/>
                  <a:gd name="connsiteX4" fmla="*/ 0 w 948196"/>
                  <a:gd name="connsiteY4" fmla="*/ 67698 h 541796"/>
                  <a:gd name="connsiteX0" fmla="*/ 6825 w 948196"/>
                  <a:gd name="connsiteY0" fmla="*/ 0 h 541796"/>
                  <a:gd name="connsiteX1" fmla="*/ 201199 w 948196"/>
                  <a:gd name="connsiteY1" fmla="*/ 233744 h 541796"/>
                  <a:gd name="connsiteX2" fmla="*/ 941372 w 948196"/>
                  <a:gd name="connsiteY2" fmla="*/ 0 h 541796"/>
                  <a:gd name="connsiteX3" fmla="*/ 948196 w 948196"/>
                  <a:gd name="connsiteY3" fmla="*/ 67698 h 541796"/>
                  <a:gd name="connsiteX4" fmla="*/ 474098 w 948196"/>
                  <a:gd name="connsiteY4" fmla="*/ 541796 h 541796"/>
                  <a:gd name="connsiteX5" fmla="*/ 0 w 948196"/>
                  <a:gd name="connsiteY5" fmla="*/ 67698 h 541796"/>
                  <a:gd name="connsiteX6" fmla="*/ 6825 w 948196"/>
                  <a:gd name="connsiteY6" fmla="*/ 0 h 541796"/>
                  <a:gd name="connsiteX0" fmla="*/ 6825 w 948196"/>
                  <a:gd name="connsiteY0" fmla="*/ 95589 h 637385"/>
                  <a:gd name="connsiteX1" fmla="*/ 201199 w 948196"/>
                  <a:gd name="connsiteY1" fmla="*/ 329333 h 637385"/>
                  <a:gd name="connsiteX2" fmla="*/ 941372 w 948196"/>
                  <a:gd name="connsiteY2" fmla="*/ 95589 h 637385"/>
                  <a:gd name="connsiteX3" fmla="*/ 948196 w 948196"/>
                  <a:gd name="connsiteY3" fmla="*/ 163287 h 637385"/>
                  <a:gd name="connsiteX4" fmla="*/ 474098 w 948196"/>
                  <a:gd name="connsiteY4" fmla="*/ 637385 h 637385"/>
                  <a:gd name="connsiteX5" fmla="*/ 0 w 948196"/>
                  <a:gd name="connsiteY5" fmla="*/ 163287 h 637385"/>
                  <a:gd name="connsiteX6" fmla="*/ 6825 w 948196"/>
                  <a:gd name="connsiteY6" fmla="*/ 95589 h 63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196" h="637385">
                    <a:moveTo>
                      <a:pt x="6825" y="95589"/>
                    </a:moveTo>
                    <a:cubicBezTo>
                      <a:pt x="107760" y="99146"/>
                      <a:pt x="100264" y="325776"/>
                      <a:pt x="201199" y="329333"/>
                    </a:cubicBezTo>
                    <a:cubicBezTo>
                      <a:pt x="788701" y="-293870"/>
                      <a:pt x="694648" y="173504"/>
                      <a:pt x="941372" y="95589"/>
                    </a:cubicBezTo>
                    <a:lnTo>
                      <a:pt x="948196" y="163287"/>
                    </a:lnTo>
                    <a:cubicBezTo>
                      <a:pt x="948196" y="425124"/>
                      <a:pt x="735935" y="637385"/>
                      <a:pt x="474098" y="637385"/>
                    </a:cubicBezTo>
                    <a:cubicBezTo>
                      <a:pt x="212261" y="637385"/>
                      <a:pt x="0" y="425124"/>
                      <a:pt x="0" y="163287"/>
                    </a:cubicBezTo>
                    <a:lnTo>
                      <a:pt x="6825" y="95589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等腰三角形 36"/>
              <p:cNvSpPr/>
              <p:nvPr/>
            </p:nvSpPr>
            <p:spPr>
              <a:xfrm>
                <a:off x="5797184" y="3454559"/>
                <a:ext cx="1074591" cy="384604"/>
              </a:xfrm>
              <a:custGeom>
                <a:avLst/>
                <a:gdLst>
                  <a:gd name="connsiteX0" fmla="*/ 0 w 801242"/>
                  <a:gd name="connsiteY0" fmla="*/ 228787 h 228787"/>
                  <a:gd name="connsiteX1" fmla="*/ 386111 w 801242"/>
                  <a:gd name="connsiteY1" fmla="*/ 0 h 228787"/>
                  <a:gd name="connsiteX2" fmla="*/ 801242 w 801242"/>
                  <a:gd name="connsiteY2" fmla="*/ 228787 h 228787"/>
                  <a:gd name="connsiteX3" fmla="*/ 0 w 801242"/>
                  <a:gd name="connsiteY3" fmla="*/ 228787 h 228787"/>
                  <a:gd name="connsiteX0" fmla="*/ 0 w 801242"/>
                  <a:gd name="connsiteY0" fmla="*/ 185244 h 185244"/>
                  <a:gd name="connsiteX1" fmla="*/ 386111 w 801242"/>
                  <a:gd name="connsiteY1" fmla="*/ 0 h 185244"/>
                  <a:gd name="connsiteX2" fmla="*/ 801242 w 801242"/>
                  <a:gd name="connsiteY2" fmla="*/ 185244 h 185244"/>
                  <a:gd name="connsiteX3" fmla="*/ 0 w 801242"/>
                  <a:gd name="connsiteY3" fmla="*/ 185244 h 185244"/>
                  <a:gd name="connsiteX0" fmla="*/ 0 w 801242"/>
                  <a:gd name="connsiteY0" fmla="*/ 228786 h 228786"/>
                  <a:gd name="connsiteX1" fmla="*/ 386111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28786 h 228786"/>
                  <a:gd name="connsiteX1" fmla="*/ 458682 w 801242"/>
                  <a:gd name="connsiteY1" fmla="*/ 0 h 228786"/>
                  <a:gd name="connsiteX2" fmla="*/ 801242 w 801242"/>
                  <a:gd name="connsiteY2" fmla="*/ 228786 h 228786"/>
                  <a:gd name="connsiteX3" fmla="*/ 0 w 801242"/>
                  <a:gd name="connsiteY3" fmla="*/ 228786 h 228786"/>
                  <a:gd name="connsiteX0" fmla="*/ 0 w 801242"/>
                  <a:gd name="connsiteY0" fmla="*/ 286843 h 286843"/>
                  <a:gd name="connsiteX1" fmla="*/ 400624 w 801242"/>
                  <a:gd name="connsiteY1" fmla="*/ 0 h 286843"/>
                  <a:gd name="connsiteX2" fmla="*/ 801242 w 801242"/>
                  <a:gd name="connsiteY2" fmla="*/ 286843 h 286843"/>
                  <a:gd name="connsiteX3" fmla="*/ 0 w 801242"/>
                  <a:gd name="connsiteY3" fmla="*/ 286843 h 286843"/>
                  <a:gd name="connsiteX0" fmla="*/ 0 w 801242"/>
                  <a:gd name="connsiteY0" fmla="*/ 301357 h 301357"/>
                  <a:gd name="connsiteX1" fmla="*/ 487710 w 801242"/>
                  <a:gd name="connsiteY1" fmla="*/ 0 h 301357"/>
                  <a:gd name="connsiteX2" fmla="*/ 801242 w 801242"/>
                  <a:gd name="connsiteY2" fmla="*/ 301357 h 301357"/>
                  <a:gd name="connsiteX3" fmla="*/ 0 w 801242"/>
                  <a:gd name="connsiteY3" fmla="*/ 301357 h 301357"/>
                  <a:gd name="connsiteX0" fmla="*/ 0 w 801242"/>
                  <a:gd name="connsiteY0" fmla="*/ 359415 h 359415"/>
                  <a:gd name="connsiteX1" fmla="*/ 415139 w 801242"/>
                  <a:gd name="connsiteY1" fmla="*/ 0 h 359415"/>
                  <a:gd name="connsiteX2" fmla="*/ 801242 w 801242"/>
                  <a:gd name="connsiteY2" fmla="*/ 359415 h 359415"/>
                  <a:gd name="connsiteX3" fmla="*/ 0 w 801242"/>
                  <a:gd name="connsiteY3" fmla="*/ 359415 h 359415"/>
                  <a:gd name="connsiteX0" fmla="*/ 0 w 801242"/>
                  <a:gd name="connsiteY0" fmla="*/ 272329 h 272329"/>
                  <a:gd name="connsiteX1" fmla="*/ 458682 w 801242"/>
                  <a:gd name="connsiteY1" fmla="*/ 0 h 272329"/>
                  <a:gd name="connsiteX2" fmla="*/ 801242 w 801242"/>
                  <a:gd name="connsiteY2" fmla="*/ 272329 h 272329"/>
                  <a:gd name="connsiteX3" fmla="*/ 0 w 801242"/>
                  <a:gd name="connsiteY3" fmla="*/ 272329 h 272329"/>
                  <a:gd name="connsiteX0" fmla="*/ 0 w 801242"/>
                  <a:gd name="connsiteY0" fmla="*/ 330386 h 330386"/>
                  <a:gd name="connsiteX1" fmla="*/ 313539 w 801242"/>
                  <a:gd name="connsiteY1" fmla="*/ 0 h 330386"/>
                  <a:gd name="connsiteX2" fmla="*/ 801242 w 801242"/>
                  <a:gd name="connsiteY2" fmla="*/ 330386 h 330386"/>
                  <a:gd name="connsiteX3" fmla="*/ 0 w 801242"/>
                  <a:gd name="connsiteY3" fmla="*/ 330386 h 330386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373929 h 373929"/>
                  <a:gd name="connsiteX1" fmla="*/ 429654 w 801242"/>
                  <a:gd name="connsiteY1" fmla="*/ 0 h 373929"/>
                  <a:gd name="connsiteX2" fmla="*/ 801242 w 801242"/>
                  <a:gd name="connsiteY2" fmla="*/ 373929 h 373929"/>
                  <a:gd name="connsiteX3" fmla="*/ 0 w 801242"/>
                  <a:gd name="connsiteY3" fmla="*/ 373929 h 373929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6844 h 286844"/>
                  <a:gd name="connsiteX1" fmla="*/ 487711 w 801242"/>
                  <a:gd name="connsiteY1" fmla="*/ 0 h 286844"/>
                  <a:gd name="connsiteX2" fmla="*/ 801242 w 801242"/>
                  <a:gd name="connsiteY2" fmla="*/ 286844 h 286844"/>
                  <a:gd name="connsiteX3" fmla="*/ 0 w 801242"/>
                  <a:gd name="connsiteY3" fmla="*/ 286844 h 286844"/>
                  <a:gd name="connsiteX0" fmla="*/ 0 w 801242"/>
                  <a:gd name="connsiteY0" fmla="*/ 287227 h 287227"/>
                  <a:gd name="connsiteX1" fmla="*/ 487711 w 801242"/>
                  <a:gd name="connsiteY1" fmla="*/ 383 h 287227"/>
                  <a:gd name="connsiteX2" fmla="*/ 801242 w 801242"/>
                  <a:gd name="connsiteY2" fmla="*/ 287227 h 287227"/>
                  <a:gd name="connsiteX3" fmla="*/ 0 w 801242"/>
                  <a:gd name="connsiteY3" fmla="*/ 287227 h 28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242" h="287227">
                    <a:moveTo>
                      <a:pt x="0" y="287227"/>
                    </a:moveTo>
                    <a:cubicBezTo>
                      <a:pt x="152894" y="210965"/>
                      <a:pt x="291276" y="-10441"/>
                      <a:pt x="487711" y="383"/>
                    </a:cubicBezTo>
                    <a:cubicBezTo>
                      <a:pt x="558355" y="18588"/>
                      <a:pt x="687055" y="210965"/>
                      <a:pt x="801242" y="287227"/>
                    </a:cubicBezTo>
                    <a:lnTo>
                      <a:pt x="0" y="287227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 rot="16200000">
                <a:off x="5763618" y="1076158"/>
                <a:ext cx="1139526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 rot="5400000" flipV="1">
                <a:off x="5739445" y="2543147"/>
                <a:ext cx="1139525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5497351" y="1910819"/>
              <a:ext cx="1232234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HOME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462416" y="3829221"/>
              <a:ext cx="1383087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ABROAD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116" grpId="0" animBg="1"/>
      <p:bldP spid="122" grpId="0" build="p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40150" y="3748088"/>
            <a:ext cx="471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主要研究内容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latin typeface="+mj-lt"/>
                  <a:ea typeface="+mn-ea"/>
                </a:rPr>
                <a:t>The Third Part</a:t>
              </a:r>
              <a:endParaRPr lang="zh-CN" altLang="en-US" sz="4400" b="1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2A9"/>
                </a:solidFill>
                <a:latin typeface="+mj-lt"/>
                <a:ea typeface="+mn-ea"/>
              </a:rPr>
              <a:t>We are pursuing the best!</a:t>
            </a:r>
            <a:endParaRPr lang="zh-CN" altLang="en-US" sz="2400" dirty="0">
              <a:solidFill>
                <a:srgbClr val="0072A9"/>
              </a:solidFill>
              <a:latin typeface="+mj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Freeform 59"/>
          <p:cNvSpPr>
            <a:spLocks noEditPoints="1"/>
          </p:cNvSpPr>
          <p:nvPr/>
        </p:nvSpPr>
        <p:spPr bwMode="auto">
          <a:xfrm>
            <a:off x="5651500" y="1814513"/>
            <a:ext cx="889000" cy="671512"/>
          </a:xfrm>
          <a:custGeom>
            <a:avLst/>
            <a:gdLst>
              <a:gd name="T0" fmla="*/ 2147483647 w 111"/>
              <a:gd name="T1" fmla="*/ 2147483647 h 84"/>
              <a:gd name="T2" fmla="*/ 2147483647 w 111"/>
              <a:gd name="T3" fmla="*/ 2147483647 h 84"/>
              <a:gd name="T4" fmla="*/ 2147483647 w 111"/>
              <a:gd name="T5" fmla="*/ 2147483647 h 84"/>
              <a:gd name="T6" fmla="*/ 2147483647 w 111"/>
              <a:gd name="T7" fmla="*/ 2147483647 h 84"/>
              <a:gd name="T8" fmla="*/ 2147483647 w 111"/>
              <a:gd name="T9" fmla="*/ 2147483647 h 84"/>
              <a:gd name="T10" fmla="*/ 2147483647 w 111"/>
              <a:gd name="T11" fmla="*/ 2147483647 h 84"/>
              <a:gd name="T12" fmla="*/ 2147483647 w 111"/>
              <a:gd name="T13" fmla="*/ 2147483647 h 84"/>
              <a:gd name="T14" fmla="*/ 2147483647 w 111"/>
              <a:gd name="T15" fmla="*/ 2147483647 h 84"/>
              <a:gd name="T16" fmla="*/ 2147483647 w 111"/>
              <a:gd name="T17" fmla="*/ 2147483647 h 84"/>
              <a:gd name="T18" fmla="*/ 2147483647 w 111"/>
              <a:gd name="T19" fmla="*/ 2147483647 h 84"/>
              <a:gd name="T20" fmla="*/ 2147483647 w 111"/>
              <a:gd name="T21" fmla="*/ 2147483647 h 84"/>
              <a:gd name="T22" fmla="*/ 2147483647 w 111"/>
              <a:gd name="T23" fmla="*/ 2147483647 h 84"/>
              <a:gd name="T24" fmla="*/ 2147483647 w 111"/>
              <a:gd name="T25" fmla="*/ 2147483647 h 84"/>
              <a:gd name="T26" fmla="*/ 2147483647 w 111"/>
              <a:gd name="T27" fmla="*/ 2147483647 h 84"/>
              <a:gd name="T28" fmla="*/ 2147483647 w 111"/>
              <a:gd name="T29" fmla="*/ 2147483647 h 84"/>
              <a:gd name="T30" fmla="*/ 2147483647 w 111"/>
              <a:gd name="T31" fmla="*/ 2147483647 h 84"/>
              <a:gd name="T32" fmla="*/ 2147483647 w 111"/>
              <a:gd name="T33" fmla="*/ 2147483647 h 84"/>
              <a:gd name="T34" fmla="*/ 2147483647 w 111"/>
              <a:gd name="T35" fmla="*/ 2147483647 h 84"/>
              <a:gd name="T36" fmla="*/ 2147483647 w 111"/>
              <a:gd name="T37" fmla="*/ 2147483647 h 84"/>
              <a:gd name="T38" fmla="*/ 2147483647 w 111"/>
              <a:gd name="T39" fmla="*/ 2147483647 h 84"/>
              <a:gd name="T40" fmla="*/ 2147483647 w 111"/>
              <a:gd name="T41" fmla="*/ 2147483647 h 84"/>
              <a:gd name="T42" fmla="*/ 2147483647 w 111"/>
              <a:gd name="T43" fmla="*/ 2147483647 h 84"/>
              <a:gd name="T44" fmla="*/ 2147483647 w 111"/>
              <a:gd name="T45" fmla="*/ 2147483647 h 84"/>
              <a:gd name="T46" fmla="*/ 2147483647 w 111"/>
              <a:gd name="T47" fmla="*/ 2147483647 h 84"/>
              <a:gd name="T48" fmla="*/ 2147483647 w 111"/>
              <a:gd name="T49" fmla="*/ 2147483647 h 84"/>
              <a:gd name="T50" fmla="*/ 2147483647 w 111"/>
              <a:gd name="T51" fmla="*/ 2147483647 h 84"/>
              <a:gd name="T52" fmla="*/ 2147483647 w 111"/>
              <a:gd name="T53" fmla="*/ 2147483647 h 84"/>
              <a:gd name="T54" fmla="*/ 2147483647 w 111"/>
              <a:gd name="T55" fmla="*/ 2147483647 h 84"/>
              <a:gd name="T56" fmla="*/ 2147483647 w 111"/>
              <a:gd name="T57" fmla="*/ 2147483647 h 84"/>
              <a:gd name="T58" fmla="*/ 2147483647 w 111"/>
              <a:gd name="T59" fmla="*/ 2147483647 h 84"/>
              <a:gd name="T60" fmla="*/ 2147483647 w 111"/>
              <a:gd name="T61" fmla="*/ 2147483647 h 84"/>
              <a:gd name="T62" fmla="*/ 2147483647 w 111"/>
              <a:gd name="T63" fmla="*/ 2147483647 h 84"/>
              <a:gd name="T64" fmla="*/ 2147483647 w 111"/>
              <a:gd name="T65" fmla="*/ 2147483647 h 84"/>
              <a:gd name="T66" fmla="*/ 2147483647 w 111"/>
              <a:gd name="T67" fmla="*/ 2147483647 h 84"/>
              <a:gd name="T68" fmla="*/ 2147483647 w 111"/>
              <a:gd name="T69" fmla="*/ 2147483647 h 84"/>
              <a:gd name="T70" fmla="*/ 2147483647 w 111"/>
              <a:gd name="T71" fmla="*/ 2147483647 h 84"/>
              <a:gd name="T72" fmla="*/ 2147483647 w 111"/>
              <a:gd name="T73" fmla="*/ 2147483647 h 84"/>
              <a:gd name="T74" fmla="*/ 2147483647 w 111"/>
              <a:gd name="T75" fmla="*/ 2147483647 h 84"/>
              <a:gd name="T76" fmla="*/ 2147483647 w 111"/>
              <a:gd name="T77" fmla="*/ 2147483647 h 84"/>
              <a:gd name="T78" fmla="*/ 2147483647 w 111"/>
              <a:gd name="T79" fmla="*/ 2147483647 h 84"/>
              <a:gd name="T80" fmla="*/ 2147483647 w 111"/>
              <a:gd name="T81" fmla="*/ 2147483647 h 84"/>
              <a:gd name="T82" fmla="*/ 2147483647 w 111"/>
              <a:gd name="T83" fmla="*/ 2147483647 h 84"/>
              <a:gd name="T84" fmla="*/ 2147483647 w 111"/>
              <a:gd name="T85" fmla="*/ 2147483647 h 84"/>
              <a:gd name="T86" fmla="*/ 2147483647 w 111"/>
              <a:gd name="T87" fmla="*/ 2147483647 h 84"/>
              <a:gd name="T88" fmla="*/ 2147483647 w 111"/>
              <a:gd name="T89" fmla="*/ 2147483647 h 84"/>
              <a:gd name="T90" fmla="*/ 2147483647 w 111"/>
              <a:gd name="T91" fmla="*/ 2147483647 h 84"/>
              <a:gd name="T92" fmla="*/ 2147483647 w 111"/>
              <a:gd name="T93" fmla="*/ 2147483647 h 84"/>
              <a:gd name="T94" fmla="*/ 2147483647 w 111"/>
              <a:gd name="T95" fmla="*/ 2147483647 h 84"/>
              <a:gd name="T96" fmla="*/ 2147483647 w 111"/>
              <a:gd name="T97" fmla="*/ 2147483647 h 84"/>
              <a:gd name="T98" fmla="*/ 0 w 111"/>
              <a:gd name="T99" fmla="*/ 2147483647 h 84"/>
              <a:gd name="T100" fmla="*/ 2147483647 w 111"/>
              <a:gd name="T101" fmla="*/ 2147483647 h 84"/>
              <a:gd name="T102" fmla="*/ 2147483647 w 111"/>
              <a:gd name="T103" fmla="*/ 2147483647 h 84"/>
              <a:gd name="T104" fmla="*/ 2147483647 w 111"/>
              <a:gd name="T105" fmla="*/ 2147483647 h 84"/>
              <a:gd name="T106" fmla="*/ 2147483647 w 111"/>
              <a:gd name="T107" fmla="*/ 2147483647 h 84"/>
              <a:gd name="T108" fmla="*/ 2147483647 w 111"/>
              <a:gd name="T109" fmla="*/ 2147483647 h 84"/>
              <a:gd name="T110" fmla="*/ 2147483647 w 111"/>
              <a:gd name="T111" fmla="*/ 2147483647 h 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rgbClr val="0072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组合 1175"/>
          <p:cNvGrpSpPr>
            <a:grpSpLocks/>
          </p:cNvGrpSpPr>
          <p:nvPr/>
        </p:nvGrpSpPr>
        <p:grpSpPr bwMode="auto"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177" name="菱形 1176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98" name="文本框 1177"/>
            <p:cNvSpPr txBox="1">
              <a:spLocks noChangeArrowheads="1"/>
            </p:cNvSpPr>
            <p:nvPr/>
          </p:nvSpPr>
          <p:spPr bwMode="auto">
            <a:xfrm>
              <a:off x="1018090" y="243238"/>
              <a:ext cx="3062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主要研究内容</a:t>
              </a:r>
            </a:p>
          </p:txBody>
        </p:sp>
        <p:cxnSp>
          <p:nvCxnSpPr>
            <p:cNvPr id="1179" name="直接连接符 1178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文本框 1179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</a:rPr>
                <a:t>We are pursuing the best!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</a:endParaRPr>
            </a:p>
          </p:txBody>
        </p:sp>
        <p:sp>
          <p:nvSpPr>
            <p:cNvPr id="10301" name="Freeform 59"/>
            <p:cNvSpPr>
              <a:spLocks noEditPoints="1"/>
            </p:cNvSpPr>
            <p:nvPr/>
          </p:nvSpPr>
          <p:spPr bwMode="auto">
            <a:xfrm>
              <a:off x="404950" y="446422"/>
              <a:ext cx="401681" cy="303932"/>
            </a:xfrm>
            <a:custGeom>
              <a:avLst/>
              <a:gdLst>
                <a:gd name="T0" fmla="*/ 2147483647 w 111"/>
                <a:gd name="T1" fmla="*/ 2147483647 h 84"/>
                <a:gd name="T2" fmla="*/ 2147483647 w 111"/>
                <a:gd name="T3" fmla="*/ 2147483647 h 84"/>
                <a:gd name="T4" fmla="*/ 2147483647 w 111"/>
                <a:gd name="T5" fmla="*/ 2147483647 h 84"/>
                <a:gd name="T6" fmla="*/ 2147483647 w 111"/>
                <a:gd name="T7" fmla="*/ 2147483647 h 84"/>
                <a:gd name="T8" fmla="*/ 2147483647 w 111"/>
                <a:gd name="T9" fmla="*/ 2147483647 h 84"/>
                <a:gd name="T10" fmla="*/ 2147483647 w 111"/>
                <a:gd name="T11" fmla="*/ 2147483647 h 84"/>
                <a:gd name="T12" fmla="*/ 2147483647 w 111"/>
                <a:gd name="T13" fmla="*/ 2147483647 h 84"/>
                <a:gd name="T14" fmla="*/ 2147483647 w 111"/>
                <a:gd name="T15" fmla="*/ 2147483647 h 84"/>
                <a:gd name="T16" fmla="*/ 2147483647 w 111"/>
                <a:gd name="T17" fmla="*/ 2147483647 h 84"/>
                <a:gd name="T18" fmla="*/ 2147483647 w 111"/>
                <a:gd name="T19" fmla="*/ 2147483647 h 84"/>
                <a:gd name="T20" fmla="*/ 2147483647 w 111"/>
                <a:gd name="T21" fmla="*/ 2147483647 h 84"/>
                <a:gd name="T22" fmla="*/ 2147483647 w 111"/>
                <a:gd name="T23" fmla="*/ 2147483647 h 84"/>
                <a:gd name="T24" fmla="*/ 2147483647 w 111"/>
                <a:gd name="T25" fmla="*/ 2147483647 h 84"/>
                <a:gd name="T26" fmla="*/ 2147483647 w 111"/>
                <a:gd name="T27" fmla="*/ 2147483647 h 84"/>
                <a:gd name="T28" fmla="*/ 2147483647 w 111"/>
                <a:gd name="T29" fmla="*/ 2147483647 h 84"/>
                <a:gd name="T30" fmla="*/ 2147483647 w 111"/>
                <a:gd name="T31" fmla="*/ 2147483647 h 84"/>
                <a:gd name="T32" fmla="*/ 2147483647 w 111"/>
                <a:gd name="T33" fmla="*/ 2147483647 h 84"/>
                <a:gd name="T34" fmla="*/ 2147483647 w 111"/>
                <a:gd name="T35" fmla="*/ 2147483647 h 84"/>
                <a:gd name="T36" fmla="*/ 2147483647 w 111"/>
                <a:gd name="T37" fmla="*/ 2147483647 h 84"/>
                <a:gd name="T38" fmla="*/ 2147483647 w 111"/>
                <a:gd name="T39" fmla="*/ 2147483647 h 84"/>
                <a:gd name="T40" fmla="*/ 2147483647 w 111"/>
                <a:gd name="T41" fmla="*/ 2147483647 h 84"/>
                <a:gd name="T42" fmla="*/ 2147483647 w 111"/>
                <a:gd name="T43" fmla="*/ 2147483647 h 84"/>
                <a:gd name="T44" fmla="*/ 2147483647 w 111"/>
                <a:gd name="T45" fmla="*/ 2147483647 h 84"/>
                <a:gd name="T46" fmla="*/ 2147483647 w 111"/>
                <a:gd name="T47" fmla="*/ 2147483647 h 84"/>
                <a:gd name="T48" fmla="*/ 2147483647 w 111"/>
                <a:gd name="T49" fmla="*/ 2147483647 h 84"/>
                <a:gd name="T50" fmla="*/ 2147483647 w 111"/>
                <a:gd name="T51" fmla="*/ 2147483647 h 84"/>
                <a:gd name="T52" fmla="*/ 2147483647 w 111"/>
                <a:gd name="T53" fmla="*/ 2147483647 h 84"/>
                <a:gd name="T54" fmla="*/ 2147483647 w 111"/>
                <a:gd name="T55" fmla="*/ 2147483647 h 84"/>
                <a:gd name="T56" fmla="*/ 2147483647 w 111"/>
                <a:gd name="T57" fmla="*/ 2147483647 h 84"/>
                <a:gd name="T58" fmla="*/ 2147483647 w 111"/>
                <a:gd name="T59" fmla="*/ 2147483647 h 84"/>
                <a:gd name="T60" fmla="*/ 2147483647 w 111"/>
                <a:gd name="T61" fmla="*/ 2147483647 h 84"/>
                <a:gd name="T62" fmla="*/ 2147483647 w 111"/>
                <a:gd name="T63" fmla="*/ 2147483647 h 84"/>
                <a:gd name="T64" fmla="*/ 2147483647 w 111"/>
                <a:gd name="T65" fmla="*/ 2147483647 h 84"/>
                <a:gd name="T66" fmla="*/ 2147483647 w 111"/>
                <a:gd name="T67" fmla="*/ 2147483647 h 84"/>
                <a:gd name="T68" fmla="*/ 2147483647 w 111"/>
                <a:gd name="T69" fmla="*/ 2147483647 h 84"/>
                <a:gd name="T70" fmla="*/ 2147483647 w 111"/>
                <a:gd name="T71" fmla="*/ 2147483647 h 84"/>
                <a:gd name="T72" fmla="*/ 2147483647 w 111"/>
                <a:gd name="T73" fmla="*/ 2147483647 h 84"/>
                <a:gd name="T74" fmla="*/ 2147483647 w 111"/>
                <a:gd name="T75" fmla="*/ 2147483647 h 84"/>
                <a:gd name="T76" fmla="*/ 2147483647 w 111"/>
                <a:gd name="T77" fmla="*/ 2147483647 h 84"/>
                <a:gd name="T78" fmla="*/ 2147483647 w 111"/>
                <a:gd name="T79" fmla="*/ 2147483647 h 84"/>
                <a:gd name="T80" fmla="*/ 2147483647 w 111"/>
                <a:gd name="T81" fmla="*/ 2147483647 h 84"/>
                <a:gd name="T82" fmla="*/ 2147483647 w 111"/>
                <a:gd name="T83" fmla="*/ 2147483647 h 84"/>
                <a:gd name="T84" fmla="*/ 2147483647 w 111"/>
                <a:gd name="T85" fmla="*/ 2147483647 h 84"/>
                <a:gd name="T86" fmla="*/ 2147483647 w 111"/>
                <a:gd name="T87" fmla="*/ 2147483647 h 84"/>
                <a:gd name="T88" fmla="*/ 2147483647 w 111"/>
                <a:gd name="T89" fmla="*/ 2147483647 h 84"/>
                <a:gd name="T90" fmla="*/ 2147483647 w 111"/>
                <a:gd name="T91" fmla="*/ 2147483647 h 84"/>
                <a:gd name="T92" fmla="*/ 2147483647 w 111"/>
                <a:gd name="T93" fmla="*/ 2147483647 h 84"/>
                <a:gd name="T94" fmla="*/ 2147483647 w 111"/>
                <a:gd name="T95" fmla="*/ 2147483647 h 84"/>
                <a:gd name="T96" fmla="*/ 2147483647 w 111"/>
                <a:gd name="T97" fmla="*/ 2147483647 h 84"/>
                <a:gd name="T98" fmla="*/ 0 w 111"/>
                <a:gd name="T99" fmla="*/ 2147483647 h 84"/>
                <a:gd name="T100" fmla="*/ 2147483647 w 111"/>
                <a:gd name="T101" fmla="*/ 2147483647 h 84"/>
                <a:gd name="T102" fmla="*/ 2147483647 w 111"/>
                <a:gd name="T103" fmla="*/ 2147483647 h 84"/>
                <a:gd name="T104" fmla="*/ 2147483647 w 111"/>
                <a:gd name="T105" fmla="*/ 2147483647 h 84"/>
                <a:gd name="T106" fmla="*/ 2147483647 w 111"/>
                <a:gd name="T107" fmla="*/ 2147483647 h 84"/>
                <a:gd name="T108" fmla="*/ 2147483647 w 111"/>
                <a:gd name="T109" fmla="*/ 2147483647 h 84"/>
                <a:gd name="T110" fmla="*/ 2147483647 w 111"/>
                <a:gd name="T111" fmla="*/ 2147483647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97" name="组合 2896"/>
          <p:cNvGrpSpPr>
            <a:grpSpLocks/>
          </p:cNvGrpSpPr>
          <p:nvPr/>
        </p:nvGrpSpPr>
        <p:grpSpPr bwMode="auto">
          <a:xfrm>
            <a:off x="4689475" y="1911350"/>
            <a:ext cx="1365250" cy="1430338"/>
            <a:chOff x="4332855" y="1669138"/>
            <a:chExt cx="1363923" cy="1429709"/>
          </a:xfrm>
        </p:grpSpPr>
        <p:sp>
          <p:nvSpPr>
            <p:cNvPr id="10295" name="Freeform 90"/>
            <p:cNvSpPr>
              <a:spLocks/>
            </p:cNvSpPr>
            <p:nvPr/>
          </p:nvSpPr>
          <p:spPr bwMode="auto">
            <a:xfrm flipH="1">
              <a:off x="4332855" y="1669138"/>
              <a:ext cx="1363923" cy="142970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文本框 1170"/>
            <p:cNvSpPr txBox="1">
              <a:spLocks noChangeArrowheads="1"/>
            </p:cNvSpPr>
            <p:nvPr/>
          </p:nvSpPr>
          <p:spPr bwMode="auto">
            <a:xfrm>
              <a:off x="4612839" y="2059335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901" name="组合 2900"/>
          <p:cNvGrpSpPr>
            <a:grpSpLocks/>
          </p:cNvGrpSpPr>
          <p:nvPr/>
        </p:nvGrpSpPr>
        <p:grpSpPr bwMode="auto">
          <a:xfrm>
            <a:off x="6110288" y="3276600"/>
            <a:ext cx="1157287" cy="1214438"/>
            <a:chOff x="6098506" y="2716288"/>
            <a:chExt cx="1158124" cy="1213984"/>
          </a:xfrm>
        </p:grpSpPr>
        <p:sp>
          <p:nvSpPr>
            <p:cNvPr id="10293" name="Freeform 90"/>
            <p:cNvSpPr>
              <a:spLocks/>
            </p:cNvSpPr>
            <p:nvPr/>
          </p:nvSpPr>
          <p:spPr bwMode="auto">
            <a:xfrm>
              <a:off x="6098506" y="2716288"/>
              <a:ext cx="1158124" cy="1213984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文本框 1171"/>
            <p:cNvSpPr txBox="1">
              <a:spLocks noChangeArrowheads="1"/>
            </p:cNvSpPr>
            <p:nvPr/>
          </p:nvSpPr>
          <p:spPr bwMode="auto">
            <a:xfrm>
              <a:off x="6316137" y="2995321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899" name="组合 2898"/>
          <p:cNvGrpSpPr>
            <a:grpSpLocks/>
          </p:cNvGrpSpPr>
          <p:nvPr/>
        </p:nvGrpSpPr>
        <p:grpSpPr bwMode="auto">
          <a:xfrm>
            <a:off x="4976813" y="3660775"/>
            <a:ext cx="1158875" cy="1212850"/>
            <a:chOff x="4632896" y="3173659"/>
            <a:chExt cx="1158124" cy="1213984"/>
          </a:xfrm>
        </p:grpSpPr>
        <p:sp>
          <p:nvSpPr>
            <p:cNvPr id="10291" name="Freeform 90"/>
            <p:cNvSpPr>
              <a:spLocks/>
            </p:cNvSpPr>
            <p:nvPr/>
          </p:nvSpPr>
          <p:spPr bwMode="auto">
            <a:xfrm flipH="1">
              <a:off x="4632896" y="3173659"/>
              <a:ext cx="1158124" cy="1213984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文本框 1172"/>
            <p:cNvSpPr txBox="1">
              <a:spLocks noChangeArrowheads="1"/>
            </p:cNvSpPr>
            <p:nvPr/>
          </p:nvSpPr>
          <p:spPr bwMode="auto">
            <a:xfrm>
              <a:off x="4850527" y="3425908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902" name="组合 2901"/>
          <p:cNvGrpSpPr>
            <a:grpSpLocks/>
          </p:cNvGrpSpPr>
          <p:nvPr/>
        </p:nvGrpSpPr>
        <p:grpSpPr bwMode="auto">
          <a:xfrm flipH="1">
            <a:off x="5216525" y="5178425"/>
            <a:ext cx="939800" cy="985838"/>
            <a:chOff x="5231008" y="4128221"/>
            <a:chExt cx="940494" cy="985857"/>
          </a:xfrm>
        </p:grpSpPr>
        <p:sp>
          <p:nvSpPr>
            <p:cNvPr id="10289" name="Freeform 90"/>
            <p:cNvSpPr>
              <a:spLocks/>
            </p:cNvSpPr>
            <p:nvPr/>
          </p:nvSpPr>
          <p:spPr bwMode="auto">
            <a:xfrm flipH="1" flipV="1">
              <a:off x="5231008" y="4128221"/>
              <a:ext cx="940494" cy="985857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文本框 1173"/>
            <p:cNvSpPr txBox="1">
              <a:spLocks noChangeArrowheads="1"/>
            </p:cNvSpPr>
            <p:nvPr/>
          </p:nvSpPr>
          <p:spPr bwMode="auto">
            <a:xfrm>
              <a:off x="5334001" y="4259067"/>
              <a:ext cx="7726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895" name="组合 2894"/>
          <p:cNvGrpSpPr>
            <a:grpSpLocks/>
          </p:cNvGrpSpPr>
          <p:nvPr/>
        </p:nvGrpSpPr>
        <p:grpSpPr bwMode="auto">
          <a:xfrm>
            <a:off x="1158875" y="5053013"/>
            <a:ext cx="3497263" cy="1401762"/>
            <a:chOff x="5056356" y="5119267"/>
            <a:chExt cx="3496553" cy="1401581"/>
          </a:xfrm>
        </p:grpSpPr>
        <p:sp>
          <p:nvSpPr>
            <p:cNvPr id="1028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5" name="组合 1183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88" name="文本框 1187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文本框 1188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190" name="直接连接符 1189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4" name="组合 1193"/>
          <p:cNvGrpSpPr>
            <a:grpSpLocks/>
          </p:cNvGrpSpPr>
          <p:nvPr/>
        </p:nvGrpSpPr>
        <p:grpSpPr bwMode="auto">
          <a:xfrm>
            <a:off x="1158875" y="3425825"/>
            <a:ext cx="3497263" cy="1401763"/>
            <a:chOff x="5056356" y="5119267"/>
            <a:chExt cx="3496553" cy="1401581"/>
          </a:xfrm>
        </p:grpSpPr>
        <p:sp>
          <p:nvSpPr>
            <p:cNvPr id="10279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0" name="组合 1195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97" name="文本框 1196"/>
              <p:cNvSpPr txBox="1"/>
              <p:nvPr/>
            </p:nvSpPr>
            <p:spPr>
              <a:xfrm>
                <a:off x="8726712" y="1556755"/>
                <a:ext cx="2425207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8" name="文本框 1197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199" name="直接连接符 1198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0" name="组合 1199"/>
          <p:cNvGrpSpPr>
            <a:grpSpLocks/>
          </p:cNvGrpSpPr>
          <p:nvPr/>
        </p:nvGrpSpPr>
        <p:grpSpPr bwMode="auto">
          <a:xfrm>
            <a:off x="1158875" y="1798638"/>
            <a:ext cx="3497263" cy="1401762"/>
            <a:chOff x="5056356" y="5119267"/>
            <a:chExt cx="3496553" cy="1401581"/>
          </a:xfrm>
        </p:grpSpPr>
        <p:sp>
          <p:nvSpPr>
            <p:cNvPr id="1027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5" name="组合 1201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3" name="文本框 1202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4" name="文本框 1203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05" name="直接连接符 1204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6" name="组合 1205"/>
          <p:cNvGrpSpPr>
            <a:grpSpLocks/>
          </p:cNvGrpSpPr>
          <p:nvPr/>
        </p:nvGrpSpPr>
        <p:grpSpPr bwMode="auto">
          <a:xfrm>
            <a:off x="7839075" y="1179513"/>
            <a:ext cx="3495675" cy="1401762"/>
            <a:chOff x="5056356" y="5119267"/>
            <a:chExt cx="3496553" cy="1401581"/>
          </a:xfrm>
        </p:grpSpPr>
        <p:sp>
          <p:nvSpPr>
            <p:cNvPr id="10269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0" name="组合 1207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9" name="文本框 1208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0" name="文本框 1209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11" name="直接连接符 1210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2" name="组合 1211"/>
          <p:cNvGrpSpPr>
            <a:grpSpLocks/>
          </p:cNvGrpSpPr>
          <p:nvPr/>
        </p:nvGrpSpPr>
        <p:grpSpPr bwMode="auto">
          <a:xfrm>
            <a:off x="7839075" y="2967038"/>
            <a:ext cx="3495675" cy="1401762"/>
            <a:chOff x="5056356" y="5119267"/>
            <a:chExt cx="3496553" cy="1401581"/>
          </a:xfrm>
        </p:grpSpPr>
        <p:sp>
          <p:nvSpPr>
            <p:cNvPr id="10264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5" name="组合 1213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15" name="文本框 1214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文本框 1215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00" name="组合 2899"/>
          <p:cNvGrpSpPr>
            <a:grpSpLocks/>
          </p:cNvGrpSpPr>
          <p:nvPr/>
        </p:nvGrpSpPr>
        <p:grpSpPr bwMode="auto">
          <a:xfrm rot="-4802265">
            <a:off x="6103938" y="4895850"/>
            <a:ext cx="985838" cy="941387"/>
            <a:chOff x="6257635" y="4020428"/>
            <a:chExt cx="985857" cy="940494"/>
          </a:xfrm>
        </p:grpSpPr>
        <p:sp>
          <p:nvSpPr>
            <p:cNvPr id="10262" name="Freeform 90"/>
            <p:cNvSpPr>
              <a:spLocks/>
            </p:cNvSpPr>
            <p:nvPr/>
          </p:nvSpPr>
          <p:spPr bwMode="auto">
            <a:xfrm rot="-6178902">
              <a:off x="6280317" y="3997746"/>
              <a:ext cx="940494" cy="985857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文本框 1218"/>
            <p:cNvSpPr txBox="1">
              <a:spLocks noChangeArrowheads="1"/>
            </p:cNvSpPr>
            <p:nvPr/>
          </p:nvSpPr>
          <p:spPr bwMode="auto">
            <a:xfrm rot="4802265">
              <a:off x="6365138" y="4163985"/>
              <a:ext cx="722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220" name="组合 1219"/>
          <p:cNvGrpSpPr>
            <a:grpSpLocks/>
          </p:cNvGrpSpPr>
          <p:nvPr/>
        </p:nvGrpSpPr>
        <p:grpSpPr bwMode="auto">
          <a:xfrm>
            <a:off x="7839075" y="4756150"/>
            <a:ext cx="3495675" cy="1401763"/>
            <a:chOff x="5056356" y="5119267"/>
            <a:chExt cx="3496553" cy="1401581"/>
          </a:xfrm>
        </p:grpSpPr>
        <p:sp>
          <p:nvSpPr>
            <p:cNvPr id="10257" name="Freeform 90"/>
            <p:cNvSpPr>
              <a:spLocks/>
            </p:cNvSpPr>
            <p:nvPr/>
          </p:nvSpPr>
          <p:spPr bwMode="auto">
            <a:xfrm flipH="1" flipV="1">
              <a:off x="5056356" y="5265072"/>
              <a:ext cx="370880" cy="388769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8" name="组合 1221"/>
            <p:cNvGrpSpPr>
              <a:grpSpLocks/>
            </p:cNvGrpSpPr>
            <p:nvPr/>
          </p:nvGrpSpPr>
          <p:grpSpPr bwMode="auto"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23" name="文本框 1222"/>
              <p:cNvSpPr txBox="1"/>
              <p:nvPr/>
            </p:nvSpPr>
            <p:spPr>
              <a:xfrm>
                <a:off x="8726880" y="1556755"/>
                <a:ext cx="2424722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4" name="文本框 1223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</a:p>
            </p:txBody>
          </p:sp>
          <p:cxnSp>
            <p:nvCxnSpPr>
              <p:cNvPr id="1225" name="直接连接符 1224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8" name="组合 2897"/>
          <p:cNvGrpSpPr>
            <a:grpSpLocks/>
          </p:cNvGrpSpPr>
          <p:nvPr/>
        </p:nvGrpSpPr>
        <p:grpSpPr bwMode="auto">
          <a:xfrm>
            <a:off x="6046788" y="1300163"/>
            <a:ext cx="1477962" cy="1550987"/>
            <a:chOff x="5417640" y="987334"/>
            <a:chExt cx="1478279" cy="1549581"/>
          </a:xfrm>
        </p:grpSpPr>
        <p:sp>
          <p:nvSpPr>
            <p:cNvPr id="10255" name="Freeform 90"/>
            <p:cNvSpPr>
              <a:spLocks/>
            </p:cNvSpPr>
            <p:nvPr/>
          </p:nvSpPr>
          <p:spPr bwMode="auto">
            <a:xfrm>
              <a:off x="5417640" y="987334"/>
              <a:ext cx="1478279" cy="1549581"/>
            </a:xfrm>
            <a:custGeom>
              <a:avLst/>
              <a:gdLst>
                <a:gd name="T0" fmla="*/ 2147483647 w 754"/>
                <a:gd name="T1" fmla="*/ 2147483647 h 790"/>
                <a:gd name="T2" fmla="*/ 2147483647 w 754"/>
                <a:gd name="T3" fmla="*/ 2147483647 h 790"/>
                <a:gd name="T4" fmla="*/ 2147483647 w 754"/>
                <a:gd name="T5" fmla="*/ 2147483647 h 790"/>
                <a:gd name="T6" fmla="*/ 2147483647 w 754"/>
                <a:gd name="T7" fmla="*/ 2147483647 h 790"/>
                <a:gd name="T8" fmla="*/ 2147483647 w 754"/>
                <a:gd name="T9" fmla="*/ 0 h 790"/>
                <a:gd name="T10" fmla="*/ 2147483647 w 754"/>
                <a:gd name="T11" fmla="*/ 2147483647 h 790"/>
                <a:gd name="T12" fmla="*/ 2147483647 w 754"/>
                <a:gd name="T13" fmla="*/ 2147483647 h 790"/>
                <a:gd name="T14" fmla="*/ 2147483647 w 754"/>
                <a:gd name="T15" fmla="*/ 2147483647 h 790"/>
                <a:gd name="T16" fmla="*/ 0 w 754"/>
                <a:gd name="T17" fmla="*/ 2147483647 h 790"/>
                <a:gd name="T18" fmla="*/ 2147483647 w 754"/>
                <a:gd name="T19" fmla="*/ 2147483647 h 790"/>
                <a:gd name="T20" fmla="*/ 2147483647 w 754"/>
                <a:gd name="T21" fmla="*/ 2147483647 h 790"/>
                <a:gd name="T22" fmla="*/ 2147483647 w 754"/>
                <a:gd name="T23" fmla="*/ 2147483647 h 790"/>
                <a:gd name="T24" fmla="*/ 2147483647 w 754"/>
                <a:gd name="T25" fmla="*/ 2147483647 h 790"/>
                <a:gd name="T26" fmla="*/ 2147483647 w 754"/>
                <a:gd name="T27" fmla="*/ 2147483647 h 790"/>
                <a:gd name="T28" fmla="*/ 2147483647 w 754"/>
                <a:gd name="T29" fmla="*/ 2147483647 h 7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文本框 2892"/>
            <p:cNvSpPr txBox="1">
              <a:spLocks noChangeArrowheads="1"/>
            </p:cNvSpPr>
            <p:nvPr/>
          </p:nvSpPr>
          <p:spPr bwMode="auto">
            <a:xfrm>
              <a:off x="5836739" y="1504950"/>
              <a:ext cx="640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1786</Words>
  <Application>Microsoft Office PowerPoint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wang zongyu</cp:lastModifiedBy>
  <cp:revision>72</cp:revision>
  <dcterms:created xsi:type="dcterms:W3CDTF">2015-02-13T12:32:29Z</dcterms:created>
  <dcterms:modified xsi:type="dcterms:W3CDTF">2018-06-13T11:32:11Z</dcterms:modified>
</cp:coreProperties>
</file>