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Lst>
  <p:sldSz cx="9144000" cy="5143500" type="screen16x9"/>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32"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33"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3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36"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pic>
        <p:nvPicPr>
          <p:cNvPr id="37" name="Picture 36"/>
          <p:cNvPicPr/>
          <p:nvPr/>
        </p:nvPicPr>
        <p:blipFill>
          <a:blip r:embed="rId2"/>
          <a:stretch>
            <a:fillRect/>
          </a:stretch>
        </p:blipFill>
        <p:spPr>
          <a:xfrm>
            <a:off x="2702160" y="1203480"/>
            <a:ext cx="3738600" cy="2982960"/>
          </a:xfrm>
          <a:prstGeom prst="rect">
            <a:avLst/>
          </a:prstGeom>
          <a:ln>
            <a:noFill/>
          </a:ln>
        </p:spPr>
      </p:pic>
      <p:pic>
        <p:nvPicPr>
          <p:cNvPr id="38" name="Picture 37"/>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69"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0"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panose="020B0604020202020204"/>
            </a:endParaRPr>
          </a:p>
        </p:txBody>
      </p:sp>
      <p:sp>
        <p:nvSpPr>
          <p:cNvPr id="72"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sp>
        <p:nvSpPr>
          <p:cNvPr id="73"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000000"/>
              </a:solidFill>
              <a:uFill>
                <a:solidFill>
                  <a:srgbClr val="FFFFFF"/>
                </a:solidFill>
              </a:uFill>
              <a:latin typeface="Arial" panose="020B0604020202020204"/>
            </a:endParaRPr>
          </a:p>
        </p:txBody>
      </p:sp>
      <p:pic>
        <p:nvPicPr>
          <p:cNvPr id="74" name="Picture 73"/>
          <p:cNvPicPr/>
          <p:nvPr/>
        </p:nvPicPr>
        <p:blipFill>
          <a:blip r:embed="rId2"/>
          <a:stretch>
            <a:fillRect/>
          </a:stretch>
        </p:blipFill>
        <p:spPr>
          <a:xfrm>
            <a:off x="2702160" y="1203480"/>
            <a:ext cx="3738600" cy="2982960"/>
          </a:xfrm>
          <a:prstGeom prst="rect">
            <a:avLst/>
          </a:prstGeom>
          <a:ln>
            <a:noFill/>
          </a:ln>
        </p:spPr>
      </p:pic>
      <p:pic>
        <p:nvPicPr>
          <p:cNvPr id="75" name="Picture 7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8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83"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85"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86"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90"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91"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92"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94"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95"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96"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98"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99"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00"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102" name="PlaceHolder 2"/>
          <p:cNvSpPr>
            <a:spLocks noGrp="1"/>
          </p:cNvSpPr>
          <p:nvPr>
            <p:ph type="body"/>
          </p:nvPr>
        </p:nvSpPr>
        <p:spPr>
          <a:xfrm>
            <a:off x="457200" y="120348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03" name="PlaceHolder 3"/>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10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06"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07"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08" name="PlaceHolder 5"/>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110" name="PlaceHolder 2"/>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11" name="PlaceHolder 3"/>
          <p:cNvSpPr>
            <a:spLocks noGrp="1"/>
          </p:cNvSpPr>
          <p:nvPr>
            <p:ph type="body"/>
          </p:nvPr>
        </p:nvSpPr>
        <p:spPr>
          <a:xfrm>
            <a:off x="457200" y="1203480"/>
            <a:ext cx="822924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pic>
        <p:nvPicPr>
          <p:cNvPr id="112" name="Picture 111"/>
          <p:cNvPicPr/>
          <p:nvPr/>
        </p:nvPicPr>
        <p:blipFill>
          <a:blip r:embed="rId2"/>
          <a:stretch>
            <a:fillRect/>
          </a:stretch>
        </p:blipFill>
        <p:spPr>
          <a:xfrm>
            <a:off x="2702160" y="1203480"/>
            <a:ext cx="3738600" cy="2982960"/>
          </a:xfrm>
          <a:prstGeom prst="rect">
            <a:avLst/>
          </a:prstGeom>
          <a:ln>
            <a:noFill/>
          </a:ln>
        </p:spPr>
      </p:pic>
      <p:pic>
        <p:nvPicPr>
          <p:cNvPr id="113" name="Picture 112"/>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6" name="PlaceHolder 3"/>
          <p:cNvSpPr>
            <a:spLocks noGrp="1"/>
          </p:cNvSpPr>
          <p:nvPr>
            <p:ph type="body"/>
          </p:nvPr>
        </p:nvSpPr>
        <p:spPr>
          <a:xfrm>
            <a:off x="45720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17" name="PlaceHolder 4"/>
          <p:cNvSpPr>
            <a:spLocks noGrp="1"/>
          </p:cNvSpPr>
          <p:nvPr>
            <p:ph type="body"/>
          </p:nvPr>
        </p:nvSpPr>
        <p:spPr>
          <a:xfrm>
            <a:off x="467424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IN" sz="4400" b="0" strike="noStrike" spc="-1">
              <a:solidFill>
                <a:srgbClr val="FFFFFF"/>
              </a:solidFill>
              <a:uFill>
                <a:solidFill>
                  <a:srgbClr val="FFFFFF"/>
                </a:solidFill>
              </a:uFill>
              <a:latin typeface="Arial" panose="020B0604020202020204"/>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lstStyle/>
          <a:p>
            <a:endParaRPr lang="en-IN" sz="3200" b="0" strike="noStrike" spc="-1">
              <a:solidFill>
                <a:srgbClr val="FFFFFF"/>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CustomShape 1"/>
          <p:cNvSpPr/>
          <p:nvPr/>
        </p:nvSpPr>
        <p:spPr>
          <a:xfrm flipV="1">
            <a:off x="432000" y="358560"/>
            <a:ext cx="8288640" cy="54720"/>
          </a:xfrm>
          <a:custGeom>
            <a:avLst/>
            <a:gdLst/>
            <a:ahLst/>
            <a:cxnLst/>
            <a:rect l="l" t="t" r="r" b="b"/>
            <a:pathLst>
              <a:path w="21600" h="21600">
                <a:moveTo>
                  <a:pt x="0" y="0"/>
                </a:moveTo>
                <a:lnTo>
                  <a:pt x="21600" y="21600"/>
                </a:lnTo>
              </a:path>
            </a:pathLst>
          </a:custGeom>
          <a:noFill/>
          <a:ln w="38160">
            <a:solidFill>
              <a:schemeClr val="lt1"/>
            </a:solidFill>
            <a:round/>
          </a:ln>
        </p:spPr>
        <p:style>
          <a:lnRef idx="0">
            <a:srgbClr val="FFFFFF"/>
          </a:lnRef>
          <a:fillRef idx="0">
            <a:srgbClr val="FFFFFF"/>
          </a:fillRef>
          <a:effectRef idx="0">
            <a:srgbClr val="FFFFFF"/>
          </a:effectRef>
          <a:fontRef idx="minor"/>
        </p:style>
      </p:sp>
      <p:sp>
        <p:nvSpPr>
          <p:cNvPr id="2" name="CustomShape 2"/>
          <p:cNvSpPr/>
          <p:nvPr/>
        </p:nvSpPr>
        <p:spPr>
          <a:xfrm flipV="1">
            <a:off x="504000" y="4534560"/>
            <a:ext cx="8216640" cy="203040"/>
          </a:xfrm>
          <a:custGeom>
            <a:avLst/>
            <a:gdLst/>
            <a:ahLst/>
            <a:cxnLst/>
            <a:rect l="l" t="t" r="r" b="b"/>
            <a:pathLst>
              <a:path w="21600" h="21600">
                <a:moveTo>
                  <a:pt x="0" y="0"/>
                </a:moveTo>
                <a:lnTo>
                  <a:pt x="21600" y="21600"/>
                </a:lnTo>
              </a:path>
            </a:pathLst>
          </a:custGeom>
          <a:noFill/>
          <a:ln w="19080">
            <a:solidFill>
              <a:schemeClr val="lt1"/>
            </a:solidFill>
            <a:round/>
          </a:ln>
        </p:spPr>
        <p:style>
          <a:lnRef idx="0">
            <a:srgbClr val="FFFFFF"/>
          </a:lnRef>
          <a:fillRef idx="0">
            <a:srgbClr val="FFFFFF"/>
          </a:fillRef>
          <a:effectRef idx="0">
            <a:srgbClr val="FFFFFF"/>
          </a:effectRef>
          <a:fontRef idx="minor"/>
        </p:style>
      </p:sp>
      <p:sp>
        <p:nvSpPr>
          <p:cNvPr id="3" name="CustomShape 3"/>
          <p:cNvSpPr/>
          <p:nvPr/>
        </p:nvSpPr>
        <p:spPr>
          <a:xfrm>
            <a:off x="425160" y="415800"/>
            <a:ext cx="181800" cy="360"/>
          </a:xfrm>
          <a:custGeom>
            <a:avLst/>
            <a:gdLst/>
            <a:ahLst/>
            <a:cxnLst/>
            <a:rect l="l" t="t" r="r" b="b"/>
            <a:pathLst>
              <a:path w="21600" h="21600">
                <a:moveTo>
                  <a:pt x="0" y="0"/>
                </a:moveTo>
                <a:lnTo>
                  <a:pt x="21600" y="21600"/>
                </a:lnTo>
              </a:path>
            </a:pathLst>
          </a:custGeom>
          <a:noFill/>
          <a:ln w="19080">
            <a:solidFill>
              <a:schemeClr val="lt1"/>
            </a:solidFill>
            <a:round/>
          </a:ln>
        </p:spPr>
        <p:style>
          <a:lnRef idx="0">
            <a:srgbClr val="FFFFFF"/>
          </a:lnRef>
          <a:fillRef idx="0">
            <a:srgbClr val="FFFFFF"/>
          </a:fillRef>
          <a:effectRef idx="0">
            <a:srgbClr val="FFFFFF"/>
          </a:effectRef>
          <a:fontRef idx="minor"/>
        </p:style>
      </p:sp>
      <p:sp>
        <p:nvSpPr>
          <p:cNvPr id="4" name="PlaceHolder 4"/>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FFFFFF"/>
                </a:solidFill>
                <a:uFill>
                  <a:solidFill>
                    <a:srgbClr val="FFFFFF"/>
                  </a:solidFill>
                </a:uFill>
                <a:latin typeface="Arial" panose="020B0604020202020204"/>
              </a:rPr>
              <a:t>Click to edit the title text format</a:t>
            </a:r>
          </a:p>
        </p:txBody>
      </p:sp>
      <p:sp>
        <p:nvSpPr>
          <p:cNvPr id="5" name="PlaceHolder 5"/>
          <p:cNvSpPr>
            <a:spLocks noGrp="1"/>
          </p:cNvSpPr>
          <p:nvPr>
            <p:ph type="body"/>
          </p:nvPr>
        </p:nvSpPr>
        <p:spPr>
          <a:xfrm>
            <a:off x="457200" y="1203480"/>
            <a:ext cx="8229240" cy="2982960"/>
          </a:xfrm>
          <a:prstGeom prst="rect">
            <a:avLst/>
          </a:prstGeom>
        </p:spPr>
        <p:txBody>
          <a:bodyPr lIns="0" tIns="0" rIns="0" bIns="0"/>
          <a:lstStyle/>
          <a:p>
            <a:pPr marL="431800" indent="-323850">
              <a:buClr>
                <a:srgbClr val="FFFFFF"/>
              </a:buClr>
              <a:buSzPct val="45000"/>
              <a:buFont typeface="Wingdings" panose="05000000000000000000" pitchFamily="2" charset="2"/>
              <a:buChar char=""/>
            </a:pPr>
            <a:r>
              <a:rPr lang="en-IN" sz="3200" b="0" strike="noStrike" spc="-1">
                <a:solidFill>
                  <a:srgbClr val="FFFFFF"/>
                </a:solidFill>
                <a:uFill>
                  <a:solidFill>
                    <a:srgbClr val="FFFFFF"/>
                  </a:solidFill>
                </a:uFill>
                <a:latin typeface="Arial" panose="020B0604020202020204"/>
              </a:rPr>
              <a:t>Click to edit the outline text format</a:t>
            </a:r>
          </a:p>
          <a:p>
            <a:pPr marL="864235" lvl="1" indent="-323850">
              <a:buClr>
                <a:srgbClr val="FFFFFF"/>
              </a:buClr>
              <a:buSzPct val="75000"/>
              <a:buFont typeface="Symbol" panose="05050102010706020507" charset="2"/>
              <a:buChar char=""/>
            </a:pPr>
            <a:r>
              <a:rPr lang="en-IN" sz="2800" b="0" strike="noStrike" spc="-1">
                <a:solidFill>
                  <a:srgbClr val="FFFFFF"/>
                </a:solidFill>
                <a:uFill>
                  <a:solidFill>
                    <a:srgbClr val="FFFFFF"/>
                  </a:solidFill>
                </a:uFill>
                <a:latin typeface="Arial" panose="020B0604020202020204"/>
              </a:rPr>
              <a:t>Second Outline Level</a:t>
            </a:r>
          </a:p>
          <a:p>
            <a:pPr marL="1296035" lvl="2" indent="-288290">
              <a:buClr>
                <a:srgbClr val="FFFFFF"/>
              </a:buClr>
              <a:buSzPct val="45000"/>
              <a:buFont typeface="Wingdings" panose="05000000000000000000" pitchFamily="2" charset="2"/>
              <a:buChar char=""/>
            </a:pPr>
            <a:r>
              <a:rPr lang="en-IN" sz="2400" b="0" strike="noStrike" spc="-1">
                <a:solidFill>
                  <a:srgbClr val="FFFFFF"/>
                </a:solidFill>
                <a:uFill>
                  <a:solidFill>
                    <a:srgbClr val="FFFFFF"/>
                  </a:solidFill>
                </a:uFill>
                <a:latin typeface="Arial" panose="020B0604020202020204"/>
              </a:rPr>
              <a:t>Third Outline Level</a:t>
            </a:r>
          </a:p>
          <a:p>
            <a:pPr marL="1727835" lvl="3" indent="-215900">
              <a:buClr>
                <a:srgbClr val="FFFFFF"/>
              </a:buClr>
              <a:buSzPct val="75000"/>
              <a:buFont typeface="Symbol" panose="05050102010706020507" charset="2"/>
              <a:buChar char=""/>
            </a:pPr>
            <a:r>
              <a:rPr lang="en-IN" sz="2000" b="0" strike="noStrike" spc="-1">
                <a:solidFill>
                  <a:srgbClr val="FFFFFF"/>
                </a:solidFill>
                <a:uFill>
                  <a:solidFill>
                    <a:srgbClr val="FFFFFF"/>
                  </a:solidFill>
                </a:uFill>
                <a:latin typeface="Arial" panose="020B0604020202020204"/>
              </a:rPr>
              <a:t>Fourth Outline Level</a:t>
            </a:r>
          </a:p>
          <a:p>
            <a:pPr marL="2160270" lvl="4" indent="-215900">
              <a:buClr>
                <a:srgbClr val="FFFFFF"/>
              </a:buClr>
              <a:buSzPct val="45000"/>
              <a:buFont typeface="Wingdings" panose="05000000000000000000" pitchFamily="2" charset="2"/>
              <a:buChar char=""/>
            </a:pPr>
            <a:r>
              <a:rPr lang="en-IN" sz="2000" b="0" strike="noStrike" spc="-1">
                <a:solidFill>
                  <a:srgbClr val="FFFFFF"/>
                </a:solidFill>
                <a:uFill>
                  <a:solidFill>
                    <a:srgbClr val="FFFFFF"/>
                  </a:solidFill>
                </a:uFill>
                <a:latin typeface="Arial" panose="020B0604020202020204"/>
              </a:rPr>
              <a:t>Fifth Outline Level</a:t>
            </a:r>
          </a:p>
          <a:p>
            <a:pPr marL="2592070" lvl="5" indent="-215900">
              <a:buClr>
                <a:srgbClr val="FFFFFF"/>
              </a:buClr>
              <a:buSzPct val="45000"/>
              <a:buFont typeface="Wingdings" panose="05000000000000000000" pitchFamily="2" charset="2"/>
              <a:buChar char=""/>
            </a:pPr>
            <a:r>
              <a:rPr lang="en-IN" sz="2000" b="0" strike="noStrike" spc="-1">
                <a:solidFill>
                  <a:srgbClr val="FFFFFF"/>
                </a:solidFill>
                <a:uFill>
                  <a:solidFill>
                    <a:srgbClr val="FFFFFF"/>
                  </a:solidFill>
                </a:uFill>
                <a:latin typeface="Arial" panose="020B0604020202020204"/>
              </a:rPr>
              <a:t>Sixth Outline Level</a:t>
            </a:r>
          </a:p>
          <a:p>
            <a:pPr marL="3023870" lvl="6" indent="-215900">
              <a:buClr>
                <a:srgbClr val="FFFFFF"/>
              </a:buClr>
              <a:buSzPct val="45000"/>
              <a:buFont typeface="Wingdings" panose="05000000000000000000" pitchFamily="2" charset="2"/>
              <a:buChar char=""/>
            </a:pPr>
            <a:r>
              <a:rPr lang="en-IN" sz="2000" b="0" strike="noStrike" spc="-1">
                <a:solidFill>
                  <a:srgbClr val="FFFFFF"/>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4572000" y="0"/>
            <a:ext cx="4570560" cy="5142240"/>
          </a:xfrm>
          <a:prstGeom prst="rect">
            <a:avLst/>
          </a:prstGeom>
          <a:solidFill>
            <a:schemeClr val="dk1"/>
          </a:solidFill>
          <a:ln>
            <a:noFill/>
          </a:ln>
        </p:spPr>
        <p:style>
          <a:lnRef idx="0">
            <a:srgbClr val="FFFFFF"/>
          </a:lnRef>
          <a:fillRef idx="0">
            <a:srgbClr val="FFFFFF"/>
          </a:fillRef>
          <a:effectRef idx="0">
            <a:srgbClr val="FFFFFF"/>
          </a:effectRef>
          <a:fontRef idx="minor"/>
        </p:style>
      </p:sp>
      <p:sp>
        <p:nvSpPr>
          <p:cNvPr id="40" name="PlaceHolder 2"/>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panose="020B0604020202020204"/>
              </a:rPr>
              <a:t>Click to edit the title text format</a:t>
            </a:r>
          </a:p>
        </p:txBody>
      </p:sp>
      <p:sp>
        <p:nvSpPr>
          <p:cNvPr id="41" name="PlaceHolder 3"/>
          <p:cNvSpPr>
            <a:spLocks noGrp="1"/>
          </p:cNvSpPr>
          <p:nvPr>
            <p:ph type="body"/>
          </p:nvPr>
        </p:nvSpPr>
        <p:spPr>
          <a:xfrm>
            <a:off x="457200" y="1203480"/>
            <a:ext cx="8229240" cy="298296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IN" sz="3200" b="0" strike="noStrike" spc="-1">
                <a:solidFill>
                  <a:srgbClr val="000000"/>
                </a:solidFill>
                <a:uFill>
                  <a:solidFill>
                    <a:srgbClr val="FFFFFF"/>
                  </a:solidFill>
                </a:uFill>
                <a:latin typeface="Arial" panose="020B0604020202020204"/>
              </a:rPr>
              <a:t>Click to edit the outline text format</a:t>
            </a:r>
          </a:p>
          <a:p>
            <a:pPr marL="864235" lvl="1" indent="-323850">
              <a:buClr>
                <a:srgbClr val="000000"/>
              </a:buClr>
              <a:buSzPct val="75000"/>
              <a:buFont typeface="Symbol" panose="05050102010706020507" charset="2"/>
              <a:buChar char=""/>
            </a:pPr>
            <a:r>
              <a:rPr lang="en-IN" sz="2800" b="0" strike="noStrike" spc="-1">
                <a:solidFill>
                  <a:srgbClr val="000000"/>
                </a:solidFill>
                <a:uFill>
                  <a:solidFill>
                    <a:srgbClr val="FFFFFF"/>
                  </a:solidFill>
                </a:uFill>
                <a:latin typeface="Arial" panose="020B0604020202020204"/>
              </a:rPr>
              <a:t>Second Outline Level</a:t>
            </a:r>
          </a:p>
          <a:p>
            <a:pPr marL="1296035" lvl="2" indent="-288290">
              <a:buClr>
                <a:srgbClr val="000000"/>
              </a:buClr>
              <a:buSzPct val="45000"/>
              <a:buFont typeface="Wingdings" panose="05000000000000000000" pitchFamily="2" charset="2"/>
              <a:buChar char=""/>
            </a:pPr>
            <a:r>
              <a:rPr lang="en-IN" sz="2400" b="0" strike="noStrike" spc="-1">
                <a:solidFill>
                  <a:srgbClr val="000000"/>
                </a:solidFill>
                <a:uFill>
                  <a:solidFill>
                    <a:srgbClr val="FFFFFF"/>
                  </a:solidFill>
                </a:uFill>
                <a:latin typeface="Arial" panose="020B0604020202020204"/>
              </a:rPr>
              <a:t>Third Outline Level</a:t>
            </a:r>
          </a:p>
          <a:p>
            <a:pPr marL="1727835" lvl="3" indent="-215900">
              <a:buClr>
                <a:srgbClr val="000000"/>
              </a:buClr>
              <a:buSzPct val="75000"/>
              <a:buFont typeface="Symbol" panose="05050102010706020507" charset="2"/>
              <a:buChar char=""/>
            </a:pPr>
            <a:r>
              <a:rPr lang="en-IN" sz="2000" b="0" strike="noStrike" spc="-1">
                <a:solidFill>
                  <a:srgbClr val="000000"/>
                </a:solidFill>
                <a:uFill>
                  <a:solidFill>
                    <a:srgbClr val="FFFFFF"/>
                  </a:solidFill>
                </a:uFill>
                <a:latin typeface="Arial" panose="020B0604020202020204"/>
              </a:rPr>
              <a:t>Fourth Outline Level</a:t>
            </a:r>
          </a:p>
          <a:p>
            <a:pPr marL="2160270" lvl="4"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Fifth Outline Level</a:t>
            </a:r>
          </a:p>
          <a:p>
            <a:pPr marL="2592070" lvl="5"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Sixth Outline Level</a:t>
            </a:r>
          </a:p>
          <a:p>
            <a:pPr marL="3023870" lvl="6" indent="-215900">
              <a:buClr>
                <a:srgbClr val="000000"/>
              </a:buClr>
              <a:buSzPct val="45000"/>
              <a:buFont typeface="Wingdings" panose="05000000000000000000" pitchFamily="2" charset="2"/>
              <a:buChar char=""/>
            </a:pPr>
            <a:r>
              <a:rPr lang="en-IN" sz="2000" b="0" strike="noStrike" spc="-1">
                <a:solidFill>
                  <a:srgbClr val="000000"/>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6" name="CustomShape 1"/>
          <p:cNvSpPr/>
          <p:nvPr/>
        </p:nvSpPr>
        <p:spPr>
          <a:xfrm>
            <a:off x="425160" y="415800"/>
            <a:ext cx="8295480" cy="360"/>
          </a:xfrm>
          <a:custGeom>
            <a:avLst/>
            <a:gdLst/>
            <a:ahLst/>
            <a:cxnLst/>
            <a:rect l="l" t="t" r="r" b="b"/>
            <a:pathLst>
              <a:path w="21600" h="21600">
                <a:moveTo>
                  <a:pt x="0" y="0"/>
                </a:moveTo>
                <a:lnTo>
                  <a:pt x="21600" y="21600"/>
                </a:lnTo>
              </a:path>
            </a:pathLst>
          </a:custGeom>
          <a:noFill/>
          <a:ln w="38160">
            <a:solidFill>
              <a:schemeClr val="lt1"/>
            </a:solidFill>
            <a:round/>
          </a:ln>
        </p:spPr>
        <p:style>
          <a:lnRef idx="0">
            <a:srgbClr val="FFFFFF"/>
          </a:lnRef>
          <a:fillRef idx="0">
            <a:srgbClr val="FFFFFF"/>
          </a:fillRef>
          <a:effectRef idx="0">
            <a:srgbClr val="FFFFFF"/>
          </a:effectRef>
          <a:fontRef idx="minor"/>
        </p:style>
      </p:sp>
      <p:sp>
        <p:nvSpPr>
          <p:cNvPr id="77" name="CustomShape 2"/>
          <p:cNvSpPr/>
          <p:nvPr/>
        </p:nvSpPr>
        <p:spPr>
          <a:xfrm>
            <a:off x="425160" y="4740120"/>
            <a:ext cx="8295480" cy="360"/>
          </a:xfrm>
          <a:custGeom>
            <a:avLst/>
            <a:gdLst/>
            <a:ahLst/>
            <a:cxnLst/>
            <a:rect l="l" t="t" r="r" b="b"/>
            <a:pathLst>
              <a:path w="21600" h="21600">
                <a:moveTo>
                  <a:pt x="0" y="0"/>
                </a:moveTo>
                <a:lnTo>
                  <a:pt x="21600" y="21600"/>
                </a:lnTo>
              </a:path>
            </a:pathLst>
          </a:custGeom>
          <a:noFill/>
          <a:ln w="19080">
            <a:solidFill>
              <a:schemeClr val="lt1"/>
            </a:solidFill>
            <a:round/>
          </a:ln>
        </p:spPr>
        <p:style>
          <a:lnRef idx="0">
            <a:srgbClr val="FFFFFF"/>
          </a:lnRef>
          <a:fillRef idx="0">
            <a:srgbClr val="FFFFFF"/>
          </a:fillRef>
          <a:effectRef idx="0">
            <a:srgbClr val="FFFFFF"/>
          </a:effectRef>
          <a:fontRef idx="minor"/>
        </p:style>
      </p:sp>
      <p:sp>
        <p:nvSpPr>
          <p:cNvPr id="78"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IN" sz="4400" b="0" strike="noStrike" spc="-1">
                <a:solidFill>
                  <a:srgbClr val="FFFFFF"/>
                </a:solidFill>
                <a:uFill>
                  <a:solidFill>
                    <a:srgbClr val="FFFFFF"/>
                  </a:solidFill>
                </a:uFill>
                <a:latin typeface="Arial" panose="020B0604020202020204"/>
              </a:rPr>
              <a:t>Click to edit the title text format</a:t>
            </a:r>
          </a:p>
        </p:txBody>
      </p:sp>
      <p:sp>
        <p:nvSpPr>
          <p:cNvPr id="79" name="PlaceHolder 4"/>
          <p:cNvSpPr>
            <a:spLocks noGrp="1"/>
          </p:cNvSpPr>
          <p:nvPr>
            <p:ph type="body"/>
          </p:nvPr>
        </p:nvSpPr>
        <p:spPr>
          <a:xfrm>
            <a:off x="457200" y="1203480"/>
            <a:ext cx="8229240" cy="2982960"/>
          </a:xfrm>
          <a:prstGeom prst="rect">
            <a:avLst/>
          </a:prstGeom>
        </p:spPr>
        <p:txBody>
          <a:bodyPr lIns="0" tIns="0" rIns="0" bIns="0"/>
          <a:lstStyle/>
          <a:p>
            <a:pPr marL="431800" indent="-323850">
              <a:buClr>
                <a:srgbClr val="FFFFFF"/>
              </a:buClr>
              <a:buSzPct val="45000"/>
              <a:buFont typeface="Wingdings" panose="05000000000000000000" pitchFamily="2" charset="2"/>
              <a:buChar char=""/>
            </a:pPr>
            <a:r>
              <a:rPr lang="en-IN" sz="3200" b="0" strike="noStrike" spc="-1">
                <a:solidFill>
                  <a:srgbClr val="FFFFFF"/>
                </a:solidFill>
                <a:uFill>
                  <a:solidFill>
                    <a:srgbClr val="FFFFFF"/>
                  </a:solidFill>
                </a:uFill>
                <a:latin typeface="Arial" panose="020B0604020202020204"/>
              </a:rPr>
              <a:t>Click to edit the outline text format</a:t>
            </a:r>
          </a:p>
          <a:p>
            <a:pPr marL="864235" lvl="1" indent="-323850">
              <a:buClr>
                <a:srgbClr val="FFFFFF"/>
              </a:buClr>
              <a:buSzPct val="75000"/>
              <a:buFont typeface="Symbol" panose="05050102010706020507" charset="2"/>
              <a:buChar char=""/>
            </a:pPr>
            <a:r>
              <a:rPr lang="en-IN" sz="2800" b="0" strike="noStrike" spc="-1">
                <a:solidFill>
                  <a:srgbClr val="FFFFFF"/>
                </a:solidFill>
                <a:uFill>
                  <a:solidFill>
                    <a:srgbClr val="FFFFFF"/>
                  </a:solidFill>
                </a:uFill>
                <a:latin typeface="Arial" panose="020B0604020202020204"/>
              </a:rPr>
              <a:t>Second Outline Level</a:t>
            </a:r>
          </a:p>
          <a:p>
            <a:pPr marL="1296035" lvl="2" indent="-288290">
              <a:buClr>
                <a:srgbClr val="FFFFFF"/>
              </a:buClr>
              <a:buSzPct val="45000"/>
              <a:buFont typeface="Wingdings" panose="05000000000000000000" pitchFamily="2" charset="2"/>
              <a:buChar char=""/>
            </a:pPr>
            <a:r>
              <a:rPr lang="en-IN" sz="2400" b="0" strike="noStrike" spc="-1">
                <a:solidFill>
                  <a:srgbClr val="FFFFFF"/>
                </a:solidFill>
                <a:uFill>
                  <a:solidFill>
                    <a:srgbClr val="FFFFFF"/>
                  </a:solidFill>
                </a:uFill>
                <a:latin typeface="Arial" panose="020B0604020202020204"/>
              </a:rPr>
              <a:t>Third Outline Level</a:t>
            </a:r>
          </a:p>
          <a:p>
            <a:pPr marL="1727835" lvl="3" indent="-215900">
              <a:buClr>
                <a:srgbClr val="FFFFFF"/>
              </a:buClr>
              <a:buSzPct val="75000"/>
              <a:buFont typeface="Symbol" panose="05050102010706020507" charset="2"/>
              <a:buChar char=""/>
            </a:pPr>
            <a:r>
              <a:rPr lang="en-IN" sz="2000" b="0" strike="noStrike" spc="-1">
                <a:solidFill>
                  <a:srgbClr val="FFFFFF"/>
                </a:solidFill>
                <a:uFill>
                  <a:solidFill>
                    <a:srgbClr val="FFFFFF"/>
                  </a:solidFill>
                </a:uFill>
                <a:latin typeface="Arial" panose="020B0604020202020204"/>
              </a:rPr>
              <a:t>Fourth Outline Level</a:t>
            </a:r>
          </a:p>
          <a:p>
            <a:pPr marL="2160270" lvl="4" indent="-215900">
              <a:buClr>
                <a:srgbClr val="FFFFFF"/>
              </a:buClr>
              <a:buSzPct val="45000"/>
              <a:buFont typeface="Wingdings" panose="05000000000000000000" pitchFamily="2" charset="2"/>
              <a:buChar char=""/>
            </a:pPr>
            <a:r>
              <a:rPr lang="en-IN" sz="2000" b="0" strike="noStrike" spc="-1">
                <a:solidFill>
                  <a:srgbClr val="FFFFFF"/>
                </a:solidFill>
                <a:uFill>
                  <a:solidFill>
                    <a:srgbClr val="FFFFFF"/>
                  </a:solidFill>
                </a:uFill>
                <a:latin typeface="Arial" panose="020B0604020202020204"/>
              </a:rPr>
              <a:t>Fifth Outline Level</a:t>
            </a:r>
          </a:p>
          <a:p>
            <a:pPr marL="2592070" lvl="5" indent="-215900">
              <a:buClr>
                <a:srgbClr val="FFFFFF"/>
              </a:buClr>
              <a:buSzPct val="45000"/>
              <a:buFont typeface="Wingdings" panose="05000000000000000000" pitchFamily="2" charset="2"/>
              <a:buChar char=""/>
            </a:pPr>
            <a:r>
              <a:rPr lang="en-IN" sz="2000" b="0" strike="noStrike" spc="-1">
                <a:solidFill>
                  <a:srgbClr val="FFFFFF"/>
                </a:solidFill>
                <a:uFill>
                  <a:solidFill>
                    <a:srgbClr val="FFFFFF"/>
                  </a:solidFill>
                </a:uFill>
                <a:latin typeface="Arial" panose="020B0604020202020204"/>
              </a:rPr>
              <a:t>Sixth Outline Level</a:t>
            </a:r>
          </a:p>
          <a:p>
            <a:pPr marL="3023870" lvl="6" indent="-215900">
              <a:buClr>
                <a:srgbClr val="FFFFFF"/>
              </a:buClr>
              <a:buSzPct val="45000"/>
              <a:buFont typeface="Wingdings" panose="05000000000000000000" pitchFamily="2" charset="2"/>
              <a:buChar char=""/>
            </a:pPr>
            <a:r>
              <a:rPr lang="en-IN" sz="2000" b="0" strike="noStrike" spc="-1">
                <a:solidFill>
                  <a:srgbClr val="FFFFFF"/>
                </a:solidFill>
                <a:uFill>
                  <a:solidFill>
                    <a:srgbClr val="FFFFFF"/>
                  </a:solidFill>
                </a:u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0" y="648000"/>
            <a:ext cx="9214920" cy="24472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lstStyle/>
          <a:p>
            <a:pPr algn="ctr">
              <a:lnSpc>
                <a:spcPct val="100000"/>
              </a:lnSpc>
            </a:pPr>
            <a:r>
              <a:rPr lang="en-US" altLang="en-IN" sz="2400" b="0">
                <a:solidFill>
                  <a:srgbClr val="FFFFFF"/>
                </a:solidFill>
                <a:uFill>
                  <a:solidFill>
                    <a:srgbClr val="FFFFFF"/>
                  </a:solidFill>
                </a:uFill>
                <a:latin typeface="Arial Black" panose="020B0A04020102020204" charset="0"/>
                <a:ea typeface="+mj-ea"/>
              </a:rPr>
              <a:t>WeHeal</a:t>
            </a:r>
            <a:endParaRPr lang="en-IN" sz="1800" b="0">
              <a:solidFill>
                <a:srgbClr val="FFFFFF"/>
              </a:solidFill>
              <a:uFill>
                <a:solidFill>
                  <a:srgbClr val="FFFFFF"/>
                </a:solidFill>
              </a:uFill>
              <a:latin typeface="Arial Black" panose="020B0A04020102020204" charset="0"/>
              <a:ea typeface="+mj-ea"/>
            </a:endParaRPr>
          </a:p>
          <a:p>
            <a:pPr algn="ctr">
              <a:lnSpc>
                <a:spcPct val="100000"/>
              </a:lnSpc>
            </a:pPr>
            <a:endParaRPr lang="en-IN" sz="1800" b="0">
              <a:solidFill>
                <a:srgbClr val="FFFFFF"/>
              </a:solidFill>
              <a:uFill>
                <a:solidFill>
                  <a:srgbClr val="FFFFFF"/>
                </a:solidFill>
              </a:uFill>
              <a:latin typeface="Arial Black" panose="020B0A04020102020204" charset="0"/>
              <a:ea typeface="+mj-ea"/>
            </a:endParaRPr>
          </a:p>
          <a:p>
            <a:pPr algn="ctr">
              <a:lnSpc>
                <a:spcPct val="100000"/>
              </a:lnSpc>
            </a:pPr>
            <a:r>
              <a:rPr lang="en-IN" sz="4400" b="1">
                <a:solidFill>
                  <a:srgbClr val="FFFFFF"/>
                </a:solidFill>
                <a:uFill>
                  <a:solidFill>
                    <a:srgbClr val="FFFFFF"/>
                  </a:solidFill>
                </a:uFill>
                <a:latin typeface="Arial Black" panose="020B0A04020102020204" charset="0"/>
                <a:ea typeface="+mj-ea"/>
              </a:rPr>
              <a:t>Depression Therapy using Chatbot</a:t>
            </a:r>
          </a:p>
        </p:txBody>
      </p:sp>
      <p:sp>
        <p:nvSpPr>
          <p:cNvPr id="115" name="CustomShape 2"/>
          <p:cNvSpPr/>
          <p:nvPr/>
        </p:nvSpPr>
        <p:spPr>
          <a:xfrm>
            <a:off x="0" y="3238560"/>
            <a:ext cx="9142920" cy="12402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US" altLang="en-IN" sz="1800" b="0" dirty="0">
                <a:solidFill>
                  <a:srgbClr val="FFFFFF"/>
                </a:solidFill>
                <a:uFill>
                  <a:solidFill>
                    <a:srgbClr val="FFFFFF"/>
                  </a:solidFill>
                </a:uFill>
                <a:latin typeface="Arial Black" panose="020B0A04020102020204" charset="0"/>
              </a:rPr>
              <a:t>Lakshay Baheti-18BCE1274</a:t>
            </a:r>
          </a:p>
          <a:p>
            <a:pPr algn="ctr">
              <a:lnSpc>
                <a:spcPct val="100000"/>
              </a:lnSpc>
            </a:pPr>
            <a:r>
              <a:rPr lang="en-US" altLang="en-IN" sz="1800" b="0" dirty="0">
                <a:solidFill>
                  <a:srgbClr val="FFFFFF"/>
                </a:solidFill>
                <a:uFill>
                  <a:solidFill>
                    <a:srgbClr val="FFFFFF"/>
                  </a:solidFill>
                </a:uFill>
                <a:latin typeface="Arial Black" panose="020B0A04020102020204" charset="0"/>
              </a:rPr>
              <a:t>Pranav Mo</a:t>
            </a:r>
            <a:r>
              <a:rPr lang="en-US" altLang="en-IN" dirty="0">
                <a:solidFill>
                  <a:srgbClr val="FFFFFF"/>
                </a:solidFill>
                <a:uFill>
                  <a:solidFill>
                    <a:srgbClr val="FFFFFF"/>
                  </a:solidFill>
                </a:uFill>
                <a:latin typeface="Arial Black" panose="020B0A04020102020204" charset="0"/>
              </a:rPr>
              <a:t>tarwal-18BCE1015</a:t>
            </a:r>
          </a:p>
          <a:p>
            <a:pPr algn="ctr">
              <a:lnSpc>
                <a:spcPct val="100000"/>
              </a:lnSpc>
            </a:pPr>
            <a:r>
              <a:rPr lang="en-US" altLang="en-IN" sz="1800" b="0">
                <a:solidFill>
                  <a:srgbClr val="FFFFFF"/>
                </a:solidFill>
                <a:uFill>
                  <a:solidFill>
                    <a:srgbClr val="FFFFFF"/>
                  </a:solidFill>
                </a:uFill>
                <a:latin typeface="Arial Black" panose="020B0A04020102020204" charset="0"/>
              </a:rPr>
              <a:t>Sam</a:t>
            </a:r>
            <a:r>
              <a:rPr lang="en-US" altLang="en-IN">
                <a:solidFill>
                  <a:srgbClr val="FFFFFF"/>
                </a:solidFill>
                <a:uFill>
                  <a:solidFill>
                    <a:srgbClr val="FFFFFF"/>
                  </a:solidFill>
                </a:uFill>
                <a:latin typeface="Arial Black" panose="020B0A04020102020204" charset="0"/>
              </a:rPr>
              <a:t>eer Talasu-18BCE1229</a:t>
            </a:r>
            <a:endParaRPr lang="en-US" altLang="en-IN" sz="1800" b="0" dirty="0">
              <a:solidFill>
                <a:srgbClr val="FFFFFF"/>
              </a:solidFill>
              <a:uFill>
                <a:solidFill>
                  <a:srgbClr val="FFFFFF"/>
                </a:solidFill>
              </a:uFill>
              <a:latin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65680" y="191268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ctr">
              <a:lnSpc>
                <a:spcPct val="100000"/>
              </a:lnSpc>
            </a:pPr>
            <a:r>
              <a:rPr lang="en-IN" sz="5300" b="1" strike="noStrike" spc="-1">
                <a:solidFill>
                  <a:srgbClr val="F46524"/>
                </a:solidFill>
                <a:uFill>
                  <a:solidFill>
                    <a:srgbClr val="FFFFFF"/>
                  </a:solidFill>
                </a:uFill>
                <a:latin typeface="+mj-lt"/>
                <a:ea typeface="Raleway"/>
                <a:cs typeface="+mj-lt"/>
              </a:rPr>
              <a:t>Overview</a:t>
            </a:r>
            <a:endParaRPr lang="en-IN" sz="1800" b="0" strike="noStrike" spc="-1">
              <a:solidFill>
                <a:srgbClr val="000000"/>
              </a:solidFill>
              <a:uFill>
                <a:solidFill>
                  <a:srgbClr val="FFFFFF"/>
                </a:solidFill>
              </a:uFill>
              <a:latin typeface="+mj-lt"/>
              <a:cs typeface="+mj-lt"/>
            </a:endParaRPr>
          </a:p>
        </p:txBody>
      </p:sp>
      <p:sp>
        <p:nvSpPr>
          <p:cNvPr id="117" name="CustomShape 2"/>
          <p:cNvSpPr/>
          <p:nvPr/>
        </p:nvSpPr>
        <p:spPr>
          <a:xfrm>
            <a:off x="4939560" y="724320"/>
            <a:ext cx="3835440" cy="3693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ctr">
              <a:lnSpc>
                <a:spcPct val="100000"/>
              </a:lnSpc>
            </a:pPr>
            <a:r>
              <a:rPr lang="en-IN" sz="2300" b="1" strike="noStrike" spc="-1">
                <a:solidFill>
                  <a:srgbClr val="FFFFFF"/>
                </a:solidFill>
                <a:uFill>
                  <a:solidFill>
                    <a:srgbClr val="FFFFFF"/>
                  </a:solidFill>
                </a:uFill>
                <a:ea typeface="Lato"/>
                <a:cs typeface="+mn-lt"/>
              </a:rPr>
              <a:t>Virtual Human Therapist</a:t>
            </a:r>
            <a:endParaRPr lang="en-IN" sz="1800" b="0" strike="noStrike" spc="-1">
              <a:solidFill>
                <a:srgbClr val="000000"/>
              </a:solidFill>
              <a:uFill>
                <a:solidFill>
                  <a:srgbClr val="FFFFFF"/>
                </a:solidFill>
              </a:uFill>
              <a:cs typeface="+mn-lt"/>
            </a:endParaRPr>
          </a:p>
          <a:p>
            <a:pPr>
              <a:lnSpc>
                <a:spcPct val="100000"/>
              </a:lnSpc>
            </a:pPr>
            <a:endParaRPr lang="en-IN" sz="1800" b="0" strike="noStrike" spc="-1">
              <a:solidFill>
                <a:srgbClr val="000000"/>
              </a:solidFill>
              <a:uFill>
                <a:solidFill>
                  <a:srgbClr val="FFFFFF"/>
                </a:solidFill>
              </a:uFill>
              <a:cs typeface="+mn-lt"/>
            </a:endParaRPr>
          </a:p>
          <a:p>
            <a:pPr marL="457200" indent="-335280" algn="just">
              <a:lnSpc>
                <a:spcPct val="120000"/>
              </a:lnSpc>
            </a:pPr>
            <a:r>
              <a:rPr lang="en-IN" sz="1700" b="0" strike="noStrike" spc="-1">
                <a:solidFill>
                  <a:srgbClr val="FFFFFF"/>
                </a:solidFill>
                <a:uFill>
                  <a:solidFill>
                    <a:srgbClr val="FFFFFF"/>
                  </a:solidFill>
                </a:uFill>
                <a:ea typeface="Lato"/>
                <a:cs typeface="+mn-lt"/>
              </a:rPr>
              <a:t>A virtual human made using the USC ICT Virtual Human Toolkit will interact with the user.</a:t>
            </a:r>
            <a:endParaRPr lang="en-IN" sz="1800" b="0" strike="noStrike" spc="-1">
              <a:solidFill>
                <a:srgbClr val="000000"/>
              </a:solidFill>
              <a:uFill>
                <a:solidFill>
                  <a:srgbClr val="FFFFFF"/>
                </a:solidFill>
              </a:uFill>
              <a:cs typeface="+mn-lt"/>
            </a:endParaRPr>
          </a:p>
          <a:p>
            <a:pPr marL="457200" indent="-335280" algn="just">
              <a:lnSpc>
                <a:spcPct val="120000"/>
              </a:lnSpc>
            </a:pPr>
            <a:r>
              <a:rPr lang="en-IN" sz="1700" b="0" strike="noStrike" spc="-1">
                <a:solidFill>
                  <a:srgbClr val="FFFFFF"/>
                </a:solidFill>
                <a:uFill>
                  <a:solidFill>
                    <a:srgbClr val="FFFFFF"/>
                  </a:solidFill>
                </a:uFill>
                <a:ea typeface="Lato"/>
                <a:cs typeface="+mn-lt"/>
              </a:rPr>
              <a:t>Using Cognitive Behavioural Therapy, the virtual human will advise the user and offer simple methods to improve the user’s daily life.</a:t>
            </a: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265680" y="139752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IN" sz="3600" b="1" strike="noStrike" spc="-1">
                <a:solidFill>
                  <a:srgbClr val="F46524"/>
                </a:solidFill>
                <a:uFill>
                  <a:solidFill>
                    <a:srgbClr val="FFFFFF"/>
                  </a:solidFill>
                </a:uFill>
                <a:ea typeface="Raleway"/>
                <a:cs typeface="+mn-lt"/>
              </a:rPr>
              <a:t>Approach</a:t>
            </a:r>
            <a:endParaRPr lang="en-IN" sz="1800" b="0" strike="noStrike" spc="-1">
              <a:solidFill>
                <a:srgbClr val="000000"/>
              </a:solidFill>
              <a:uFill>
                <a:solidFill>
                  <a:srgbClr val="FFFFFF"/>
                </a:solidFill>
              </a:uFill>
              <a:cs typeface="+mn-lt"/>
            </a:endParaRPr>
          </a:p>
        </p:txBody>
      </p:sp>
      <p:sp>
        <p:nvSpPr>
          <p:cNvPr id="119" name="CustomShape 2"/>
          <p:cNvSpPr/>
          <p:nvPr/>
        </p:nvSpPr>
        <p:spPr>
          <a:xfrm>
            <a:off x="265680" y="2735280"/>
            <a:ext cx="4043880" cy="134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lstStyle/>
          <a:p>
            <a:pPr algn="ctr">
              <a:lnSpc>
                <a:spcPct val="100000"/>
              </a:lnSpc>
            </a:pPr>
            <a:r>
              <a:rPr lang="en-IN" sz="2100" b="0" strike="noStrike" spc="-1">
                <a:solidFill>
                  <a:srgbClr val="000000"/>
                </a:solidFill>
                <a:uFill>
                  <a:solidFill>
                    <a:srgbClr val="FFFFFF"/>
                  </a:solidFill>
                </a:uFill>
                <a:latin typeface="+mj-lt"/>
                <a:ea typeface="Lato"/>
                <a:cs typeface="+mj-lt"/>
              </a:rPr>
              <a:t>Virtual Humans</a:t>
            </a:r>
            <a:endParaRPr lang="en-IN" sz="1800" b="0" strike="noStrike" spc="-1">
              <a:solidFill>
                <a:srgbClr val="000000"/>
              </a:solidFill>
              <a:uFill>
                <a:solidFill>
                  <a:srgbClr val="FFFFFF"/>
                </a:solidFill>
              </a:uFill>
              <a:latin typeface="+mj-lt"/>
              <a:cs typeface="+mj-lt"/>
            </a:endParaRPr>
          </a:p>
        </p:txBody>
      </p:sp>
      <p:sp>
        <p:nvSpPr>
          <p:cNvPr id="120" name="CustomShape 3"/>
          <p:cNvSpPr/>
          <p:nvPr/>
        </p:nvSpPr>
        <p:spPr>
          <a:xfrm>
            <a:off x="4939560" y="595080"/>
            <a:ext cx="3835440" cy="37710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just">
              <a:lnSpc>
                <a:spcPct val="100000"/>
              </a:lnSpc>
            </a:pPr>
            <a:r>
              <a:rPr lang="en-IN" sz="1700" b="0" strike="noStrike" spc="-1">
                <a:solidFill>
                  <a:srgbClr val="FFFFFF"/>
                </a:solidFill>
                <a:uFill>
                  <a:solidFill>
                    <a:srgbClr val="FFFFFF"/>
                  </a:solidFill>
                </a:uFill>
                <a:ea typeface="Lato"/>
                <a:cs typeface="+mn-lt"/>
              </a:rPr>
              <a:t>The USC ICT Virtual Human Toolkit enables one to create virtual humans and environments in which these virtual humans can interact with users. With technologies like MultiSense, Nonverbal Behaviour Generator and SmartBody, it enables virtual humans to display various body gestures and facial expressions according to the environment and state of the conversation.</a:t>
            </a: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265680" y="139752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IN" sz="3600" b="1" strike="noStrike" spc="-1">
                <a:solidFill>
                  <a:srgbClr val="F46524"/>
                </a:solidFill>
                <a:uFill>
                  <a:solidFill>
                    <a:srgbClr val="FFFFFF"/>
                  </a:solidFill>
                </a:uFill>
                <a:latin typeface="+mj-lt"/>
                <a:ea typeface="Raleway"/>
                <a:cs typeface="+mj-lt"/>
              </a:rPr>
              <a:t>Approach</a:t>
            </a:r>
            <a:endParaRPr lang="en-IN" sz="1800" b="0" strike="noStrike" spc="-1">
              <a:solidFill>
                <a:srgbClr val="000000"/>
              </a:solidFill>
              <a:uFill>
                <a:solidFill>
                  <a:srgbClr val="FFFFFF"/>
                </a:solidFill>
              </a:uFill>
              <a:latin typeface="+mj-lt"/>
              <a:cs typeface="+mj-lt"/>
            </a:endParaRPr>
          </a:p>
        </p:txBody>
      </p:sp>
      <p:sp>
        <p:nvSpPr>
          <p:cNvPr id="122" name="CustomShape 2"/>
          <p:cNvSpPr/>
          <p:nvPr/>
        </p:nvSpPr>
        <p:spPr>
          <a:xfrm>
            <a:off x="265680" y="2735280"/>
            <a:ext cx="4043880" cy="134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lstStyle/>
          <a:p>
            <a:pPr algn="ctr">
              <a:lnSpc>
                <a:spcPct val="100000"/>
              </a:lnSpc>
            </a:pPr>
            <a:r>
              <a:rPr lang="en-IN" sz="2100" b="0" strike="noStrike" spc="-1">
                <a:solidFill>
                  <a:srgbClr val="000000"/>
                </a:solidFill>
                <a:uFill>
                  <a:solidFill>
                    <a:srgbClr val="FFFFFF"/>
                  </a:solidFill>
                </a:uFill>
                <a:latin typeface="+mj-lt"/>
                <a:ea typeface="Lato"/>
                <a:cs typeface="+mj-lt"/>
              </a:rPr>
              <a:t>Sentiment Analysis</a:t>
            </a:r>
            <a:endParaRPr lang="en-IN" sz="1800" b="0" strike="noStrike" spc="-1">
              <a:solidFill>
                <a:srgbClr val="000000"/>
              </a:solidFill>
              <a:uFill>
                <a:solidFill>
                  <a:srgbClr val="FFFFFF"/>
                </a:solidFill>
              </a:uFill>
              <a:latin typeface="+mj-lt"/>
              <a:cs typeface="+mj-lt"/>
            </a:endParaRPr>
          </a:p>
        </p:txBody>
      </p:sp>
      <p:sp>
        <p:nvSpPr>
          <p:cNvPr id="123" name="CustomShape 3"/>
          <p:cNvSpPr/>
          <p:nvPr/>
        </p:nvSpPr>
        <p:spPr>
          <a:xfrm>
            <a:off x="4939560" y="724320"/>
            <a:ext cx="3835440" cy="369360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just">
              <a:lnSpc>
                <a:spcPct val="100000"/>
              </a:lnSpc>
            </a:pPr>
            <a:r>
              <a:rPr lang="en-IN" sz="1800" b="0" strike="noStrike" spc="-1">
                <a:solidFill>
                  <a:srgbClr val="FFFFFF"/>
                </a:solidFill>
                <a:uFill>
                  <a:solidFill>
                    <a:srgbClr val="FFFFFF"/>
                  </a:solidFill>
                </a:uFill>
                <a:ea typeface="Lato"/>
                <a:cs typeface="+mn-lt"/>
              </a:rPr>
              <a:t>Sentiment Analysis refers to the use of natural language processing, text analysis and  computational linguistics to study the subjective states of the text presented. Using datasets freely available online, we can train models and then use Sentiment Analysis to find out if the user’s response is positive, neutral or negative, and thus decide the virtual therapist’s responses.</a:t>
            </a: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265680" y="139752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IN" sz="3600" b="1" strike="noStrike" spc="-1">
                <a:solidFill>
                  <a:srgbClr val="F46524"/>
                </a:solidFill>
                <a:uFill>
                  <a:solidFill>
                    <a:srgbClr val="FFFFFF"/>
                  </a:solidFill>
                </a:uFill>
                <a:latin typeface="+mj-lt"/>
                <a:ea typeface="Raleway"/>
                <a:cs typeface="+mj-lt"/>
              </a:rPr>
              <a:t>Approach</a:t>
            </a:r>
            <a:endParaRPr lang="en-IN" sz="1800" b="0" strike="noStrike" spc="-1">
              <a:solidFill>
                <a:srgbClr val="000000"/>
              </a:solidFill>
              <a:uFill>
                <a:solidFill>
                  <a:srgbClr val="FFFFFF"/>
                </a:solidFill>
              </a:uFill>
              <a:latin typeface="+mj-lt"/>
              <a:cs typeface="+mj-lt"/>
            </a:endParaRPr>
          </a:p>
        </p:txBody>
      </p:sp>
      <p:sp>
        <p:nvSpPr>
          <p:cNvPr id="125" name="CustomShape 2"/>
          <p:cNvSpPr/>
          <p:nvPr/>
        </p:nvSpPr>
        <p:spPr>
          <a:xfrm>
            <a:off x="265680" y="2735280"/>
            <a:ext cx="4043880" cy="1343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lstStyle/>
          <a:p>
            <a:pPr algn="ctr">
              <a:lnSpc>
                <a:spcPct val="100000"/>
              </a:lnSpc>
            </a:pPr>
            <a:r>
              <a:rPr lang="en-IN" sz="2100" b="0" strike="noStrike" spc="-1">
                <a:solidFill>
                  <a:srgbClr val="000000"/>
                </a:solidFill>
                <a:uFill>
                  <a:solidFill>
                    <a:srgbClr val="FFFFFF"/>
                  </a:solidFill>
                </a:uFill>
                <a:latin typeface="+mj-lt"/>
                <a:ea typeface="Lato"/>
                <a:cs typeface="+mj-lt"/>
              </a:rPr>
              <a:t>Cognitive Behavioural Therapy</a:t>
            </a:r>
            <a:endParaRPr lang="en-IN" sz="1800" b="0" strike="noStrike" spc="-1">
              <a:solidFill>
                <a:srgbClr val="000000"/>
              </a:solidFill>
              <a:uFill>
                <a:solidFill>
                  <a:srgbClr val="FFFFFF"/>
                </a:solidFill>
              </a:uFill>
              <a:latin typeface="+mj-lt"/>
              <a:cs typeface="+mj-lt"/>
            </a:endParaRPr>
          </a:p>
        </p:txBody>
      </p:sp>
      <p:sp>
        <p:nvSpPr>
          <p:cNvPr id="126" name="CustomShape 3"/>
          <p:cNvSpPr/>
          <p:nvPr/>
        </p:nvSpPr>
        <p:spPr>
          <a:xfrm>
            <a:off x="4927680" y="602280"/>
            <a:ext cx="3835440" cy="41295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just">
              <a:lnSpc>
                <a:spcPct val="100000"/>
              </a:lnSpc>
            </a:pPr>
            <a:r>
              <a:rPr lang="en-IN" sz="1800" b="0" strike="noStrike" spc="-1">
                <a:solidFill>
                  <a:srgbClr val="FFFFFF"/>
                </a:solidFill>
                <a:uFill>
                  <a:solidFill>
                    <a:srgbClr val="FFFFFF"/>
                  </a:solidFill>
                </a:uFill>
                <a:ea typeface="Lato"/>
                <a:cs typeface="+mn-lt"/>
              </a:rPr>
              <a:t>Cognitive behavioral therapy (CBT) is a type of psychotherapy in which negative patterns of thought about the self and the world are challenged in order to alter unwanted behaviour patterns or treat mood disorders such as depression. Using transcripts of therapy sessions, we can build the virtual human so that it can provide effective counselling.</a:t>
            </a:r>
            <a:endParaRPr lang="en-IN" sz="1800" b="0" strike="noStrike" spc="-1">
              <a:solidFill>
                <a:srgbClr val="000000"/>
              </a:solidFill>
              <a:uFill>
                <a:solidFill>
                  <a:srgbClr val="FFFFFF"/>
                </a:solidFill>
              </a:uFill>
              <a:cs typeface="+mn-lt"/>
            </a:endParaRPr>
          </a:p>
          <a:p>
            <a:pPr algn="just">
              <a:lnSpc>
                <a:spcPct val="100000"/>
              </a:lnSpc>
            </a:pP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265680" y="139752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IN" sz="3600" b="1" strike="noStrike" spc="-1">
                <a:solidFill>
                  <a:srgbClr val="F46524"/>
                </a:solidFill>
                <a:uFill>
                  <a:solidFill>
                    <a:srgbClr val="FFFFFF"/>
                  </a:solidFill>
                </a:uFill>
                <a:latin typeface="+mj-lt"/>
                <a:ea typeface="Raleway"/>
                <a:cs typeface="+mj-lt"/>
              </a:rPr>
              <a:t>Dataset</a:t>
            </a:r>
            <a:endParaRPr lang="en-IN" sz="1800" b="0" strike="noStrike" spc="-1">
              <a:solidFill>
                <a:srgbClr val="000000"/>
              </a:solidFill>
              <a:uFill>
                <a:solidFill>
                  <a:srgbClr val="FFFFFF"/>
                </a:solidFill>
              </a:uFill>
              <a:latin typeface="+mj-lt"/>
              <a:cs typeface="+mj-lt"/>
            </a:endParaRPr>
          </a:p>
        </p:txBody>
      </p:sp>
      <p:sp>
        <p:nvSpPr>
          <p:cNvPr id="128" name="CustomShape 2"/>
          <p:cNvSpPr/>
          <p:nvPr/>
        </p:nvSpPr>
        <p:spPr>
          <a:xfrm>
            <a:off x="265680" y="2735280"/>
            <a:ext cx="4043880" cy="1343880"/>
          </a:xfrm>
          <a:prstGeom prst="rect">
            <a:avLst/>
          </a:prstGeom>
          <a:noFill/>
          <a:ln>
            <a:noFill/>
          </a:ln>
        </p:spPr>
        <p:style>
          <a:lnRef idx="0">
            <a:srgbClr val="FFFFFF"/>
          </a:lnRef>
          <a:fillRef idx="0">
            <a:srgbClr val="FFFFFF"/>
          </a:fillRef>
          <a:effectRef idx="0">
            <a:srgbClr val="FFFFFF"/>
          </a:effectRef>
          <a:fontRef idx="minor"/>
        </p:style>
      </p:sp>
      <p:sp>
        <p:nvSpPr>
          <p:cNvPr id="129" name="CustomShape 3"/>
          <p:cNvSpPr/>
          <p:nvPr/>
        </p:nvSpPr>
        <p:spPr>
          <a:xfrm>
            <a:off x="4927680" y="602280"/>
            <a:ext cx="3835440" cy="41295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just">
              <a:lnSpc>
                <a:spcPct val="100000"/>
              </a:lnSpc>
            </a:pPr>
            <a:r>
              <a:rPr lang="en-IN" sz="1200" b="0" strike="noStrike" spc="-1">
                <a:solidFill>
                  <a:srgbClr val="FFFFFF"/>
                </a:solidFill>
                <a:uFill>
                  <a:solidFill>
                    <a:srgbClr val="FFFFFF"/>
                  </a:solidFill>
                </a:uFill>
                <a:ea typeface="Lato"/>
                <a:cs typeface="+mn-lt"/>
              </a:rPr>
              <a:t>1.6 million tweets from twitter, classified into positive (4) and negative (0), as the training data, of which 20% is used as cross-validation data. 494 tweets from twitter, classified into positive (4), neutral (2) and negative (0), as the test data. Labels adjusted to be in the range 0 to 1. Hashtags, website links and user references removed, then input tweets preprocessed by Gensim, with preprocessed tweets of length less than two removed. Vocabulary of words initialised with Gensim Dictionary and words replaced with respective posiiton in the vocabulary plus one. Preprocessed tweets of length less than 20 were zero-padded to length 20. Those of length greater than 20 were split into tweets of length 20 and the last split part zero-padded, if necessary. Zero-padding done for supplying variable length sequences to the LSTM</a:t>
            </a:r>
            <a:endParaRPr lang="en-IN" sz="1800" b="0" strike="noStrike" spc="-1">
              <a:solidFill>
                <a:srgbClr val="000000"/>
              </a:solidFill>
              <a:uFill>
                <a:solidFill>
                  <a:srgbClr val="FFFFFF"/>
                </a:solidFill>
              </a:uFill>
              <a:cs typeface="+mn-lt"/>
            </a:endParaRPr>
          </a:p>
          <a:p>
            <a:pPr algn="just">
              <a:lnSpc>
                <a:spcPct val="100000"/>
              </a:lnSpc>
            </a:pPr>
            <a:r>
              <a:rPr lang="en-IN" sz="1200" b="0" strike="noStrike" spc="-1">
                <a:solidFill>
                  <a:srgbClr val="FFFFFF"/>
                </a:solidFill>
                <a:uFill>
                  <a:solidFill>
                    <a:srgbClr val="FFFFFF"/>
                  </a:solidFill>
                </a:uFill>
                <a:ea typeface="Lato"/>
                <a:cs typeface="+mn-lt"/>
              </a:rPr>
              <a:t>layer.</a:t>
            </a: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65680" y="213876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IN" sz="3600" b="1" strike="noStrike" spc="-1">
                <a:solidFill>
                  <a:srgbClr val="F46524"/>
                </a:solidFill>
                <a:uFill>
                  <a:solidFill>
                    <a:srgbClr val="FFFFFF"/>
                  </a:solidFill>
                </a:uFill>
                <a:latin typeface="+mj-lt"/>
                <a:ea typeface="Raleway"/>
                <a:cs typeface="+mj-lt"/>
              </a:rPr>
              <a:t>Neural Network Architecture</a:t>
            </a:r>
            <a:endParaRPr lang="en-IN" sz="1800" b="0" strike="noStrike" spc="-1">
              <a:solidFill>
                <a:srgbClr val="000000"/>
              </a:solidFill>
              <a:uFill>
                <a:solidFill>
                  <a:srgbClr val="FFFFFF"/>
                </a:solidFill>
              </a:uFill>
              <a:latin typeface="+mj-lt"/>
              <a:cs typeface="+mj-lt"/>
            </a:endParaRPr>
          </a:p>
        </p:txBody>
      </p:sp>
      <p:sp>
        <p:nvSpPr>
          <p:cNvPr id="131" name="CustomShape 2"/>
          <p:cNvSpPr/>
          <p:nvPr/>
        </p:nvSpPr>
        <p:spPr>
          <a:xfrm>
            <a:off x="4927680" y="602280"/>
            <a:ext cx="3835440" cy="41295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just">
              <a:lnSpc>
                <a:spcPct val="100000"/>
              </a:lnSpc>
            </a:pPr>
            <a:r>
              <a:rPr lang="en-IN" sz="1600" b="0" strike="noStrike" spc="-1">
                <a:solidFill>
                  <a:srgbClr val="FFFFFF"/>
                </a:solidFill>
                <a:uFill>
                  <a:solidFill>
                    <a:srgbClr val="FFFFFF"/>
                  </a:solidFill>
                </a:uFill>
                <a:ea typeface="Lato"/>
                <a:cs typeface="+mn-lt"/>
              </a:rPr>
              <a:t>1. Embedding layer with zero-masking to output word vectors of 32 dimensions for each word in the vocabulary, and a zero vector for zero-padded words.</a:t>
            </a:r>
            <a:endParaRPr lang="en-IN" sz="1800" b="0" strike="noStrike" spc="-1">
              <a:solidFill>
                <a:srgbClr val="000000"/>
              </a:solidFill>
              <a:uFill>
                <a:solidFill>
                  <a:srgbClr val="FFFFFF"/>
                </a:solidFill>
              </a:uFill>
              <a:cs typeface="+mn-lt"/>
            </a:endParaRPr>
          </a:p>
          <a:p>
            <a:pPr algn="just">
              <a:lnSpc>
                <a:spcPct val="100000"/>
              </a:lnSpc>
            </a:pPr>
            <a:r>
              <a:rPr lang="en-IN" sz="1600" b="0" strike="noStrike" spc="-1">
                <a:solidFill>
                  <a:srgbClr val="FFFFFF"/>
                </a:solidFill>
                <a:uFill>
                  <a:solidFill>
                    <a:srgbClr val="FFFFFF"/>
                  </a:solidFill>
                </a:uFill>
                <a:ea typeface="Lato"/>
                <a:cs typeface="+mn-lt"/>
              </a:rPr>
              <a:t>2. LSTM layer with 128 dimensional output.</a:t>
            </a:r>
            <a:endParaRPr lang="en-IN" sz="1800" b="0" strike="noStrike" spc="-1">
              <a:solidFill>
                <a:srgbClr val="000000"/>
              </a:solidFill>
              <a:uFill>
                <a:solidFill>
                  <a:srgbClr val="FFFFFF"/>
                </a:solidFill>
              </a:uFill>
              <a:cs typeface="+mn-lt"/>
            </a:endParaRPr>
          </a:p>
          <a:p>
            <a:pPr algn="just">
              <a:lnSpc>
                <a:spcPct val="100000"/>
              </a:lnSpc>
            </a:pPr>
            <a:r>
              <a:rPr lang="en-IN" sz="1600" b="0" strike="noStrike" spc="-1">
                <a:solidFill>
                  <a:srgbClr val="FFFFFF"/>
                </a:solidFill>
                <a:uFill>
                  <a:solidFill>
                    <a:srgbClr val="FFFFFF"/>
                  </a:solidFill>
                </a:uFill>
                <a:ea typeface="Lato"/>
                <a:cs typeface="+mn-lt"/>
              </a:rPr>
              <a:t>3. Fully connected output layer with one neuron and sigmoid activation function.</a:t>
            </a:r>
            <a:endParaRPr lang="en-IN" sz="1800" b="0" strike="noStrike" spc="-1">
              <a:solidFill>
                <a:srgbClr val="000000"/>
              </a:solidFill>
              <a:uFill>
                <a:solidFill>
                  <a:srgbClr val="FFFFFF"/>
                </a:solidFill>
              </a:uFill>
              <a:cs typeface="+mn-lt"/>
            </a:endParaRPr>
          </a:p>
          <a:p>
            <a:pPr algn="just">
              <a:lnSpc>
                <a:spcPct val="100000"/>
              </a:lnSpc>
            </a:pPr>
            <a:r>
              <a:rPr lang="en-IN" sz="1600" b="0" strike="noStrike" spc="-1">
                <a:solidFill>
                  <a:srgbClr val="FFFFFF"/>
                </a:solidFill>
                <a:uFill>
                  <a:solidFill>
                    <a:srgbClr val="FFFFFF"/>
                  </a:solidFill>
                </a:uFill>
                <a:ea typeface="Lato"/>
                <a:cs typeface="+mn-lt"/>
              </a:rPr>
              <a:t>Neural network uses binary cross-entropy loss function and the Adam optimizer with default parameters, but with Nesterov momentum</a:t>
            </a: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265680" y="1397520"/>
            <a:ext cx="4043880" cy="131688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b"/>
          <a:lstStyle/>
          <a:p>
            <a:pPr algn="ctr">
              <a:lnSpc>
                <a:spcPct val="100000"/>
              </a:lnSpc>
            </a:pPr>
            <a:r>
              <a:rPr lang="en-IN" sz="3600" b="1" strike="noStrike" spc="-1">
                <a:solidFill>
                  <a:srgbClr val="F46524"/>
                </a:solidFill>
                <a:uFill>
                  <a:solidFill>
                    <a:srgbClr val="FFFFFF"/>
                  </a:solidFill>
                </a:uFill>
                <a:latin typeface="+mj-lt"/>
                <a:ea typeface="Raleway"/>
                <a:cs typeface="+mj-lt"/>
              </a:rPr>
              <a:t>Results</a:t>
            </a:r>
            <a:endParaRPr lang="en-IN" sz="1800" b="0" strike="noStrike" spc="-1">
              <a:solidFill>
                <a:srgbClr val="000000"/>
              </a:solidFill>
              <a:uFill>
                <a:solidFill>
                  <a:srgbClr val="FFFFFF"/>
                </a:solidFill>
              </a:uFill>
              <a:latin typeface="+mj-lt"/>
              <a:cs typeface="+mj-lt"/>
            </a:endParaRPr>
          </a:p>
        </p:txBody>
      </p:sp>
      <p:sp>
        <p:nvSpPr>
          <p:cNvPr id="133" name="CustomShape 2"/>
          <p:cNvSpPr/>
          <p:nvPr/>
        </p:nvSpPr>
        <p:spPr>
          <a:xfrm>
            <a:off x="265680" y="2735280"/>
            <a:ext cx="4043880" cy="1343880"/>
          </a:xfrm>
          <a:prstGeom prst="rect">
            <a:avLst/>
          </a:prstGeom>
          <a:noFill/>
          <a:ln>
            <a:noFill/>
          </a:ln>
        </p:spPr>
        <p:style>
          <a:lnRef idx="0">
            <a:srgbClr val="FFFFFF"/>
          </a:lnRef>
          <a:fillRef idx="0">
            <a:srgbClr val="FFFFFF"/>
          </a:fillRef>
          <a:effectRef idx="0">
            <a:srgbClr val="FFFFFF"/>
          </a:effectRef>
          <a:fontRef idx="minor"/>
        </p:style>
      </p:sp>
      <p:sp>
        <p:nvSpPr>
          <p:cNvPr id="134" name="CustomShape 3"/>
          <p:cNvSpPr/>
          <p:nvPr/>
        </p:nvSpPr>
        <p:spPr>
          <a:xfrm>
            <a:off x="4927680" y="602280"/>
            <a:ext cx="3835440" cy="412956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just">
              <a:lnSpc>
                <a:spcPct val="100000"/>
              </a:lnSpc>
            </a:pPr>
            <a:r>
              <a:rPr lang="en-IN" sz="2000" b="0" strike="noStrike" spc="-1">
                <a:solidFill>
                  <a:srgbClr val="FFFFFF"/>
                </a:solidFill>
                <a:uFill>
                  <a:solidFill>
                    <a:srgbClr val="FFFFFF"/>
                  </a:solidFill>
                </a:uFill>
                <a:ea typeface="Lato"/>
                <a:cs typeface="+mn-lt"/>
              </a:rPr>
              <a:t>Current results show accuracy of 84.14% on the training data, accuracy of 83.32% on the cross validation data and accuracy of 60.17% on the test data</a:t>
            </a:r>
            <a:endParaRPr lang="en-IN" sz="1800" b="0" strike="noStrike" spc="-1">
              <a:solidFill>
                <a:srgbClr val="000000"/>
              </a:solidFill>
              <a:uFill>
                <a:solidFill>
                  <a:srgbClr val="FFFFFF"/>
                </a:solidFill>
              </a:uFill>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06440" y="1806840"/>
            <a:ext cx="8295480" cy="154044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lstStyle/>
          <a:p>
            <a:pPr algn="ctr">
              <a:lnSpc>
                <a:spcPct val="100000"/>
              </a:lnSpc>
            </a:pPr>
            <a:r>
              <a:rPr lang="en-IN" sz="4800" b="1">
                <a:solidFill>
                  <a:srgbClr val="FFFFFF"/>
                </a:solidFill>
                <a:uFill>
                  <a:solidFill>
                    <a:srgbClr val="FFFFFF"/>
                  </a:solidFill>
                </a:uFill>
                <a:latin typeface="Arial" panose="020B0604020202020204" pitchFamily="34" charset="0"/>
                <a:ea typeface="Ralewa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513</Words>
  <Application>Microsoft Office PowerPoint</Application>
  <PresentationFormat>On-screen Show (16:9)</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vt:lpstr>
      <vt:lpstr>Arial Black</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Lakshay Baheti</cp:lastModifiedBy>
  <cp:revision>9</cp:revision>
  <dcterms:created xsi:type="dcterms:W3CDTF">2019-03-29T10:55:00Z</dcterms:created>
  <dcterms:modified xsi:type="dcterms:W3CDTF">2020-12-27T12:32:39Z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