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020238-6DCC-46D2-A180-14AE6B1BA9FB}">
  <a:tblStyle styleId="{84020238-6DCC-46D2-A180-14AE6B1BA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a85b4d28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a85b4d28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a85b4d28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a85b4d28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a85b4d28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a85b4d28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a85b4d28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a85b4d2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a85b4d2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a85b4d2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85b4d28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a85b4d28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85b4d28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a85b4d28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85b4d28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a85b4d2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a85b4d2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a85b4d2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a85b4d28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a85b4d2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a85b4d28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a85b4d28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a85b4d28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a85b4d28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a85b4d2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a85b4d2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ubernetes.io/docs/concepts/services-networking/service/" TargetMode="External"/><Relationship Id="rId4" Type="http://schemas.openxmlformats.org/officeDocument/2006/relationships/hyperlink" Target="https://kubernetes.io/docs/reference/ports-and-protocols/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ubernetes.io/docs/setup/production-environment/tools/kubeadm/install-kubeadm/" TargetMode="External"/><Relationship Id="rId4" Type="http://schemas.openxmlformats.org/officeDocument/2006/relationships/hyperlink" Target="https://kubernetes.io/docs/concepts/services-networking/service" TargetMode="External"/><Relationship Id="rId5" Type="http://schemas.openxmlformats.org/officeDocument/2006/relationships/hyperlink" Target="https://kubernetes.io/vi/docs/reference/kubectl/cheatsheet/" TargetMode="External"/><Relationship Id="rId6" Type="http://schemas.openxmlformats.org/officeDocument/2006/relationships/hyperlink" Target="https://docs.docker.com/engine/install/ubuntu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ubernetes.io/docs/setup/production-environment/tools/kubeadm/ha-topology/" TargetMode="External"/><Relationship Id="rId4" Type="http://schemas.openxmlformats.org/officeDocument/2006/relationships/hyperlink" Target="https://kubernetes.io/docs/setup/production-environment/tools/kubeadm/ha-topology/" TargetMode="External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ubernetes.io/docs/setup/production-environment/tools/kubeadm/ha-topology/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docker.com/engine/install/ubuntu/" TargetMode="External"/><Relationship Id="rId4" Type="http://schemas.openxmlformats.org/officeDocument/2006/relationships/hyperlink" Target="https://docs.docker.com/engine/install/ubuntu/" TargetMode="External"/><Relationship Id="rId5" Type="http://schemas.openxmlformats.org/officeDocument/2006/relationships/hyperlink" Target="https://kubernetes.io/docs/setup/production-environment/tools/kubeadm/install-kubeadm/" TargetMode="External"/><Relationship Id="rId6" Type="http://schemas.openxmlformats.org/officeDocument/2006/relationships/hyperlink" Target="https://kubernetes.io/docs/setup/production-environment/tools/kubeadm/install-kubeadm/" TargetMode="External"/><Relationship Id="rId7" Type="http://schemas.openxmlformats.org/officeDocument/2006/relationships/hyperlink" Target="https://www.tigera.io/project-calic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026300" cy="4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014" y="966575"/>
            <a:ext cx="4080837" cy="417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50" y="1162000"/>
            <a:ext cx="321766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37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ClusterIP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NodePort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925" y="1482424"/>
            <a:ext cx="5067226" cy="308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24" y="1938375"/>
            <a:ext cx="4055924" cy="26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DaemonSet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425" y="1186425"/>
            <a:ext cx="529920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250" y="2159788"/>
            <a:ext cx="2705625" cy="187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highlight>
                  <a:schemeClr val="lt1"/>
                </a:highlight>
              </a:rPr>
              <a:t>References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https://kubernetes.io/docs/setup/production-environment/tools/kubeadm/install-kubeadm/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https://kubernetes.io/docs/concepts/services-networking/service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https://kubernetes.io/vi/docs/reference/kubectl/cheatsheet/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https://docs.docker.com/engine/install/ubuntu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2841725" y="25717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highlight>
                  <a:schemeClr val="lt1"/>
                </a:highlight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0" y="744575"/>
            <a:ext cx="8520600" cy="8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ội dung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1808125"/>
            <a:ext cx="8520600" cy="27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</a:t>
            </a:r>
            <a:r>
              <a:rPr lang="en"/>
              <a:t>iới thiệu, kiến trúc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Cài đặt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Deploy ứng dụng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iới thiệu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ubernetes là gì?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00" y="1629272"/>
            <a:ext cx="9143999" cy="2462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27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iến trúc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150" y="147825"/>
            <a:ext cx="6408126" cy="46303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03675" y="1519488"/>
            <a:ext cx="1677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tcd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server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Kubelet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Kube-proxy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</a:t>
            </a:r>
            <a:r>
              <a:rPr lang="en" u="sng">
                <a:solidFill>
                  <a:schemeClr val="hlink"/>
                </a:solidFill>
                <a:hlinkClick r:id="rId4"/>
              </a:rPr>
              <a:t>A Cluster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050" y="1205000"/>
            <a:ext cx="629435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HA Cluster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475" y="1137575"/>
            <a:ext cx="586071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ài đặt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945025"/>
            <a:ext cx="8520600" cy="3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</a:t>
            </a:r>
            <a:r>
              <a:rPr lang="en" u="sng">
                <a:solidFill>
                  <a:schemeClr val="hlink"/>
                </a:solidFill>
                <a:hlinkClick r:id="rId4"/>
              </a:rPr>
              <a:t>ài đặt Docker</a:t>
            </a:r>
            <a:r>
              <a:rPr lang="en"/>
              <a:t>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Cài đặt </a:t>
            </a:r>
            <a:r>
              <a:rPr lang="en" u="sng">
                <a:solidFill>
                  <a:schemeClr val="hlink"/>
                </a:solidFill>
                <a:hlinkClick r:id="rId6"/>
              </a:rPr>
              <a:t>Kubelet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Khởi tạo cluster, join các node worker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Cài đặt mạng cho cluster: sử dụng </a:t>
            </a:r>
            <a:r>
              <a:rPr lang="en" u="sng">
                <a:solidFill>
                  <a:schemeClr val="hlink"/>
                </a:solidFill>
                <a:hlinkClick r:id="rId7"/>
              </a:rPr>
              <a:t>calico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9"/>
          <p:cNvGraphicFramePr/>
          <p:nvPr/>
        </p:nvGraphicFramePr>
        <p:xfrm>
          <a:off x="895525" y="221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{84020238-6DCC-46D2-A180-14AE6B1BA9FB}</a:tableStyleId>
              </a:tblPr>
              <a:tblGrid>
                <a:gridCol w="6856300"/>
              </a:tblGrid>
              <a:tr h="352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sudo apt-get install -qy kubeadm=1.23.6-00 kubelet=1.23.6-00 kubectl=1.23.6-00</a:t>
                      </a:r>
                      <a:endParaRPr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" name="Google Shape;94;p19"/>
          <p:cNvGraphicFramePr/>
          <p:nvPr/>
        </p:nvGraphicFramePr>
        <p:xfrm>
          <a:off x="895525" y="31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{84020238-6DCC-46D2-A180-14AE6B1BA9FB}</a:tableStyleId>
              </a:tblPr>
              <a:tblGrid>
                <a:gridCol w="6856300"/>
              </a:tblGrid>
              <a:tr h="381000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kubeadm init 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pod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network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cidr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" sz="1050">
                          <a:solidFill>
                            <a:srgbClr val="006666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1050">
                          <a:solidFill>
                            <a:srgbClr val="006666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en" sz="1050">
                          <a:solidFill>
                            <a:srgbClr val="006666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5" name="Google Shape;95;p19"/>
          <p:cNvGraphicFramePr/>
          <p:nvPr/>
        </p:nvGraphicFramePr>
        <p:xfrm>
          <a:off x="936225" y="40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{84020238-6DCC-46D2-A180-14AE6B1BA9FB}</a:tableStyleId>
              </a:tblPr>
              <a:tblGrid>
                <a:gridCol w="6815600"/>
              </a:tblGrid>
              <a:tr h="342875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kubectl apply 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 https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://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docs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projectcalico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org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v3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1050">
                          <a:solidFill>
                            <a:srgbClr val="006666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manifests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calico</a:t>
                      </a:r>
                      <a:r>
                        <a:rPr lang="en" sz="1050">
                          <a:solidFill>
                            <a:srgbClr val="666600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1050">
                          <a:solidFill>
                            <a:schemeClr val="dk1"/>
                          </a:solidFill>
                          <a:highlight>
                            <a:srgbClr val="ECF0F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yaml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9"/>
          <p:cNvGraphicFramePr/>
          <p:nvPr/>
        </p:nvGraphicFramePr>
        <p:xfrm>
          <a:off x="936225" y="142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{84020238-6DCC-46D2-A180-14AE6B1BA9FB}</a:tableStyleId>
              </a:tblPr>
              <a:tblGrid>
                <a:gridCol w="6815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native.cgroupdriver=systemd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571975"/>
            <a:ext cx="38328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kubectl get pods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kubectl apply -f pod.yaml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kubectl delete -f pod.yaml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kubectl describe pod/pod-name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kubectl logs -f pod/pod-name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kubectl exec -it pod-name bash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kubectl delete pod/pod-name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50" y="1152475"/>
            <a:ext cx="4730726" cy="37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ReplicaSet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950" y="1341888"/>
            <a:ext cx="4849200" cy="3037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250" y="1129400"/>
            <a:ext cx="316993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