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96" r:id="rId4"/>
    <p:sldId id="297" r:id="rId5"/>
    <p:sldId id="298" r:id="rId6"/>
    <p:sldId id="30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84C72-B098-4A9D-92D8-2834E434D257}" v="484" dt="2021-02-22T23:41:18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Huynh Tan" userId="ffdaafb20c73c38d" providerId="LiveId" clId="{B682B5AD-C9CA-4AA7-8C8F-EA25C035FF73}"/>
    <pc:docChg chg="delSld">
      <pc:chgData name="Luc Huynh Tan" userId="ffdaafb20c73c38d" providerId="LiveId" clId="{B682B5AD-C9CA-4AA7-8C8F-EA25C035FF73}" dt="2021-02-23T01:22:29.580" v="4" actId="47"/>
      <pc:docMkLst>
        <pc:docMk/>
      </pc:docMkLst>
      <pc:sldChg chg="del">
        <pc:chgData name="Luc Huynh Tan" userId="ffdaafb20c73c38d" providerId="LiveId" clId="{B682B5AD-C9CA-4AA7-8C8F-EA25C035FF73}" dt="2021-02-23T01:21:56.882" v="0" actId="47"/>
        <pc:sldMkLst>
          <pc:docMk/>
          <pc:sldMk cId="2605192683" sldId="265"/>
        </pc:sldMkLst>
      </pc:sldChg>
      <pc:sldChg chg="del">
        <pc:chgData name="Luc Huynh Tan" userId="ffdaafb20c73c38d" providerId="LiveId" clId="{B682B5AD-C9CA-4AA7-8C8F-EA25C035FF73}" dt="2021-02-23T01:21:56.882" v="0" actId="47"/>
        <pc:sldMkLst>
          <pc:docMk/>
          <pc:sldMk cId="1709304754" sldId="268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2068787003" sldId="269"/>
        </pc:sldMkLst>
      </pc:sldChg>
      <pc:sldChg chg="del">
        <pc:chgData name="Luc Huynh Tan" userId="ffdaafb20c73c38d" providerId="LiveId" clId="{B682B5AD-C9CA-4AA7-8C8F-EA25C035FF73}" dt="2021-02-23T01:21:56.882" v="0" actId="47"/>
        <pc:sldMkLst>
          <pc:docMk/>
          <pc:sldMk cId="2531919258" sldId="270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1849948131" sldId="271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2310314388" sldId="273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2094318641" sldId="274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3272301571" sldId="275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394240732" sldId="276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2337559566" sldId="277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3765200053" sldId="278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330377123" sldId="279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1017391237" sldId="280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2779370285" sldId="282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4140971526" sldId="284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3698925681" sldId="285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939215663" sldId="286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2214581322" sldId="287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3217092378" sldId="288"/>
        </pc:sldMkLst>
      </pc:sldChg>
      <pc:sldChg chg="del">
        <pc:chgData name="Luc Huynh Tan" userId="ffdaafb20c73c38d" providerId="LiveId" clId="{B682B5AD-C9CA-4AA7-8C8F-EA25C035FF73}" dt="2021-02-23T01:21:56.882" v="0" actId="47"/>
        <pc:sldMkLst>
          <pc:docMk/>
          <pc:sldMk cId="1387553167" sldId="290"/>
        </pc:sldMkLst>
      </pc:sldChg>
      <pc:sldChg chg="del">
        <pc:chgData name="Luc Huynh Tan" userId="ffdaafb20c73c38d" providerId="LiveId" clId="{B682B5AD-C9CA-4AA7-8C8F-EA25C035FF73}" dt="2021-02-23T01:22:24.435" v="3" actId="47"/>
        <pc:sldMkLst>
          <pc:docMk/>
          <pc:sldMk cId="958454212" sldId="291"/>
        </pc:sldMkLst>
      </pc:sldChg>
      <pc:sldChg chg="del">
        <pc:chgData name="Luc Huynh Tan" userId="ffdaafb20c73c38d" providerId="LiveId" clId="{B682B5AD-C9CA-4AA7-8C8F-EA25C035FF73}" dt="2021-02-23T01:22:03.371" v="1" actId="47"/>
        <pc:sldMkLst>
          <pc:docMk/>
          <pc:sldMk cId="3448844619" sldId="293"/>
        </pc:sldMkLst>
      </pc:sldChg>
      <pc:sldChg chg="del">
        <pc:chgData name="Luc Huynh Tan" userId="ffdaafb20c73c38d" providerId="LiveId" clId="{B682B5AD-C9CA-4AA7-8C8F-EA25C035FF73}" dt="2021-02-23T01:22:29.580" v="4" actId="47"/>
        <pc:sldMkLst>
          <pc:docMk/>
          <pc:sldMk cId="2784706340" sldId="294"/>
        </pc:sldMkLst>
      </pc:sldChg>
      <pc:sldChg chg="del">
        <pc:chgData name="Luc Huynh Tan" userId="ffdaafb20c73c38d" providerId="LiveId" clId="{B682B5AD-C9CA-4AA7-8C8F-EA25C035FF73}" dt="2021-02-23T01:22:05.079" v="2" actId="47"/>
        <pc:sldMkLst>
          <pc:docMk/>
          <pc:sldMk cId="3066224391" sldId="295"/>
        </pc:sldMkLst>
      </pc:sldChg>
      <pc:sldChg chg="del">
        <pc:chgData name="Luc Huynh Tan" userId="ffdaafb20c73c38d" providerId="LiveId" clId="{B682B5AD-C9CA-4AA7-8C8F-EA25C035FF73}" dt="2021-02-23T01:22:29.580" v="4" actId="47"/>
        <pc:sldMkLst>
          <pc:docMk/>
          <pc:sldMk cId="4246936299" sldId="299"/>
        </pc:sldMkLst>
      </pc:sldChg>
      <pc:sldChg chg="del">
        <pc:chgData name="Luc Huynh Tan" userId="ffdaafb20c73c38d" providerId="LiveId" clId="{B682B5AD-C9CA-4AA7-8C8F-EA25C035FF73}" dt="2021-02-23T01:22:29.580" v="4" actId="47"/>
        <pc:sldMkLst>
          <pc:docMk/>
          <pc:sldMk cId="4213368151" sldId="300"/>
        </pc:sldMkLst>
      </pc:sldChg>
      <pc:sldChg chg="del">
        <pc:chgData name="Luc Huynh Tan" userId="ffdaafb20c73c38d" providerId="LiveId" clId="{B682B5AD-C9CA-4AA7-8C8F-EA25C035FF73}" dt="2021-02-23T01:22:29.580" v="4" actId="47"/>
        <pc:sldMkLst>
          <pc:docMk/>
          <pc:sldMk cId="1018784244" sldId="301"/>
        </pc:sldMkLst>
      </pc:sldChg>
    </pc:docChg>
  </pc:docChgLst>
  <pc:docChgLst>
    <pc:chgData name="Luc Huynh Tan" userId="ffdaafb20c73c38d" providerId="LiveId" clId="{01084C72-B098-4A9D-92D8-2834E434D257}"/>
    <pc:docChg chg="undo redo custSel mod addSld delSld modSld sldOrd">
      <pc:chgData name="Luc Huynh Tan" userId="ffdaafb20c73c38d" providerId="LiveId" clId="{01084C72-B098-4A9D-92D8-2834E434D257}" dt="2021-02-23T00:44:17.658" v="5521"/>
      <pc:docMkLst>
        <pc:docMk/>
      </pc:docMkLst>
      <pc:sldChg chg="modSp mod">
        <pc:chgData name="Luc Huynh Tan" userId="ffdaafb20c73c38d" providerId="LiveId" clId="{01084C72-B098-4A9D-92D8-2834E434D257}" dt="2021-02-22T23:16:15.839" v="5256" actId="20577"/>
        <pc:sldMkLst>
          <pc:docMk/>
          <pc:sldMk cId="321609254" sldId="257"/>
        </pc:sldMkLst>
        <pc:spChg chg="mod">
          <ac:chgData name="Luc Huynh Tan" userId="ffdaafb20c73c38d" providerId="LiveId" clId="{01084C72-B098-4A9D-92D8-2834E434D257}" dt="2021-02-22T23:16:15.839" v="5256" actId="20577"/>
          <ac:spMkLst>
            <pc:docMk/>
            <pc:sldMk cId="321609254" sldId="257"/>
            <ac:spMk id="3" creationId="{1CD69FFD-E877-4371-969B-312623941E06}"/>
          </ac:spMkLst>
        </pc:spChg>
      </pc:sldChg>
      <pc:sldChg chg="del">
        <pc:chgData name="Luc Huynh Tan" userId="ffdaafb20c73c38d" providerId="LiveId" clId="{01084C72-B098-4A9D-92D8-2834E434D257}" dt="2021-02-22T23:28:04.256" v="5312" actId="47"/>
        <pc:sldMkLst>
          <pc:docMk/>
          <pc:sldMk cId="192423066" sldId="259"/>
        </pc:sldMkLst>
      </pc:sldChg>
      <pc:sldChg chg="add del">
        <pc:chgData name="Luc Huynh Tan" userId="ffdaafb20c73c38d" providerId="LiveId" clId="{01084C72-B098-4A9D-92D8-2834E434D257}" dt="2021-02-22T23:18:56.939" v="5276" actId="47"/>
        <pc:sldMkLst>
          <pc:docMk/>
          <pc:sldMk cId="2720552025" sldId="261"/>
        </pc:sldMkLst>
      </pc:sldChg>
      <pc:sldChg chg="del">
        <pc:chgData name="Luc Huynh Tan" userId="ffdaafb20c73c38d" providerId="LiveId" clId="{01084C72-B098-4A9D-92D8-2834E434D257}" dt="2021-02-22T23:18:59.271" v="5277" actId="47"/>
        <pc:sldMkLst>
          <pc:docMk/>
          <pc:sldMk cId="2889049756" sldId="262"/>
        </pc:sldMkLst>
      </pc:sldChg>
      <pc:sldChg chg="modSp del mod">
        <pc:chgData name="Luc Huynh Tan" userId="ffdaafb20c73c38d" providerId="LiveId" clId="{01084C72-B098-4A9D-92D8-2834E434D257}" dt="2021-02-22T10:51:17.639" v="4829" actId="47"/>
        <pc:sldMkLst>
          <pc:docMk/>
          <pc:sldMk cId="835277007" sldId="264"/>
        </pc:sldMkLst>
        <pc:spChg chg="mod">
          <ac:chgData name="Luc Huynh Tan" userId="ffdaafb20c73c38d" providerId="LiveId" clId="{01084C72-B098-4A9D-92D8-2834E434D257}" dt="2021-02-22T10:48:02.974" v="4777" actId="1076"/>
          <ac:spMkLst>
            <pc:docMk/>
            <pc:sldMk cId="835277007" sldId="264"/>
            <ac:spMk id="2" creationId="{B008FD9C-3362-4387-98F2-19554F8AFB09}"/>
          </ac:spMkLst>
        </pc:spChg>
        <pc:graphicFrameChg chg="mod modGraphic">
          <ac:chgData name="Luc Huynh Tan" userId="ffdaafb20c73c38d" providerId="LiveId" clId="{01084C72-B098-4A9D-92D8-2834E434D257}" dt="2021-02-22T10:46:30.510" v="4775" actId="14734"/>
          <ac:graphicFrameMkLst>
            <pc:docMk/>
            <pc:sldMk cId="835277007" sldId="264"/>
            <ac:graphicFrameMk id="4" creationId="{714B862E-6A8D-45ED-AC36-83C821B984AE}"/>
          </ac:graphicFrameMkLst>
        </pc:graphicFrameChg>
      </pc:sldChg>
      <pc:sldChg chg="addSp delSp modSp mod">
        <pc:chgData name="Luc Huynh Tan" userId="ffdaafb20c73c38d" providerId="LiveId" clId="{01084C72-B098-4A9D-92D8-2834E434D257}" dt="2021-02-22T08:14:48.921" v="3208" actId="207"/>
        <pc:sldMkLst>
          <pc:docMk/>
          <pc:sldMk cId="2605192683" sldId="265"/>
        </pc:sldMkLst>
        <pc:spChg chg="mod">
          <ac:chgData name="Luc Huynh Tan" userId="ffdaafb20c73c38d" providerId="LiveId" clId="{01084C72-B098-4A9D-92D8-2834E434D257}" dt="2021-02-22T08:14:48.921" v="3208" actId="207"/>
          <ac:spMkLst>
            <pc:docMk/>
            <pc:sldMk cId="2605192683" sldId="265"/>
            <ac:spMk id="2" creationId="{B008FD9C-3362-4387-98F2-19554F8AFB09}"/>
          </ac:spMkLst>
        </pc:spChg>
        <pc:spChg chg="add del mod">
          <ac:chgData name="Luc Huynh Tan" userId="ffdaafb20c73c38d" providerId="LiveId" clId="{01084C72-B098-4A9D-92D8-2834E434D257}" dt="2021-02-21T08:23:40.982" v="27" actId="478"/>
          <ac:spMkLst>
            <pc:docMk/>
            <pc:sldMk cId="2605192683" sldId="265"/>
            <ac:spMk id="3" creationId="{D6B61503-53A7-4FB5-95E6-F765F3D7D183}"/>
          </ac:spMkLst>
        </pc:spChg>
        <pc:spChg chg="add mod">
          <ac:chgData name="Luc Huynh Tan" userId="ffdaafb20c73c38d" providerId="LiveId" clId="{01084C72-B098-4A9D-92D8-2834E434D257}" dt="2021-02-21T08:55:33.650" v="174" actId="164"/>
          <ac:spMkLst>
            <pc:docMk/>
            <pc:sldMk cId="2605192683" sldId="265"/>
            <ac:spMk id="7" creationId="{4D9C93D3-AEE9-4EDB-9BEE-6DD4D3204802}"/>
          </ac:spMkLst>
        </pc:spChg>
        <pc:spChg chg="add mod ord">
          <ac:chgData name="Luc Huynh Tan" userId="ffdaafb20c73c38d" providerId="LiveId" clId="{01084C72-B098-4A9D-92D8-2834E434D257}" dt="2021-02-21T09:08:28.971" v="234" actId="164"/>
          <ac:spMkLst>
            <pc:docMk/>
            <pc:sldMk cId="2605192683" sldId="265"/>
            <ac:spMk id="13" creationId="{7A650CF5-CD59-4903-94BA-FBF9972B2A8A}"/>
          </ac:spMkLst>
        </pc:spChg>
        <pc:spChg chg="mod">
          <ac:chgData name="Luc Huynh Tan" userId="ffdaafb20c73c38d" providerId="LiveId" clId="{01084C72-B098-4A9D-92D8-2834E434D257}" dt="2021-02-21T09:09:07.398" v="251"/>
          <ac:spMkLst>
            <pc:docMk/>
            <pc:sldMk cId="2605192683" sldId="265"/>
            <ac:spMk id="28" creationId="{889EC128-32F7-4DA9-9BE6-2CCBEBDBB4A0}"/>
          </ac:spMkLst>
        </pc:spChg>
        <pc:grpChg chg="add del mod">
          <ac:chgData name="Luc Huynh Tan" userId="ffdaafb20c73c38d" providerId="LiveId" clId="{01084C72-B098-4A9D-92D8-2834E434D257}" dt="2021-02-21T09:12:04.409" v="258" actId="165"/>
          <ac:grpSpMkLst>
            <pc:docMk/>
            <pc:sldMk cId="2605192683" sldId="265"/>
            <ac:grpSpMk id="3" creationId="{39107F2C-17F5-4661-9CDC-403148873B9C}"/>
          </ac:grpSpMkLst>
        </pc:grpChg>
        <pc:grpChg chg="add del mod">
          <ac:chgData name="Luc Huynh Tan" userId="ffdaafb20c73c38d" providerId="LiveId" clId="{01084C72-B098-4A9D-92D8-2834E434D257}" dt="2021-02-21T09:17:41.127" v="313" actId="165"/>
          <ac:grpSpMkLst>
            <pc:docMk/>
            <pc:sldMk cId="2605192683" sldId="265"/>
            <ac:grpSpMk id="4" creationId="{3A4E184A-2D9A-4F7E-8741-E263E127A1BC}"/>
          </ac:grpSpMkLst>
        </pc:grpChg>
        <pc:grpChg chg="add mod">
          <ac:chgData name="Luc Huynh Tan" userId="ffdaafb20c73c38d" providerId="LiveId" clId="{01084C72-B098-4A9D-92D8-2834E434D257}" dt="2021-02-21T08:55:33.650" v="174" actId="164"/>
          <ac:grpSpMkLst>
            <pc:docMk/>
            <pc:sldMk cId="2605192683" sldId="265"/>
            <ac:grpSpMk id="8" creationId="{CDBE25F3-16B6-45B7-B45B-66E8643D6FD2}"/>
          </ac:grpSpMkLst>
        </pc:grpChg>
        <pc:grpChg chg="add mod">
          <ac:chgData name="Luc Huynh Tan" userId="ffdaafb20c73c38d" providerId="LiveId" clId="{01084C72-B098-4A9D-92D8-2834E434D257}" dt="2021-02-21T09:01:12.785" v="198" actId="164"/>
          <ac:grpSpMkLst>
            <pc:docMk/>
            <pc:sldMk cId="2605192683" sldId="265"/>
            <ac:grpSpMk id="9" creationId="{1E0F7438-E6BA-4B40-911A-158CEBA70129}"/>
          </ac:grpSpMkLst>
        </pc:grpChg>
        <pc:grpChg chg="del">
          <ac:chgData name="Luc Huynh Tan" userId="ffdaafb20c73c38d" providerId="LiveId" clId="{01084C72-B098-4A9D-92D8-2834E434D257}" dt="2021-02-21T08:23:40.982" v="27" actId="478"/>
          <ac:grpSpMkLst>
            <pc:docMk/>
            <pc:sldMk cId="2605192683" sldId="265"/>
            <ac:grpSpMk id="11" creationId="{74ED2065-B4E2-4C0A-8067-EAE12196D401}"/>
          </ac:grpSpMkLst>
        </pc:grpChg>
        <pc:grpChg chg="add mod">
          <ac:chgData name="Luc Huynh Tan" userId="ffdaafb20c73c38d" providerId="LiveId" clId="{01084C72-B098-4A9D-92D8-2834E434D257}" dt="2021-02-22T02:25:46.139" v="1794" actId="1076"/>
          <ac:grpSpMkLst>
            <pc:docMk/>
            <pc:sldMk cId="2605192683" sldId="265"/>
            <ac:grpSpMk id="12" creationId="{C6F69B40-4579-4C04-98BC-763E05A25D56}"/>
          </ac:grpSpMkLst>
        </pc:grpChg>
        <pc:grpChg chg="del mod">
          <ac:chgData name="Luc Huynh Tan" userId="ffdaafb20c73c38d" providerId="LiveId" clId="{01084C72-B098-4A9D-92D8-2834E434D257}" dt="2021-02-21T08:23:40.982" v="27" actId="478"/>
          <ac:grpSpMkLst>
            <pc:docMk/>
            <pc:sldMk cId="2605192683" sldId="265"/>
            <ac:grpSpMk id="12" creationId="{DB41D82C-587A-4FD3-BA9A-A523E406D57C}"/>
          </ac:grpSpMkLst>
        </pc:grpChg>
        <pc:grpChg chg="del mod">
          <ac:chgData name="Luc Huynh Tan" userId="ffdaafb20c73c38d" providerId="LiveId" clId="{01084C72-B098-4A9D-92D8-2834E434D257}" dt="2021-02-21T08:23:40.982" v="27" actId="478"/>
          <ac:grpSpMkLst>
            <pc:docMk/>
            <pc:sldMk cId="2605192683" sldId="265"/>
            <ac:grpSpMk id="13" creationId="{47B57FEA-DC60-4DFA-B346-97984C22F610}"/>
          </ac:grpSpMkLst>
        </pc:grpChg>
        <pc:grpChg chg="add del mod">
          <ac:chgData name="Luc Huynh Tan" userId="ffdaafb20c73c38d" providerId="LiveId" clId="{01084C72-B098-4A9D-92D8-2834E434D257}" dt="2021-02-21T09:10:02.417" v="254" actId="478"/>
          <ac:grpSpMkLst>
            <pc:docMk/>
            <pc:sldMk cId="2605192683" sldId="265"/>
            <ac:grpSpMk id="18" creationId="{2F074299-E76C-4E41-B7EA-E700BD349061}"/>
          </ac:grpSpMkLst>
        </pc:grpChg>
        <pc:grpChg chg="add del mod">
          <ac:chgData name="Luc Huynh Tan" userId="ffdaafb20c73c38d" providerId="LiveId" clId="{01084C72-B098-4A9D-92D8-2834E434D257}" dt="2021-02-21T09:15:16.465" v="276" actId="165"/>
          <ac:grpSpMkLst>
            <pc:docMk/>
            <pc:sldMk cId="2605192683" sldId="265"/>
            <ac:grpSpMk id="24" creationId="{4187AB82-CCB7-4D97-B79F-14D651FE134D}"/>
          </ac:grpSpMkLst>
        </pc:grpChg>
        <pc:grpChg chg="add mod">
          <ac:chgData name="Luc Huynh Tan" userId="ffdaafb20c73c38d" providerId="LiveId" clId="{01084C72-B098-4A9D-92D8-2834E434D257}" dt="2021-02-21T09:15:36.437" v="281" actId="164"/>
          <ac:grpSpMkLst>
            <pc:docMk/>
            <pc:sldMk cId="2605192683" sldId="265"/>
            <ac:grpSpMk id="25" creationId="{E2233C14-8987-452B-B9F0-254F86E86D21}"/>
          </ac:grpSpMkLst>
        </pc:grpChg>
        <pc:grpChg chg="add del mod">
          <ac:chgData name="Luc Huynh Tan" userId="ffdaafb20c73c38d" providerId="LiveId" clId="{01084C72-B098-4A9D-92D8-2834E434D257}" dt="2021-02-21T09:09:30.851" v="253" actId="21"/>
          <ac:grpSpMkLst>
            <pc:docMk/>
            <pc:sldMk cId="2605192683" sldId="265"/>
            <ac:grpSpMk id="26" creationId="{5E12EA83-EE9D-425C-996C-60AF20E89874}"/>
          </ac:grpSpMkLst>
        </pc:grpChg>
        <pc:grpChg chg="add mod">
          <ac:chgData name="Luc Huynh Tan" userId="ffdaafb20c73c38d" providerId="LiveId" clId="{01084C72-B098-4A9D-92D8-2834E434D257}" dt="2021-02-21T09:19:18.143" v="323" actId="164"/>
          <ac:grpSpMkLst>
            <pc:docMk/>
            <pc:sldMk cId="2605192683" sldId="265"/>
            <ac:grpSpMk id="29" creationId="{D7F27174-49BA-402B-A56F-E65CCA5221B9}"/>
          </ac:grpSpMkLst>
        </pc:grpChg>
        <pc:grpChg chg="add mod">
          <ac:chgData name="Luc Huynh Tan" userId="ffdaafb20c73c38d" providerId="LiveId" clId="{01084C72-B098-4A9D-92D8-2834E434D257}" dt="2021-02-21T09:19:31.831" v="328" actId="1076"/>
          <ac:grpSpMkLst>
            <pc:docMk/>
            <pc:sldMk cId="2605192683" sldId="265"/>
            <ac:grpSpMk id="30" creationId="{6247ED9F-0B1E-4309-BC83-5D43F5F7BE79}"/>
          </ac:grpSpMkLst>
        </pc:grpChg>
        <pc:picChg chg="add del mod">
          <ac:chgData name="Luc Huynh Tan" userId="ffdaafb20c73c38d" providerId="LiveId" clId="{01084C72-B098-4A9D-92D8-2834E434D257}" dt="2021-02-21T08:34:36.808" v="38" actId="478"/>
          <ac:picMkLst>
            <pc:docMk/>
            <pc:sldMk cId="2605192683" sldId="265"/>
            <ac:picMk id="5" creationId="{2B087C3B-F44C-4F64-822E-8DB2858C073D}"/>
          </ac:picMkLst>
        </pc:picChg>
        <pc:picChg chg="add mod ord">
          <ac:chgData name="Luc Huynh Tan" userId="ffdaafb20c73c38d" providerId="LiveId" clId="{01084C72-B098-4A9D-92D8-2834E434D257}" dt="2021-02-21T08:54:05.306" v="158" actId="164"/>
          <ac:picMkLst>
            <pc:docMk/>
            <pc:sldMk cId="2605192683" sldId="265"/>
            <ac:picMk id="5" creationId="{F720FD4E-6598-48C8-9607-63BB87002A15}"/>
          </ac:picMkLst>
        </pc:picChg>
        <pc:picChg chg="add mod ord topLvl">
          <ac:chgData name="Luc Huynh Tan" userId="ffdaafb20c73c38d" providerId="LiveId" clId="{01084C72-B098-4A9D-92D8-2834E434D257}" dt="2021-02-21T09:15:36.437" v="281" actId="164"/>
          <ac:picMkLst>
            <pc:docMk/>
            <pc:sldMk cId="2605192683" sldId="265"/>
            <ac:picMk id="6" creationId="{3114DAC5-DE95-4C30-8886-6B17C1FD884B}"/>
          </ac:picMkLst>
        </pc:picChg>
        <pc:picChg chg="add mod ord topLvl">
          <ac:chgData name="Luc Huynh Tan" userId="ffdaafb20c73c38d" providerId="LiveId" clId="{01084C72-B098-4A9D-92D8-2834E434D257}" dt="2021-02-21T09:15:36.437" v="281" actId="164"/>
          <ac:picMkLst>
            <pc:docMk/>
            <pc:sldMk cId="2605192683" sldId="265"/>
            <ac:picMk id="10" creationId="{B432ADA5-7BDB-4C8B-A596-C290AC6A7D1F}"/>
          </ac:picMkLst>
        </pc:picChg>
        <pc:picChg chg="add mod">
          <ac:chgData name="Luc Huynh Tan" userId="ffdaafb20c73c38d" providerId="LiveId" clId="{01084C72-B098-4A9D-92D8-2834E434D257}" dt="2021-02-21T09:19:56.033" v="357" actId="1035"/>
          <ac:picMkLst>
            <pc:docMk/>
            <pc:sldMk cId="2605192683" sldId="265"/>
            <ac:picMk id="11" creationId="{E181411D-F659-4EE4-B1E8-F09BE833E16A}"/>
          </ac:picMkLst>
        </pc:picChg>
        <pc:picChg chg="add del mod topLvl">
          <ac:chgData name="Luc Huynh Tan" userId="ffdaafb20c73c38d" providerId="LiveId" clId="{01084C72-B098-4A9D-92D8-2834E434D257}" dt="2021-02-21T09:14:28.743" v="262" actId="478"/>
          <ac:picMkLst>
            <pc:docMk/>
            <pc:sldMk cId="2605192683" sldId="265"/>
            <ac:picMk id="14" creationId="{A1A439C8-B8D1-428D-B179-10F6306A3E27}"/>
          </ac:picMkLst>
        </pc:picChg>
        <pc:picChg chg="add del">
          <ac:chgData name="Luc Huynh Tan" userId="ffdaafb20c73c38d" providerId="LiveId" clId="{01084C72-B098-4A9D-92D8-2834E434D257}" dt="2021-02-21T08:47:10.040" v="80" actId="478"/>
          <ac:picMkLst>
            <pc:docMk/>
            <pc:sldMk cId="2605192683" sldId="265"/>
            <ac:picMk id="15" creationId="{BD8278A9-E19E-4ABE-A38F-AC00A8230986}"/>
          </ac:picMkLst>
        </pc:picChg>
        <pc:picChg chg="add del mod">
          <ac:chgData name="Luc Huynh Tan" userId="ffdaafb20c73c38d" providerId="LiveId" clId="{01084C72-B098-4A9D-92D8-2834E434D257}" dt="2021-02-21T08:42:31.663" v="57" actId="478"/>
          <ac:picMkLst>
            <pc:docMk/>
            <pc:sldMk cId="2605192683" sldId="265"/>
            <ac:picMk id="16" creationId="{4CE3FF98-B26D-4A3E-87CB-9158B401ED2A}"/>
          </ac:picMkLst>
        </pc:picChg>
        <pc:picChg chg="add mod ord">
          <ac:chgData name="Luc Huynh Tan" userId="ffdaafb20c73c38d" providerId="LiveId" clId="{01084C72-B098-4A9D-92D8-2834E434D257}" dt="2021-02-21T09:08:58.402" v="248" actId="1076"/>
          <ac:picMkLst>
            <pc:docMk/>
            <pc:sldMk cId="2605192683" sldId="265"/>
            <ac:picMk id="16" creationId="{80BD8147-7C2C-4742-8B37-0E8990B02CBD}"/>
          </ac:picMkLst>
        </pc:picChg>
        <pc:picChg chg="add mod ord">
          <ac:chgData name="Luc Huynh Tan" userId="ffdaafb20c73c38d" providerId="LiveId" clId="{01084C72-B098-4A9D-92D8-2834E434D257}" dt="2021-02-21T08:54:05.306" v="158" actId="164"/>
          <ac:picMkLst>
            <pc:docMk/>
            <pc:sldMk cId="2605192683" sldId="265"/>
            <ac:picMk id="17" creationId="{149A9695-C0E0-4BC2-ABEE-FD872918B115}"/>
          </ac:picMkLst>
        </pc:picChg>
        <pc:picChg chg="add del mod">
          <ac:chgData name="Luc Huynh Tan" userId="ffdaafb20c73c38d" providerId="LiveId" clId="{01084C72-B098-4A9D-92D8-2834E434D257}" dt="2021-02-21T08:38:13.664" v="50" actId="478"/>
          <ac:picMkLst>
            <pc:docMk/>
            <pc:sldMk cId="2605192683" sldId="265"/>
            <ac:picMk id="18" creationId="{C11314E0-0B64-4575-A54D-BD38CE490368}"/>
          </ac:picMkLst>
        </pc:picChg>
        <pc:picChg chg="add mod ord topLvl">
          <ac:chgData name="Luc Huynh Tan" userId="ffdaafb20c73c38d" providerId="LiveId" clId="{01084C72-B098-4A9D-92D8-2834E434D257}" dt="2021-02-21T09:19:11.696" v="322" actId="164"/>
          <ac:picMkLst>
            <pc:docMk/>
            <pc:sldMk cId="2605192683" sldId="265"/>
            <ac:picMk id="19" creationId="{7B80BA26-AC23-4412-875B-701E66D74810}"/>
          </ac:picMkLst>
        </pc:picChg>
        <pc:picChg chg="add mod">
          <ac:chgData name="Luc Huynh Tan" userId="ffdaafb20c73c38d" providerId="LiveId" clId="{01084C72-B098-4A9D-92D8-2834E434D257}" dt="2021-02-21T09:19:11.696" v="322" actId="164"/>
          <ac:picMkLst>
            <pc:docMk/>
            <pc:sldMk cId="2605192683" sldId="265"/>
            <ac:picMk id="20" creationId="{150B0842-A94F-4EF8-B7F0-470D0A6781EF}"/>
          </ac:picMkLst>
        </pc:picChg>
        <pc:picChg chg="add del mod">
          <ac:chgData name="Luc Huynh Tan" userId="ffdaafb20c73c38d" providerId="LiveId" clId="{01084C72-B098-4A9D-92D8-2834E434D257}" dt="2021-02-21T08:46:13.819" v="68" actId="478"/>
          <ac:picMkLst>
            <pc:docMk/>
            <pc:sldMk cId="2605192683" sldId="265"/>
            <ac:picMk id="20" creationId="{C0304C83-82AF-44A7-9FF2-50AC4C22A252}"/>
          </ac:picMkLst>
        </pc:picChg>
        <pc:picChg chg="add del mod ord topLvl">
          <ac:chgData name="Luc Huynh Tan" userId="ffdaafb20c73c38d" providerId="LiveId" clId="{01084C72-B098-4A9D-92D8-2834E434D257}" dt="2021-02-21T09:19:18.143" v="323" actId="164"/>
          <ac:picMkLst>
            <pc:docMk/>
            <pc:sldMk cId="2605192683" sldId="265"/>
            <ac:picMk id="21" creationId="{71C2F1C1-469E-4095-BAA5-41C473E105F0}"/>
          </ac:picMkLst>
        </pc:picChg>
        <pc:picChg chg="add del mod ord topLvl">
          <ac:chgData name="Luc Huynh Tan" userId="ffdaafb20c73c38d" providerId="LiveId" clId="{01084C72-B098-4A9D-92D8-2834E434D257}" dt="2021-02-21T09:19:25.404" v="326" actId="14100"/>
          <ac:picMkLst>
            <pc:docMk/>
            <pc:sldMk cId="2605192683" sldId="265"/>
            <ac:picMk id="22" creationId="{01A945F2-89DF-4BC7-8F7B-C15E6C347AAC}"/>
          </ac:picMkLst>
        </pc:picChg>
        <pc:picChg chg="add mod topLvl">
          <ac:chgData name="Luc Huynh Tan" userId="ffdaafb20c73c38d" providerId="LiveId" clId="{01084C72-B098-4A9D-92D8-2834E434D257}" dt="2021-02-21T09:15:36.437" v="281" actId="164"/>
          <ac:picMkLst>
            <pc:docMk/>
            <pc:sldMk cId="2605192683" sldId="265"/>
            <ac:picMk id="23" creationId="{8442A01A-ED2B-4665-93C2-832306F14D1A}"/>
          </ac:picMkLst>
        </pc:picChg>
        <pc:picChg chg="mod">
          <ac:chgData name="Luc Huynh Tan" userId="ffdaafb20c73c38d" providerId="LiveId" clId="{01084C72-B098-4A9D-92D8-2834E434D257}" dt="2021-02-21T09:09:07.398" v="251"/>
          <ac:picMkLst>
            <pc:docMk/>
            <pc:sldMk cId="2605192683" sldId="265"/>
            <ac:picMk id="27" creationId="{06A75D09-EC2D-4CAB-94B0-2EC4489BCC8D}"/>
          </ac:picMkLst>
        </pc:picChg>
      </pc:sldChg>
      <pc:sldChg chg="addSp delSp modSp del mod ord">
        <pc:chgData name="Luc Huynh Tan" userId="ffdaafb20c73c38d" providerId="LiveId" clId="{01084C72-B098-4A9D-92D8-2834E434D257}" dt="2021-02-22T08:05:51.504" v="3113" actId="47"/>
        <pc:sldMkLst>
          <pc:docMk/>
          <pc:sldMk cId="3091467499" sldId="266"/>
        </pc:sldMkLst>
        <pc:spChg chg="mod">
          <ac:chgData name="Luc Huynh Tan" userId="ffdaafb20c73c38d" providerId="LiveId" clId="{01084C72-B098-4A9D-92D8-2834E434D257}" dt="2021-02-22T05:02:23.909" v="2494" actId="20577"/>
          <ac:spMkLst>
            <pc:docMk/>
            <pc:sldMk cId="3091467499" sldId="266"/>
            <ac:spMk id="2" creationId="{B008FD9C-3362-4387-98F2-19554F8AFB09}"/>
          </ac:spMkLst>
        </pc:spChg>
        <pc:spChg chg="add mod">
          <ac:chgData name="Luc Huynh Tan" userId="ffdaafb20c73c38d" providerId="LiveId" clId="{01084C72-B098-4A9D-92D8-2834E434D257}" dt="2021-02-21T09:20:21.284" v="358" actId="113"/>
          <ac:spMkLst>
            <pc:docMk/>
            <pc:sldMk cId="3091467499" sldId="266"/>
            <ac:spMk id="3" creationId="{EB0A28FB-E701-4E51-81AA-700CF6C6C6F9}"/>
          </ac:spMkLst>
        </pc:spChg>
        <pc:spChg chg="add mod">
          <ac:chgData name="Luc Huynh Tan" userId="ffdaafb20c73c38d" providerId="LiveId" clId="{01084C72-B098-4A9D-92D8-2834E434D257}" dt="2021-02-22T04:15:02.617" v="2032" actId="14100"/>
          <ac:spMkLst>
            <pc:docMk/>
            <pc:sldMk cId="3091467499" sldId="266"/>
            <ac:spMk id="17" creationId="{A1C1C20E-9498-403F-9CAF-E98C0E9429E3}"/>
          </ac:spMkLst>
        </pc:spChg>
        <pc:spChg chg="mod">
          <ac:chgData name="Luc Huynh Tan" userId="ffdaafb20c73c38d" providerId="LiveId" clId="{01084C72-B098-4A9D-92D8-2834E434D257}" dt="2021-02-22T04:15:06.966" v="2033"/>
          <ac:spMkLst>
            <pc:docMk/>
            <pc:sldMk cId="3091467499" sldId="266"/>
            <ac:spMk id="20" creationId="{8F71A918-3496-400E-9046-A6226908E7E2}"/>
          </ac:spMkLst>
        </pc:spChg>
        <pc:spChg chg="add mod">
          <ac:chgData name="Luc Huynh Tan" userId="ffdaafb20c73c38d" providerId="LiveId" clId="{01084C72-B098-4A9D-92D8-2834E434D257}" dt="2021-02-22T04:15:20.153" v="2037" actId="14100"/>
          <ac:spMkLst>
            <pc:docMk/>
            <pc:sldMk cId="3091467499" sldId="266"/>
            <ac:spMk id="21" creationId="{981FEEF1-9DB2-43E5-8166-41BC73507D76}"/>
          </ac:spMkLst>
        </pc:spChg>
        <pc:spChg chg="add mod">
          <ac:chgData name="Luc Huynh Tan" userId="ffdaafb20c73c38d" providerId="LiveId" clId="{01084C72-B098-4A9D-92D8-2834E434D257}" dt="2021-02-22T04:32:54.474" v="2148" actId="14100"/>
          <ac:spMkLst>
            <pc:docMk/>
            <pc:sldMk cId="3091467499" sldId="266"/>
            <ac:spMk id="22" creationId="{59162AB1-5566-4C04-9ECE-28C92A88EBBC}"/>
          </ac:spMkLst>
        </pc:spChg>
        <pc:spChg chg="add mod">
          <ac:chgData name="Luc Huynh Tan" userId="ffdaafb20c73c38d" providerId="LiveId" clId="{01084C72-B098-4A9D-92D8-2834E434D257}" dt="2021-02-22T04:33:03.787" v="2150" actId="14100"/>
          <ac:spMkLst>
            <pc:docMk/>
            <pc:sldMk cId="3091467499" sldId="266"/>
            <ac:spMk id="23" creationId="{DD82AFDB-6402-4F82-B39B-31FE4E817AA3}"/>
          </ac:spMkLst>
        </pc:spChg>
        <pc:spChg chg="add mod">
          <ac:chgData name="Luc Huynh Tan" userId="ffdaafb20c73c38d" providerId="LiveId" clId="{01084C72-B098-4A9D-92D8-2834E434D257}" dt="2021-02-22T04:32:04.577" v="2134" actId="1582"/>
          <ac:spMkLst>
            <pc:docMk/>
            <pc:sldMk cId="3091467499" sldId="266"/>
            <ac:spMk id="27" creationId="{147F15FE-9AA2-4A88-8061-413FA2665863}"/>
          </ac:spMkLst>
        </pc:spChg>
        <pc:spChg chg="add mod">
          <ac:chgData name="Luc Huynh Tan" userId="ffdaafb20c73c38d" providerId="LiveId" clId="{01084C72-B098-4A9D-92D8-2834E434D257}" dt="2021-02-22T04:32:04.577" v="2134" actId="1582"/>
          <ac:spMkLst>
            <pc:docMk/>
            <pc:sldMk cId="3091467499" sldId="266"/>
            <ac:spMk id="28" creationId="{BF047769-688D-48BB-9130-5DCF67CB264E}"/>
          </ac:spMkLst>
        </pc:spChg>
        <pc:grpChg chg="mod">
          <ac:chgData name="Luc Huynh Tan" userId="ffdaafb20c73c38d" providerId="LiveId" clId="{01084C72-B098-4A9D-92D8-2834E434D257}" dt="2021-02-22T04:30:05.899" v="2123" actId="14100"/>
          <ac:grpSpMkLst>
            <pc:docMk/>
            <pc:sldMk cId="3091467499" sldId="266"/>
            <ac:grpSpMk id="11" creationId="{74ED2065-B4E2-4C0A-8067-EAE12196D401}"/>
          </ac:grpSpMkLst>
        </pc:grpChg>
        <pc:grpChg chg="mod">
          <ac:chgData name="Luc Huynh Tan" userId="ffdaafb20c73c38d" providerId="LiveId" clId="{01084C72-B098-4A9D-92D8-2834E434D257}" dt="2021-02-22T04:29:55.987" v="2121" actId="14100"/>
          <ac:grpSpMkLst>
            <pc:docMk/>
            <pc:sldMk cId="3091467499" sldId="266"/>
            <ac:grpSpMk id="12" creationId="{DB41D82C-587A-4FD3-BA9A-A523E406D57C}"/>
          </ac:grpSpMkLst>
        </pc:grpChg>
        <pc:grpChg chg="mod">
          <ac:chgData name="Luc Huynh Tan" userId="ffdaafb20c73c38d" providerId="LiveId" clId="{01084C72-B098-4A9D-92D8-2834E434D257}" dt="2021-02-22T04:30:15.347" v="2125" actId="14100"/>
          <ac:grpSpMkLst>
            <pc:docMk/>
            <pc:sldMk cId="3091467499" sldId="266"/>
            <ac:grpSpMk id="13" creationId="{47B57FEA-DC60-4DFA-B346-97984C22F610}"/>
          </ac:grpSpMkLst>
        </pc:grpChg>
        <pc:grpChg chg="add del mod">
          <ac:chgData name="Luc Huynh Tan" userId="ffdaafb20c73c38d" providerId="LiveId" clId="{01084C72-B098-4A9D-92D8-2834E434D257}" dt="2021-02-22T04:15:08.179" v="2034"/>
          <ac:grpSpMkLst>
            <pc:docMk/>
            <pc:sldMk cId="3091467499" sldId="266"/>
            <ac:grpSpMk id="18" creationId="{04D064F2-5D56-4E11-9D7A-49374DB00625}"/>
          </ac:grpSpMkLst>
        </pc:grpChg>
        <pc:picChg chg="add del mod">
          <ac:chgData name="Luc Huynh Tan" userId="ffdaafb20c73c38d" providerId="LiveId" clId="{01084C72-B098-4A9D-92D8-2834E434D257}" dt="2021-02-22T08:05:47.396" v="3112" actId="21"/>
          <ac:picMkLst>
            <pc:docMk/>
            <pc:sldMk cId="3091467499" sldId="266"/>
            <ac:picMk id="6" creationId="{8CFFCB49-94CC-4D0E-A9B3-35DD44540A60}"/>
          </ac:picMkLst>
        </pc:picChg>
        <pc:picChg chg="mod">
          <ac:chgData name="Luc Huynh Tan" userId="ffdaafb20c73c38d" providerId="LiveId" clId="{01084C72-B098-4A9D-92D8-2834E434D257}" dt="2021-02-22T04:15:06.966" v="2033"/>
          <ac:picMkLst>
            <pc:docMk/>
            <pc:sldMk cId="3091467499" sldId="266"/>
            <ac:picMk id="19" creationId="{5EBEDBB9-0234-4B34-8159-8421976A911F}"/>
          </ac:picMkLst>
        </pc:picChg>
        <pc:cxnChg chg="add mod">
          <ac:chgData name="Luc Huynh Tan" userId="ffdaafb20c73c38d" providerId="LiveId" clId="{01084C72-B098-4A9D-92D8-2834E434D257}" dt="2021-02-22T04:32:04.577" v="2134" actId="1582"/>
          <ac:cxnSpMkLst>
            <pc:docMk/>
            <pc:sldMk cId="3091467499" sldId="266"/>
            <ac:cxnSpMk id="5" creationId="{5980883D-2E82-4D16-8E03-F0EBF43B5845}"/>
          </ac:cxnSpMkLst>
        </pc:cxnChg>
        <pc:cxnChg chg="add del mod">
          <ac:chgData name="Luc Huynh Tan" userId="ffdaafb20c73c38d" providerId="LiveId" clId="{01084C72-B098-4A9D-92D8-2834E434D257}" dt="2021-02-22T04:28:50.177" v="2094" actId="478"/>
          <ac:cxnSpMkLst>
            <pc:docMk/>
            <pc:sldMk cId="3091467499" sldId="266"/>
            <ac:cxnSpMk id="26" creationId="{6A19650D-2458-4024-8017-C4AAF8A04DEC}"/>
          </ac:cxnSpMkLst>
        </pc:cxnChg>
      </pc:sldChg>
      <pc:sldChg chg="addSp delSp modSp add del mod">
        <pc:chgData name="Luc Huynh Tan" userId="ffdaafb20c73c38d" providerId="LiveId" clId="{01084C72-B098-4A9D-92D8-2834E434D257}" dt="2021-02-21T08:57:06.320" v="182" actId="47"/>
        <pc:sldMkLst>
          <pc:docMk/>
          <pc:sldMk cId="704810228" sldId="267"/>
        </pc:sldMkLst>
        <pc:spChg chg="mod">
          <ac:chgData name="Luc Huynh Tan" userId="ffdaafb20c73c38d" providerId="LiveId" clId="{01084C72-B098-4A9D-92D8-2834E434D257}" dt="2021-02-21T08:56:35.213" v="181" actId="26606"/>
          <ac:spMkLst>
            <pc:docMk/>
            <pc:sldMk cId="704810228" sldId="267"/>
            <ac:spMk id="2" creationId="{B008FD9C-3362-4387-98F2-19554F8AFB09}"/>
          </ac:spMkLst>
        </pc:spChg>
        <pc:spChg chg="add del">
          <ac:chgData name="Luc Huynh Tan" userId="ffdaafb20c73c38d" providerId="LiveId" clId="{01084C72-B098-4A9D-92D8-2834E434D257}" dt="2021-02-21T08:56:35.213" v="181" actId="26606"/>
          <ac:spMkLst>
            <pc:docMk/>
            <pc:sldMk cId="704810228" sldId="267"/>
            <ac:spMk id="58" creationId="{64C9EE1D-12BB-43F7-9A2A-893578DCA63A}"/>
          </ac:spMkLst>
        </pc:spChg>
        <pc:spChg chg="add del">
          <ac:chgData name="Luc Huynh Tan" userId="ffdaafb20c73c38d" providerId="LiveId" clId="{01084C72-B098-4A9D-92D8-2834E434D257}" dt="2021-02-21T08:56:35.213" v="181" actId="26606"/>
          <ac:spMkLst>
            <pc:docMk/>
            <pc:sldMk cId="704810228" sldId="267"/>
            <ac:spMk id="63" creationId="{43962A31-C54E-4762-B155-59777FED1C75}"/>
          </ac:spMkLst>
        </pc:spChg>
        <pc:spChg chg="add del">
          <ac:chgData name="Luc Huynh Tan" userId="ffdaafb20c73c38d" providerId="LiveId" clId="{01084C72-B098-4A9D-92D8-2834E434D257}" dt="2021-02-21T08:56:35.213" v="181" actId="26606"/>
          <ac:spMkLst>
            <pc:docMk/>
            <pc:sldMk cId="704810228" sldId="267"/>
            <ac:spMk id="68" creationId="{4B392D36-B685-45E0-B197-6EE5D748093B}"/>
          </ac:spMkLst>
        </pc:spChg>
        <pc:spChg chg="add del">
          <ac:chgData name="Luc Huynh Tan" userId="ffdaafb20c73c38d" providerId="LiveId" clId="{01084C72-B098-4A9D-92D8-2834E434D257}" dt="2021-02-21T08:56:35.213" v="181" actId="26606"/>
          <ac:spMkLst>
            <pc:docMk/>
            <pc:sldMk cId="704810228" sldId="267"/>
            <ac:spMk id="75" creationId="{9DCA8533-CC5E-4754-9A04-047EDE49E0F9}"/>
          </ac:spMkLst>
        </pc:spChg>
        <pc:spChg chg="add del">
          <ac:chgData name="Luc Huynh Tan" userId="ffdaafb20c73c38d" providerId="LiveId" clId="{01084C72-B098-4A9D-92D8-2834E434D257}" dt="2021-02-21T08:56:35.213" v="181" actId="26606"/>
          <ac:spMkLst>
            <pc:docMk/>
            <pc:sldMk cId="704810228" sldId="267"/>
            <ac:spMk id="80" creationId="{A566E947-FB18-4E34-92A1-7AE6603498AE}"/>
          </ac:spMkLst>
        </pc:spChg>
        <pc:spChg chg="add del">
          <ac:chgData name="Luc Huynh Tan" userId="ffdaafb20c73c38d" providerId="LiveId" clId="{01084C72-B098-4A9D-92D8-2834E434D257}" dt="2021-02-21T08:56:35.213" v="181" actId="26606"/>
          <ac:spMkLst>
            <pc:docMk/>
            <pc:sldMk cId="704810228" sldId="267"/>
            <ac:spMk id="82" creationId="{7E1FB687-F018-4798-90C8-38F1111E1A6B}"/>
          </ac:spMkLst>
        </pc:spChg>
        <pc:spChg chg="add del">
          <ac:chgData name="Luc Huynh Tan" userId="ffdaafb20c73c38d" providerId="LiveId" clId="{01084C72-B098-4A9D-92D8-2834E434D257}" dt="2021-02-21T08:56:35.213" v="181" actId="26606"/>
          <ac:spMkLst>
            <pc:docMk/>
            <pc:sldMk cId="704810228" sldId="267"/>
            <ac:spMk id="84" creationId="{99BAA161-AE24-467D-9AE2-A99E23CD71CD}"/>
          </ac:spMkLst>
        </pc:spChg>
        <pc:grpChg chg="del">
          <ac:chgData name="Luc Huynh Tan" userId="ffdaafb20c73c38d" providerId="LiveId" clId="{01084C72-B098-4A9D-92D8-2834E434D257}" dt="2021-02-21T08:56:11.499" v="177" actId="478"/>
          <ac:grpSpMkLst>
            <pc:docMk/>
            <pc:sldMk cId="704810228" sldId="267"/>
            <ac:grpSpMk id="3" creationId="{39107F2C-17F5-4661-9CDC-403148873B9C}"/>
          </ac:grpSpMkLst>
        </pc:grpChg>
        <pc:grpChg chg="add mod">
          <ac:chgData name="Luc Huynh Tan" userId="ffdaafb20c73c38d" providerId="LiveId" clId="{01084C72-B098-4A9D-92D8-2834E434D257}" dt="2021-02-21T08:56:35.213" v="181" actId="26606"/>
          <ac:grpSpMkLst>
            <pc:docMk/>
            <pc:sldMk cId="704810228" sldId="267"/>
            <ac:grpSpMk id="4" creationId="{3A4E184A-2D9A-4F7E-8741-E263E127A1BC}"/>
          </ac:grpSpMkLst>
        </pc:grpChg>
        <pc:grpChg chg="del">
          <ac:chgData name="Luc Huynh Tan" userId="ffdaafb20c73c38d" providerId="LiveId" clId="{01084C72-B098-4A9D-92D8-2834E434D257}" dt="2021-02-21T08:56:04.985" v="176" actId="478"/>
          <ac:grpSpMkLst>
            <pc:docMk/>
            <pc:sldMk cId="704810228" sldId="267"/>
            <ac:grpSpMk id="9" creationId="{1E0F7438-E6BA-4B40-911A-158CEBA70129}"/>
          </ac:grpSpMkLst>
        </pc:grpChg>
      </pc:sldChg>
      <pc:sldChg chg="addSp delSp modSp add del mod">
        <pc:chgData name="Luc Huynh Tan" userId="ffdaafb20c73c38d" providerId="LiveId" clId="{01084C72-B098-4A9D-92D8-2834E434D257}" dt="2021-02-22T05:14:32.912" v="2870" actId="47"/>
        <pc:sldMkLst>
          <pc:docMk/>
          <pc:sldMk cId="2516397345" sldId="267"/>
        </pc:sldMkLst>
        <pc:spChg chg="mod">
          <ac:chgData name="Luc Huynh Tan" userId="ffdaafb20c73c38d" providerId="LiveId" clId="{01084C72-B098-4A9D-92D8-2834E434D257}" dt="2021-02-22T04:56:21.635" v="2432" actId="207"/>
          <ac:spMkLst>
            <pc:docMk/>
            <pc:sldMk cId="2516397345" sldId="267"/>
            <ac:spMk id="2" creationId="{B008FD9C-3362-4387-98F2-19554F8AFB09}"/>
          </ac:spMkLst>
        </pc:spChg>
        <pc:spChg chg="del">
          <ac:chgData name="Luc Huynh Tan" userId="ffdaafb20c73c38d" providerId="LiveId" clId="{01084C72-B098-4A9D-92D8-2834E434D257}" dt="2021-02-21T09:33:10.062" v="391" actId="478"/>
          <ac:spMkLst>
            <pc:docMk/>
            <pc:sldMk cId="2516397345" sldId="267"/>
            <ac:spMk id="3" creationId="{EB0A28FB-E701-4E51-81AA-700CF6C6C6F9}"/>
          </ac:spMkLst>
        </pc:spChg>
        <pc:spChg chg="add mod">
          <ac:chgData name="Luc Huynh Tan" userId="ffdaafb20c73c38d" providerId="LiveId" clId="{01084C72-B098-4A9D-92D8-2834E434D257}" dt="2021-02-22T04:14:49.331" v="2029" actId="1076"/>
          <ac:spMkLst>
            <pc:docMk/>
            <pc:sldMk cId="2516397345" sldId="267"/>
            <ac:spMk id="10" creationId="{83C469D1-56B5-4296-A3D0-F26FEEDFE2F2}"/>
          </ac:spMkLst>
        </pc:spChg>
        <pc:spChg chg="del">
          <ac:chgData name="Luc Huynh Tan" userId="ffdaafb20c73c38d" providerId="LiveId" clId="{01084C72-B098-4A9D-92D8-2834E434D257}" dt="2021-02-21T09:36:50.690" v="417" actId="26606"/>
          <ac:spMkLst>
            <pc:docMk/>
            <pc:sldMk cId="2516397345" sldId="267"/>
            <ac:spMk id="58" creationId="{64C9EE1D-12BB-43F7-9A2A-893578DCA63A}"/>
          </ac:spMkLst>
        </pc:spChg>
        <pc:spChg chg="del">
          <ac:chgData name="Luc Huynh Tan" userId="ffdaafb20c73c38d" providerId="LiveId" clId="{01084C72-B098-4A9D-92D8-2834E434D257}" dt="2021-02-21T09:36:50.690" v="417" actId="26606"/>
          <ac:spMkLst>
            <pc:docMk/>
            <pc:sldMk cId="2516397345" sldId="267"/>
            <ac:spMk id="63" creationId="{43962A31-C54E-4762-B155-59777FED1C75}"/>
          </ac:spMkLst>
        </pc:spChg>
        <pc:spChg chg="del">
          <ac:chgData name="Luc Huynh Tan" userId="ffdaafb20c73c38d" providerId="LiveId" clId="{01084C72-B098-4A9D-92D8-2834E434D257}" dt="2021-02-21T09:36:50.690" v="417" actId="26606"/>
          <ac:spMkLst>
            <pc:docMk/>
            <pc:sldMk cId="2516397345" sldId="267"/>
            <ac:spMk id="68" creationId="{4B392D36-B685-45E0-B197-6EE5D748093B}"/>
          </ac:spMkLst>
        </pc:spChg>
        <pc:spChg chg="del">
          <ac:chgData name="Luc Huynh Tan" userId="ffdaafb20c73c38d" providerId="LiveId" clId="{01084C72-B098-4A9D-92D8-2834E434D257}" dt="2021-02-21T09:36:50.690" v="417" actId="26606"/>
          <ac:spMkLst>
            <pc:docMk/>
            <pc:sldMk cId="2516397345" sldId="267"/>
            <ac:spMk id="75" creationId="{9DCA8533-CC5E-4754-9A04-047EDE49E0F9}"/>
          </ac:spMkLst>
        </pc:spChg>
        <pc:spChg chg="add del">
          <ac:chgData name="Luc Huynh Tan" userId="ffdaafb20c73c38d" providerId="LiveId" clId="{01084C72-B098-4A9D-92D8-2834E434D257}" dt="2021-02-21T09:37:27.754" v="424" actId="26606"/>
          <ac:spMkLst>
            <pc:docMk/>
            <pc:sldMk cId="2516397345" sldId="267"/>
            <ac:spMk id="80" creationId="{17115F77-2FAE-4CA7-9A7F-10D5F2C8F831}"/>
          </ac:spMkLst>
        </pc:spChg>
        <pc:spChg chg="add del">
          <ac:chgData name="Luc Huynh Tan" userId="ffdaafb20c73c38d" providerId="LiveId" clId="{01084C72-B098-4A9D-92D8-2834E434D257}" dt="2021-02-21T09:37:27.754" v="424" actId="26606"/>
          <ac:spMkLst>
            <pc:docMk/>
            <pc:sldMk cId="2516397345" sldId="267"/>
            <ac:spMk id="82" creationId="{5CD4C046-A04C-46CC-AFA3-6B0621F628C8}"/>
          </ac:spMkLst>
        </pc:spChg>
        <pc:spChg chg="add del">
          <ac:chgData name="Luc Huynh Tan" userId="ffdaafb20c73c38d" providerId="LiveId" clId="{01084C72-B098-4A9D-92D8-2834E434D257}" dt="2021-02-21T09:37:27.754" v="424" actId="26606"/>
          <ac:spMkLst>
            <pc:docMk/>
            <pc:sldMk cId="2516397345" sldId="267"/>
            <ac:spMk id="84" creationId="{66C7A97A-A7DE-4DFB-8542-1E4BF24C7D31}"/>
          </ac:spMkLst>
        </pc:spChg>
        <pc:spChg chg="add del">
          <ac:chgData name="Luc Huynh Tan" userId="ffdaafb20c73c38d" providerId="LiveId" clId="{01084C72-B098-4A9D-92D8-2834E434D257}" dt="2021-02-21T09:37:27.754" v="424" actId="26606"/>
          <ac:spMkLst>
            <pc:docMk/>
            <pc:sldMk cId="2516397345" sldId="267"/>
            <ac:spMk id="86" creationId="{BE111DB0-3D73-4D20-9D57-CEF5A0D865B9}"/>
          </ac:spMkLst>
        </pc:spChg>
        <pc:spChg chg="add del">
          <ac:chgData name="Luc Huynh Tan" userId="ffdaafb20c73c38d" providerId="LiveId" clId="{01084C72-B098-4A9D-92D8-2834E434D257}" dt="2021-02-21T09:37:27.754" v="424" actId="26606"/>
          <ac:spMkLst>
            <pc:docMk/>
            <pc:sldMk cId="2516397345" sldId="267"/>
            <ac:spMk id="88" creationId="{027ADCA0-A066-4B16-8E1F-3C2483947B72}"/>
          </ac:spMkLst>
        </pc:spChg>
        <pc:spChg chg="add">
          <ac:chgData name="Luc Huynh Tan" userId="ffdaafb20c73c38d" providerId="LiveId" clId="{01084C72-B098-4A9D-92D8-2834E434D257}" dt="2021-02-21T09:37:27.754" v="424" actId="26606"/>
          <ac:spMkLst>
            <pc:docMk/>
            <pc:sldMk cId="2516397345" sldId="267"/>
            <ac:spMk id="93" creationId="{17115F77-2FAE-4CA7-9A7F-10D5F2C8F831}"/>
          </ac:spMkLst>
        </pc:spChg>
        <pc:spChg chg="add">
          <ac:chgData name="Luc Huynh Tan" userId="ffdaafb20c73c38d" providerId="LiveId" clId="{01084C72-B098-4A9D-92D8-2834E434D257}" dt="2021-02-21T09:37:27.754" v="424" actId="26606"/>
          <ac:spMkLst>
            <pc:docMk/>
            <pc:sldMk cId="2516397345" sldId="267"/>
            <ac:spMk id="95" creationId="{5CD4C046-A04C-46CC-AFA3-6B0621F628C8}"/>
          </ac:spMkLst>
        </pc:spChg>
        <pc:spChg chg="add">
          <ac:chgData name="Luc Huynh Tan" userId="ffdaafb20c73c38d" providerId="LiveId" clId="{01084C72-B098-4A9D-92D8-2834E434D257}" dt="2021-02-21T09:37:27.754" v="424" actId="26606"/>
          <ac:spMkLst>
            <pc:docMk/>
            <pc:sldMk cId="2516397345" sldId="267"/>
            <ac:spMk id="97" creationId="{66C7A97A-A7DE-4DFB-8542-1E4BF24C7D31}"/>
          </ac:spMkLst>
        </pc:spChg>
        <pc:spChg chg="add">
          <ac:chgData name="Luc Huynh Tan" userId="ffdaafb20c73c38d" providerId="LiveId" clId="{01084C72-B098-4A9D-92D8-2834E434D257}" dt="2021-02-21T09:37:27.754" v="424" actId="26606"/>
          <ac:spMkLst>
            <pc:docMk/>
            <pc:sldMk cId="2516397345" sldId="267"/>
            <ac:spMk id="99" creationId="{BE111DB0-3D73-4D20-9D57-CEF5A0D865B9}"/>
          </ac:spMkLst>
        </pc:spChg>
        <pc:spChg chg="add">
          <ac:chgData name="Luc Huynh Tan" userId="ffdaafb20c73c38d" providerId="LiveId" clId="{01084C72-B098-4A9D-92D8-2834E434D257}" dt="2021-02-21T09:37:27.754" v="424" actId="26606"/>
          <ac:spMkLst>
            <pc:docMk/>
            <pc:sldMk cId="2516397345" sldId="267"/>
            <ac:spMk id="101" creationId="{027ADCA0-A066-4B16-8E1F-3C2483947B72}"/>
          </ac:spMkLst>
        </pc:spChg>
        <pc:grpChg chg="del">
          <ac:chgData name="Luc Huynh Tan" userId="ffdaafb20c73c38d" providerId="LiveId" clId="{01084C72-B098-4A9D-92D8-2834E434D257}" dt="2021-02-21T09:33:10.062" v="391" actId="478"/>
          <ac:grpSpMkLst>
            <pc:docMk/>
            <pc:sldMk cId="2516397345" sldId="267"/>
            <ac:grpSpMk id="11" creationId="{74ED2065-B4E2-4C0A-8067-EAE12196D401}"/>
          </ac:grpSpMkLst>
        </pc:grpChg>
        <pc:grpChg chg="del">
          <ac:chgData name="Luc Huynh Tan" userId="ffdaafb20c73c38d" providerId="LiveId" clId="{01084C72-B098-4A9D-92D8-2834E434D257}" dt="2021-02-21T09:33:10.062" v="391" actId="478"/>
          <ac:grpSpMkLst>
            <pc:docMk/>
            <pc:sldMk cId="2516397345" sldId="267"/>
            <ac:grpSpMk id="12" creationId="{DB41D82C-587A-4FD3-BA9A-A523E406D57C}"/>
          </ac:grpSpMkLst>
        </pc:grpChg>
        <pc:grpChg chg="del">
          <ac:chgData name="Luc Huynh Tan" userId="ffdaafb20c73c38d" providerId="LiveId" clId="{01084C72-B098-4A9D-92D8-2834E434D257}" dt="2021-02-21T09:33:10.062" v="391" actId="478"/>
          <ac:grpSpMkLst>
            <pc:docMk/>
            <pc:sldMk cId="2516397345" sldId="267"/>
            <ac:grpSpMk id="13" creationId="{47B57FEA-DC60-4DFA-B346-97984C22F610}"/>
          </ac:grpSpMkLst>
        </pc:grpChg>
        <pc:picChg chg="add del mod">
          <ac:chgData name="Luc Huynh Tan" userId="ffdaafb20c73c38d" providerId="LiveId" clId="{01084C72-B098-4A9D-92D8-2834E434D257}" dt="2021-02-22T04:13:43.276" v="2018"/>
          <ac:picMkLst>
            <pc:docMk/>
            <pc:sldMk cId="2516397345" sldId="267"/>
            <ac:picMk id="3" creationId="{8CE61B40-F5AF-494D-84A3-D19A26435DCF}"/>
          </ac:picMkLst>
        </pc:picChg>
        <pc:picChg chg="add del mod">
          <ac:chgData name="Luc Huynh Tan" userId="ffdaafb20c73c38d" providerId="LiveId" clId="{01084C72-B098-4A9D-92D8-2834E434D257}" dt="2021-02-21T09:33:59.287" v="398" actId="478"/>
          <ac:picMkLst>
            <pc:docMk/>
            <pc:sldMk cId="2516397345" sldId="267"/>
            <ac:picMk id="4" creationId="{8B9EE374-29C4-4ED7-88DE-40D675C9EEC8}"/>
          </ac:picMkLst>
        </pc:picChg>
        <pc:picChg chg="add del mod">
          <ac:chgData name="Luc Huynh Tan" userId="ffdaafb20c73c38d" providerId="LiveId" clId="{01084C72-B098-4A9D-92D8-2834E434D257}" dt="2021-02-21T09:35:53.745" v="405" actId="478"/>
          <ac:picMkLst>
            <pc:docMk/>
            <pc:sldMk cId="2516397345" sldId="267"/>
            <ac:picMk id="5" creationId="{7F019EB0-DA07-4355-941E-631851E20A70}"/>
          </ac:picMkLst>
        </pc:picChg>
        <pc:picChg chg="add del mod">
          <ac:chgData name="Luc Huynh Tan" userId="ffdaafb20c73c38d" providerId="LiveId" clId="{01084C72-B098-4A9D-92D8-2834E434D257}" dt="2021-02-22T05:03:09.183" v="2495" actId="21"/>
          <ac:picMkLst>
            <pc:docMk/>
            <pc:sldMk cId="2516397345" sldId="267"/>
            <ac:picMk id="5" creationId="{8932F8C3-F54A-4F77-B27B-2FE9AD4B9794}"/>
          </ac:picMkLst>
        </pc:picChg>
        <pc:picChg chg="add del mod ord">
          <ac:chgData name="Luc Huynh Tan" userId="ffdaafb20c73c38d" providerId="LiveId" clId="{01084C72-B098-4A9D-92D8-2834E434D257}" dt="2021-02-21T09:36:56.599" v="418" actId="478"/>
          <ac:picMkLst>
            <pc:docMk/>
            <pc:sldMk cId="2516397345" sldId="267"/>
            <ac:picMk id="6" creationId="{B9F1813E-9648-48B6-9A41-D91C4DB20538}"/>
          </ac:picMkLst>
        </pc:picChg>
        <pc:picChg chg="add del mod">
          <ac:chgData name="Luc Huynh Tan" userId="ffdaafb20c73c38d" providerId="LiveId" clId="{01084C72-B098-4A9D-92D8-2834E434D257}" dt="2021-02-21T09:37:29.976" v="425" actId="478"/>
          <ac:picMkLst>
            <pc:docMk/>
            <pc:sldMk cId="2516397345" sldId="267"/>
            <ac:picMk id="10" creationId="{B4388D91-1A99-4718-AC70-BABB81AA2291}"/>
          </ac:picMkLst>
        </pc:picChg>
        <pc:picChg chg="add del mod">
          <ac:chgData name="Luc Huynh Tan" userId="ffdaafb20c73c38d" providerId="LiveId" clId="{01084C72-B098-4A9D-92D8-2834E434D257}" dt="2021-02-22T04:59:59.413" v="2436" actId="478"/>
          <ac:picMkLst>
            <pc:docMk/>
            <pc:sldMk cId="2516397345" sldId="267"/>
            <ac:picMk id="14" creationId="{83B30177-5E73-4CDC-8864-A81E4B11D11D}"/>
          </ac:picMkLst>
        </pc:picChg>
      </pc:sldChg>
      <pc:sldChg chg="addSp delSp modSp add mod ord">
        <pc:chgData name="Luc Huynh Tan" userId="ffdaafb20c73c38d" providerId="LiveId" clId="{01084C72-B098-4A9D-92D8-2834E434D257}" dt="2021-02-23T00:44:17.658" v="5521"/>
        <pc:sldMkLst>
          <pc:docMk/>
          <pc:sldMk cId="1709304754" sldId="268"/>
        </pc:sldMkLst>
        <pc:spChg chg="mod">
          <ac:chgData name="Luc Huynh Tan" userId="ffdaafb20c73c38d" providerId="LiveId" clId="{01084C72-B098-4A9D-92D8-2834E434D257}" dt="2021-02-22T23:10:54.824" v="5170" actId="12789"/>
          <ac:spMkLst>
            <pc:docMk/>
            <pc:sldMk cId="1709304754" sldId="268"/>
            <ac:spMk id="2" creationId="{B008FD9C-3362-4387-98F2-19554F8AFB09}"/>
          </ac:spMkLst>
        </pc:spChg>
        <pc:spChg chg="add del mod">
          <ac:chgData name="Luc Huynh Tan" userId="ffdaafb20c73c38d" providerId="LiveId" clId="{01084C72-B098-4A9D-92D8-2834E434D257}" dt="2021-02-22T07:56:27.592" v="3086" actId="478"/>
          <ac:spMkLst>
            <pc:docMk/>
            <pc:sldMk cId="1709304754" sldId="268"/>
            <ac:spMk id="9" creationId="{10AB4742-7D0E-414B-917D-5AB157A7D177}"/>
          </ac:spMkLst>
        </pc:spChg>
        <pc:picChg chg="add del mod">
          <ac:chgData name="Luc Huynh Tan" userId="ffdaafb20c73c38d" providerId="LiveId" clId="{01084C72-B098-4A9D-92D8-2834E434D257}" dt="2021-02-22T07:56:24.882" v="3084" actId="478"/>
          <ac:picMkLst>
            <pc:docMk/>
            <pc:sldMk cId="1709304754" sldId="268"/>
            <ac:picMk id="3" creationId="{5466A6F4-204D-4799-8C68-28EEEA1CCD19}"/>
          </ac:picMkLst>
        </pc:picChg>
        <pc:picChg chg="add mod">
          <ac:chgData name="Luc Huynh Tan" userId="ffdaafb20c73c38d" providerId="LiveId" clId="{01084C72-B098-4A9D-92D8-2834E434D257}" dt="2021-02-22T07:57:03.356" v="3092" actId="1076"/>
          <ac:picMkLst>
            <pc:docMk/>
            <pc:sldMk cId="1709304754" sldId="268"/>
            <ac:picMk id="4" creationId="{F83DE452-9D19-4986-B423-54DC1DCF8C05}"/>
          </ac:picMkLst>
        </pc:picChg>
        <pc:picChg chg="del">
          <ac:chgData name="Luc Huynh Tan" userId="ffdaafb20c73c38d" providerId="LiveId" clId="{01084C72-B098-4A9D-92D8-2834E434D257}" dt="2021-02-21T09:39:06.912" v="441" actId="478"/>
          <ac:picMkLst>
            <pc:docMk/>
            <pc:sldMk cId="1709304754" sldId="268"/>
            <ac:picMk id="14" creationId="{83B30177-5E73-4CDC-8864-A81E4B11D11D}"/>
          </ac:picMkLst>
        </pc:picChg>
      </pc:sldChg>
      <pc:sldChg chg="addSp delSp modSp add mod">
        <pc:chgData name="Luc Huynh Tan" userId="ffdaafb20c73c38d" providerId="LiveId" clId="{01084C72-B098-4A9D-92D8-2834E434D257}" dt="2021-02-22T08:26:53.166" v="3344" actId="12789"/>
        <pc:sldMkLst>
          <pc:docMk/>
          <pc:sldMk cId="2068787003" sldId="269"/>
        </pc:sldMkLst>
        <pc:spChg chg="mod">
          <ac:chgData name="Luc Huynh Tan" userId="ffdaafb20c73c38d" providerId="LiveId" clId="{01084C72-B098-4A9D-92D8-2834E434D257}" dt="2021-02-22T08:26:53.166" v="3344" actId="12789"/>
          <ac:spMkLst>
            <pc:docMk/>
            <pc:sldMk cId="2068787003" sldId="269"/>
            <ac:spMk id="2" creationId="{B008FD9C-3362-4387-98F2-19554F8AFB09}"/>
          </ac:spMkLst>
        </pc:spChg>
        <pc:spChg chg="add del mod">
          <ac:chgData name="Luc Huynh Tan" userId="ffdaafb20c73c38d" providerId="LiveId" clId="{01084C72-B098-4A9D-92D8-2834E434D257}" dt="2021-02-22T07:58:26.197" v="3099" actId="478"/>
          <ac:spMkLst>
            <pc:docMk/>
            <pc:sldMk cId="2068787003" sldId="269"/>
            <ac:spMk id="9" creationId="{493CCE18-270D-4049-A5EB-4F6D23A85885}"/>
          </ac:spMkLst>
        </pc:spChg>
        <pc:picChg chg="del">
          <ac:chgData name="Luc Huynh Tan" userId="ffdaafb20c73c38d" providerId="LiveId" clId="{01084C72-B098-4A9D-92D8-2834E434D257}" dt="2021-02-21T09:40:05.869" v="447" actId="478"/>
          <ac:picMkLst>
            <pc:docMk/>
            <pc:sldMk cId="2068787003" sldId="269"/>
            <ac:picMk id="3" creationId="{5466A6F4-204D-4799-8C68-28EEEA1CCD19}"/>
          </ac:picMkLst>
        </pc:picChg>
        <pc:picChg chg="add mod">
          <ac:chgData name="Luc Huynh Tan" userId="ffdaafb20c73c38d" providerId="LiveId" clId="{01084C72-B098-4A9D-92D8-2834E434D257}" dt="2021-02-22T07:58:23.553" v="3098" actId="14100"/>
          <ac:picMkLst>
            <pc:docMk/>
            <pc:sldMk cId="2068787003" sldId="269"/>
            <ac:picMk id="3" creationId="{BDEDCFF5-A55B-4EF8-A035-B712CD4DB5F9}"/>
          </ac:picMkLst>
        </pc:picChg>
        <pc:picChg chg="add del mod">
          <ac:chgData name="Luc Huynh Tan" userId="ffdaafb20c73c38d" providerId="LiveId" clId="{01084C72-B098-4A9D-92D8-2834E434D257}" dt="2021-02-22T07:58:07.748" v="3093" actId="478"/>
          <ac:picMkLst>
            <pc:docMk/>
            <pc:sldMk cId="2068787003" sldId="269"/>
            <ac:picMk id="4" creationId="{7DD661CE-59E1-4A8A-8215-2E869E69BD0B}"/>
          </ac:picMkLst>
        </pc:picChg>
      </pc:sldChg>
      <pc:sldChg chg="addSp delSp modSp add mod ord">
        <pc:chgData name="Luc Huynh Tan" userId="ffdaafb20c73c38d" providerId="LiveId" clId="{01084C72-B098-4A9D-92D8-2834E434D257}" dt="2021-02-22T23:11:22.641" v="5185" actId="12789"/>
        <pc:sldMkLst>
          <pc:docMk/>
          <pc:sldMk cId="2531919258" sldId="270"/>
        </pc:sldMkLst>
        <pc:spChg chg="mod">
          <ac:chgData name="Luc Huynh Tan" userId="ffdaafb20c73c38d" providerId="LiveId" clId="{01084C72-B098-4A9D-92D8-2834E434D257}" dt="2021-02-22T23:11:22.641" v="5185" actId="12789"/>
          <ac:spMkLst>
            <pc:docMk/>
            <pc:sldMk cId="2531919258" sldId="270"/>
            <ac:spMk id="2" creationId="{B008FD9C-3362-4387-98F2-19554F8AFB09}"/>
          </ac:spMkLst>
        </pc:spChg>
        <pc:spChg chg="add del mod">
          <ac:chgData name="Luc Huynh Tan" userId="ffdaafb20c73c38d" providerId="LiveId" clId="{01084C72-B098-4A9D-92D8-2834E434D257}" dt="2021-02-22T07:58:55.428" v="3101" actId="478"/>
          <ac:spMkLst>
            <pc:docMk/>
            <pc:sldMk cId="2531919258" sldId="270"/>
            <ac:spMk id="9" creationId="{3FE54A7D-BF08-4F39-A06C-7E18F8C1E20F}"/>
          </ac:spMkLst>
        </pc:spChg>
        <pc:picChg chg="add del mod">
          <ac:chgData name="Luc Huynh Tan" userId="ffdaafb20c73c38d" providerId="LiveId" clId="{01084C72-B098-4A9D-92D8-2834E434D257}" dt="2021-02-22T07:58:53.039" v="3100" actId="478"/>
          <ac:picMkLst>
            <pc:docMk/>
            <pc:sldMk cId="2531919258" sldId="270"/>
            <ac:picMk id="3" creationId="{34544247-FF5E-47EA-A89C-6B4EB064EFA8}"/>
          </ac:picMkLst>
        </pc:picChg>
        <pc:picChg chg="add del">
          <ac:chgData name="Luc Huynh Tan" userId="ffdaafb20c73c38d" providerId="LiveId" clId="{01084C72-B098-4A9D-92D8-2834E434D257}" dt="2021-02-22T07:58:57.218" v="3103"/>
          <ac:picMkLst>
            <pc:docMk/>
            <pc:sldMk cId="2531919258" sldId="270"/>
            <ac:picMk id="4" creationId="{4FC27C1C-1E63-4BEE-9AB0-E39F70386E28}"/>
          </ac:picMkLst>
        </pc:picChg>
        <pc:picChg chg="del">
          <ac:chgData name="Luc Huynh Tan" userId="ffdaafb20c73c38d" providerId="LiveId" clId="{01084C72-B098-4A9D-92D8-2834E434D257}" dt="2021-02-21T09:44:36.074" v="551" actId="478"/>
          <ac:picMkLst>
            <pc:docMk/>
            <pc:sldMk cId="2531919258" sldId="270"/>
            <ac:picMk id="4" creationId="{7DD661CE-59E1-4A8A-8215-2E869E69BD0B}"/>
          </ac:picMkLst>
        </pc:picChg>
        <pc:picChg chg="add mod">
          <ac:chgData name="Luc Huynh Tan" userId="ffdaafb20c73c38d" providerId="LiveId" clId="{01084C72-B098-4A9D-92D8-2834E434D257}" dt="2021-02-22T07:59:24.144" v="3106" actId="14100"/>
          <ac:picMkLst>
            <pc:docMk/>
            <pc:sldMk cId="2531919258" sldId="270"/>
            <ac:picMk id="5" creationId="{8D402FE0-273B-46E9-A3FF-9A34ED020329}"/>
          </ac:picMkLst>
        </pc:picChg>
      </pc:sldChg>
      <pc:sldChg chg="addSp delSp modSp add mod ord">
        <pc:chgData name="Luc Huynh Tan" userId="ffdaafb20c73c38d" providerId="LiveId" clId="{01084C72-B098-4A9D-92D8-2834E434D257}" dt="2021-02-22T23:20:24.921" v="5291" actId="1076"/>
        <pc:sldMkLst>
          <pc:docMk/>
          <pc:sldMk cId="1849948131" sldId="271"/>
        </pc:sldMkLst>
        <pc:spChg chg="mod">
          <ac:chgData name="Luc Huynh Tan" userId="ffdaafb20c73c38d" providerId="LiveId" clId="{01084C72-B098-4A9D-92D8-2834E434D257}" dt="2021-02-22T23:20:24.921" v="5291" actId="1076"/>
          <ac:spMkLst>
            <pc:docMk/>
            <pc:sldMk cId="1849948131" sldId="271"/>
            <ac:spMk id="2" creationId="{B008FD9C-3362-4387-98F2-19554F8AFB09}"/>
          </ac:spMkLst>
        </pc:spChg>
        <pc:spChg chg="add del mod">
          <ac:chgData name="Luc Huynh Tan" userId="ffdaafb20c73c38d" providerId="LiveId" clId="{01084C72-B098-4A9D-92D8-2834E434D257}" dt="2021-02-22T08:28:58.932" v="3370" actId="478"/>
          <ac:spMkLst>
            <pc:docMk/>
            <pc:sldMk cId="1849948131" sldId="271"/>
            <ac:spMk id="6" creationId="{4C85089E-1C39-457F-B76B-F130249049F1}"/>
          </ac:spMkLst>
        </pc:spChg>
        <pc:spChg chg="add del">
          <ac:chgData name="Luc Huynh Tan" userId="ffdaafb20c73c38d" providerId="LiveId" clId="{01084C72-B098-4A9D-92D8-2834E434D257}" dt="2021-02-21T10:04:46.039" v="795" actId="478"/>
          <ac:spMkLst>
            <pc:docMk/>
            <pc:sldMk cId="1849948131" sldId="271"/>
            <ac:spMk id="8" creationId="{02757E0B-E119-4A7D-9A4A-7037303A5B7D}"/>
          </ac:spMkLst>
        </pc:spChg>
        <pc:spChg chg="add mod">
          <ac:chgData name="Luc Huynh Tan" userId="ffdaafb20c73c38d" providerId="LiveId" clId="{01084C72-B098-4A9D-92D8-2834E434D257}" dt="2021-02-22T08:29:15.248" v="3372" actId="1076"/>
          <ac:spMkLst>
            <pc:docMk/>
            <pc:sldMk cId="1849948131" sldId="271"/>
            <ac:spMk id="8" creationId="{C7AEAF84-E675-4289-851A-27B8F08B52D4}"/>
          </ac:spMkLst>
        </pc:spChg>
        <pc:spChg chg="add del mod ord">
          <ac:chgData name="Luc Huynh Tan" userId="ffdaafb20c73c38d" providerId="LiveId" clId="{01084C72-B098-4A9D-92D8-2834E434D257}" dt="2021-02-22T08:34:40.350" v="3451" actId="1582"/>
          <ac:spMkLst>
            <pc:docMk/>
            <pc:sldMk cId="1849948131" sldId="271"/>
            <ac:spMk id="9" creationId="{B160649B-72A6-49DB-B265-69B5AEC656FA}"/>
          </ac:spMkLst>
        </pc:spChg>
        <pc:spChg chg="add mod">
          <ac:chgData name="Luc Huynh Tan" userId="ffdaafb20c73c38d" providerId="LiveId" clId="{01084C72-B098-4A9D-92D8-2834E434D257}" dt="2021-02-22T08:29:20.446" v="3373" actId="1076"/>
          <ac:spMkLst>
            <pc:docMk/>
            <pc:sldMk cId="1849948131" sldId="271"/>
            <ac:spMk id="10" creationId="{A12CC617-EAC5-4278-984A-D0566FCD4BB3}"/>
          </ac:spMkLst>
        </pc:spChg>
        <pc:spChg chg="add del mod ord">
          <ac:chgData name="Luc Huynh Tan" userId="ffdaafb20c73c38d" providerId="LiveId" clId="{01084C72-B098-4A9D-92D8-2834E434D257}" dt="2021-02-22T03:54:30.440" v="1816" actId="478"/>
          <ac:spMkLst>
            <pc:docMk/>
            <pc:sldMk cId="1849948131" sldId="271"/>
            <ac:spMk id="15" creationId="{CFAE20AF-08F7-4DBE-99A9-DD4DBB48505F}"/>
          </ac:spMkLst>
        </pc:spChg>
        <pc:spChg chg="add mod">
          <ac:chgData name="Luc Huynh Tan" userId="ffdaafb20c73c38d" providerId="LiveId" clId="{01084C72-B098-4A9D-92D8-2834E434D257}" dt="2021-02-22T08:35:18.408" v="3455" actId="14100"/>
          <ac:spMkLst>
            <pc:docMk/>
            <pc:sldMk cId="1849948131" sldId="271"/>
            <ac:spMk id="27" creationId="{9B8AC3F8-7912-4F11-9BBD-48AE1DFDEA3F}"/>
          </ac:spMkLst>
        </pc:spChg>
        <pc:spChg chg="del">
          <ac:chgData name="Luc Huynh Tan" userId="ffdaafb20c73c38d" providerId="LiveId" clId="{01084C72-B098-4A9D-92D8-2834E434D257}" dt="2021-02-22T08:23:38.493" v="3304" actId="26606"/>
          <ac:spMkLst>
            <pc:docMk/>
            <pc:sldMk cId="1849948131" sldId="271"/>
            <ac:spMk id="93" creationId="{17115F77-2FAE-4CA7-9A7F-10D5F2C8F831}"/>
          </ac:spMkLst>
        </pc:spChg>
        <pc:spChg chg="del">
          <ac:chgData name="Luc Huynh Tan" userId="ffdaafb20c73c38d" providerId="LiveId" clId="{01084C72-B098-4A9D-92D8-2834E434D257}" dt="2021-02-22T08:23:38.493" v="3304" actId="26606"/>
          <ac:spMkLst>
            <pc:docMk/>
            <pc:sldMk cId="1849948131" sldId="271"/>
            <ac:spMk id="95" creationId="{5CD4C046-A04C-46CC-AFA3-6B0621F628C8}"/>
          </ac:spMkLst>
        </pc:spChg>
        <pc:spChg chg="del">
          <ac:chgData name="Luc Huynh Tan" userId="ffdaafb20c73c38d" providerId="LiveId" clId="{01084C72-B098-4A9D-92D8-2834E434D257}" dt="2021-02-22T08:23:38.493" v="3304" actId="26606"/>
          <ac:spMkLst>
            <pc:docMk/>
            <pc:sldMk cId="1849948131" sldId="271"/>
            <ac:spMk id="97" creationId="{66C7A97A-A7DE-4DFB-8542-1E4BF24C7D31}"/>
          </ac:spMkLst>
        </pc:spChg>
        <pc:spChg chg="del">
          <ac:chgData name="Luc Huynh Tan" userId="ffdaafb20c73c38d" providerId="LiveId" clId="{01084C72-B098-4A9D-92D8-2834E434D257}" dt="2021-02-22T08:23:38.493" v="3304" actId="26606"/>
          <ac:spMkLst>
            <pc:docMk/>
            <pc:sldMk cId="1849948131" sldId="271"/>
            <ac:spMk id="99" creationId="{BE111DB0-3D73-4D20-9D57-CEF5A0D865B9}"/>
          </ac:spMkLst>
        </pc:spChg>
        <pc:spChg chg="del">
          <ac:chgData name="Luc Huynh Tan" userId="ffdaafb20c73c38d" providerId="LiveId" clId="{01084C72-B098-4A9D-92D8-2834E434D257}" dt="2021-02-22T08:23:38.493" v="3304" actId="26606"/>
          <ac:spMkLst>
            <pc:docMk/>
            <pc:sldMk cId="1849948131" sldId="271"/>
            <ac:spMk id="101" creationId="{027ADCA0-A066-4B16-8E1F-3C2483947B72}"/>
          </ac:spMkLst>
        </pc:spChg>
        <pc:spChg chg="add del">
          <ac:chgData name="Luc Huynh Tan" userId="ffdaafb20c73c38d" providerId="LiveId" clId="{01084C72-B098-4A9D-92D8-2834E434D257}" dt="2021-02-22T08:24:03.797" v="3307" actId="26606"/>
          <ac:spMkLst>
            <pc:docMk/>
            <pc:sldMk cId="1849948131" sldId="271"/>
            <ac:spMk id="106" creationId="{64C9EE1D-12BB-43F7-9A2A-893578DCA63A}"/>
          </ac:spMkLst>
        </pc:spChg>
        <pc:spChg chg="add del">
          <ac:chgData name="Luc Huynh Tan" userId="ffdaafb20c73c38d" providerId="LiveId" clId="{01084C72-B098-4A9D-92D8-2834E434D257}" dt="2021-02-22T08:24:03.797" v="3307" actId="26606"/>
          <ac:spMkLst>
            <pc:docMk/>
            <pc:sldMk cId="1849948131" sldId="271"/>
            <ac:spMk id="108" creationId="{43962A31-C54E-4762-B155-59777FED1C75}"/>
          </ac:spMkLst>
        </pc:spChg>
        <pc:spChg chg="add del">
          <ac:chgData name="Luc Huynh Tan" userId="ffdaafb20c73c38d" providerId="LiveId" clId="{01084C72-B098-4A9D-92D8-2834E434D257}" dt="2021-02-22T08:24:03.797" v="3307" actId="26606"/>
          <ac:spMkLst>
            <pc:docMk/>
            <pc:sldMk cId="1849948131" sldId="271"/>
            <ac:spMk id="110" creationId="{6B086509-1281-468A-AAAC-1BBEDAE75736}"/>
          </ac:spMkLst>
        </pc:spChg>
        <pc:spChg chg="add del">
          <ac:chgData name="Luc Huynh Tan" userId="ffdaafb20c73c38d" providerId="LiveId" clId="{01084C72-B098-4A9D-92D8-2834E434D257}" dt="2021-02-22T08:24:03.797" v="3307" actId="26606"/>
          <ac:spMkLst>
            <pc:docMk/>
            <pc:sldMk cId="1849948131" sldId="271"/>
            <ac:spMk id="112" creationId="{EEA73850-2107-4E65-85FE-EDD3F45FCDA2}"/>
          </ac:spMkLst>
        </pc:spChg>
        <pc:spChg chg="add">
          <ac:chgData name="Luc Huynh Tan" userId="ffdaafb20c73c38d" providerId="LiveId" clId="{01084C72-B098-4A9D-92D8-2834E434D257}" dt="2021-02-22T08:24:03.797" v="3307" actId="26606"/>
          <ac:spMkLst>
            <pc:docMk/>
            <pc:sldMk cId="1849948131" sldId="271"/>
            <ac:spMk id="117" creationId="{64C9EE1D-12BB-43F7-9A2A-893578DCA63A}"/>
          </ac:spMkLst>
        </pc:spChg>
        <pc:spChg chg="add">
          <ac:chgData name="Luc Huynh Tan" userId="ffdaafb20c73c38d" providerId="LiveId" clId="{01084C72-B098-4A9D-92D8-2834E434D257}" dt="2021-02-22T08:24:03.797" v="3307" actId="26606"/>
          <ac:spMkLst>
            <pc:docMk/>
            <pc:sldMk cId="1849948131" sldId="271"/>
            <ac:spMk id="119" creationId="{43962A31-C54E-4762-B155-59777FED1C75}"/>
          </ac:spMkLst>
        </pc:spChg>
        <pc:spChg chg="add">
          <ac:chgData name="Luc Huynh Tan" userId="ffdaafb20c73c38d" providerId="LiveId" clId="{01084C72-B098-4A9D-92D8-2834E434D257}" dt="2021-02-22T08:24:03.797" v="3307" actId="26606"/>
          <ac:spMkLst>
            <pc:docMk/>
            <pc:sldMk cId="1849948131" sldId="271"/>
            <ac:spMk id="121" creationId="{4B392D36-B685-45E0-B197-6EE5D748093B}"/>
          </ac:spMkLst>
        </pc:spChg>
        <pc:spChg chg="add">
          <ac:chgData name="Luc Huynh Tan" userId="ffdaafb20c73c38d" providerId="LiveId" clId="{01084C72-B098-4A9D-92D8-2834E434D257}" dt="2021-02-22T08:24:03.797" v="3307" actId="26606"/>
          <ac:spMkLst>
            <pc:docMk/>
            <pc:sldMk cId="1849948131" sldId="271"/>
            <ac:spMk id="123" creationId="{9DCA8533-CC5E-4754-9A04-047EDE49E0F9}"/>
          </ac:spMkLst>
        </pc:spChg>
        <pc:picChg chg="del">
          <ac:chgData name="Luc Huynh Tan" userId="ffdaafb20c73c38d" providerId="LiveId" clId="{01084C72-B098-4A9D-92D8-2834E434D257}" dt="2021-02-21T10:02:34.922" v="774" actId="478"/>
          <ac:picMkLst>
            <pc:docMk/>
            <pc:sldMk cId="1849948131" sldId="271"/>
            <ac:picMk id="3" creationId="{34544247-FF5E-47EA-A89C-6B4EB064EFA8}"/>
          </ac:picMkLst>
        </pc:picChg>
        <pc:picChg chg="add del mod">
          <ac:chgData name="Luc Huynh Tan" userId="ffdaafb20c73c38d" providerId="LiveId" clId="{01084C72-B098-4A9D-92D8-2834E434D257}" dt="2021-02-22T08:32:52.602" v="3435" actId="478"/>
          <ac:picMkLst>
            <pc:docMk/>
            <pc:sldMk cId="1849948131" sldId="271"/>
            <ac:picMk id="3" creationId="{9A13DA06-4DCB-443A-98F7-1D773B69E6A7}"/>
          </ac:picMkLst>
        </pc:picChg>
        <pc:picChg chg="add del mod">
          <ac:chgData name="Luc Huynh Tan" userId="ffdaafb20c73c38d" providerId="LiveId" clId="{01084C72-B098-4A9D-92D8-2834E434D257}" dt="2021-02-21T10:03:00.618" v="779" actId="478"/>
          <ac:picMkLst>
            <pc:docMk/>
            <pc:sldMk cId="1849948131" sldId="271"/>
            <ac:picMk id="4" creationId="{09027692-19B7-4668-B232-7860786FC9FE}"/>
          </ac:picMkLst>
        </pc:picChg>
        <pc:picChg chg="add del mod">
          <ac:chgData name="Luc Huynh Tan" userId="ffdaafb20c73c38d" providerId="LiveId" clId="{01084C72-B098-4A9D-92D8-2834E434D257}" dt="2021-02-21T10:03:23.037" v="784" actId="478"/>
          <ac:picMkLst>
            <pc:docMk/>
            <pc:sldMk cId="1849948131" sldId="271"/>
            <ac:picMk id="5" creationId="{88F61A97-0BF8-4F9D-A728-D7947E139CE2}"/>
          </ac:picMkLst>
        </pc:picChg>
        <pc:picChg chg="add del mod ord">
          <ac:chgData name="Luc Huynh Tan" userId="ffdaafb20c73c38d" providerId="LiveId" clId="{01084C72-B098-4A9D-92D8-2834E434D257}" dt="2021-02-22T08:33:38.265" v="3444" actId="21"/>
          <ac:picMkLst>
            <pc:docMk/>
            <pc:sldMk cId="1849948131" sldId="271"/>
            <ac:picMk id="5" creationId="{9A8A9281-A727-404E-91AC-279FB4D45449}"/>
          </ac:picMkLst>
        </pc:picChg>
        <pc:picChg chg="add del mod">
          <ac:chgData name="Luc Huynh Tan" userId="ffdaafb20c73c38d" providerId="LiveId" clId="{01084C72-B098-4A9D-92D8-2834E434D257}" dt="2021-02-21T10:03:43.667" v="789" actId="478"/>
          <ac:picMkLst>
            <pc:docMk/>
            <pc:sldMk cId="1849948131" sldId="271"/>
            <ac:picMk id="6" creationId="{9BDF8EC3-A16D-4A27-BEDC-E550321B0EE8}"/>
          </ac:picMkLst>
        </pc:picChg>
        <pc:picChg chg="add del mod">
          <ac:chgData name="Luc Huynh Tan" userId="ffdaafb20c73c38d" providerId="LiveId" clId="{01084C72-B098-4A9D-92D8-2834E434D257}" dt="2021-02-22T03:53:45.271" v="1799" actId="478"/>
          <ac:picMkLst>
            <pc:docMk/>
            <pc:sldMk cId="1849948131" sldId="271"/>
            <ac:picMk id="7" creationId="{3ACA60A6-2F70-4839-A36D-4E3FDAC235C2}"/>
          </ac:picMkLst>
        </pc:picChg>
        <pc:picChg chg="add mod">
          <ac:chgData name="Luc Huynh Tan" userId="ffdaafb20c73c38d" providerId="LiveId" clId="{01084C72-B098-4A9D-92D8-2834E434D257}" dt="2021-02-22T08:33:35.363" v="3443" actId="1076"/>
          <ac:picMkLst>
            <pc:docMk/>
            <pc:sldMk cId="1849948131" sldId="271"/>
            <ac:picMk id="11" creationId="{2D6CAD6E-4B65-4AF7-9982-C975F0620928}"/>
          </ac:picMkLst>
        </pc:picChg>
        <pc:picChg chg="add mod">
          <ac:chgData name="Luc Huynh Tan" userId="ffdaafb20c73c38d" providerId="LiveId" clId="{01084C72-B098-4A9D-92D8-2834E434D257}" dt="2021-02-22T08:34:11.133" v="3446" actId="1076"/>
          <ac:picMkLst>
            <pc:docMk/>
            <pc:sldMk cId="1849948131" sldId="271"/>
            <ac:picMk id="12" creationId="{18E19621-56D5-47AE-B4B4-C51D5CECE09D}"/>
          </ac:picMkLst>
        </pc:picChg>
      </pc:sldChg>
      <pc:sldChg chg="addSp delSp modSp add del mod">
        <pc:chgData name="Luc Huynh Tan" userId="ffdaafb20c73c38d" providerId="LiveId" clId="{01084C72-B098-4A9D-92D8-2834E434D257}" dt="2021-02-21T10:20:28.220" v="1070" actId="47"/>
        <pc:sldMkLst>
          <pc:docMk/>
          <pc:sldMk cId="2221362576" sldId="272"/>
        </pc:sldMkLst>
        <pc:spChg chg="mod">
          <ac:chgData name="Luc Huynh Tan" userId="ffdaafb20c73c38d" providerId="LiveId" clId="{01084C72-B098-4A9D-92D8-2834E434D257}" dt="2021-02-21T10:10:29.786" v="921" actId="20577"/>
          <ac:spMkLst>
            <pc:docMk/>
            <pc:sldMk cId="2221362576" sldId="272"/>
            <ac:spMk id="2" creationId="{B008FD9C-3362-4387-98F2-19554F8AFB09}"/>
          </ac:spMkLst>
        </pc:spChg>
        <pc:spChg chg="add mod">
          <ac:chgData name="Luc Huynh Tan" userId="ffdaafb20c73c38d" providerId="LiveId" clId="{01084C72-B098-4A9D-92D8-2834E434D257}" dt="2021-02-21T10:09:05.900" v="881" actId="14100"/>
          <ac:spMkLst>
            <pc:docMk/>
            <pc:sldMk cId="2221362576" sldId="272"/>
            <ac:spMk id="10" creationId="{EBAEA002-BFE7-4608-ABB9-D7825D46F99A}"/>
          </ac:spMkLst>
        </pc:spChg>
        <pc:picChg chg="add mod">
          <ac:chgData name="Luc Huynh Tan" userId="ffdaafb20c73c38d" providerId="LiveId" clId="{01084C72-B098-4A9D-92D8-2834E434D257}" dt="2021-02-21T10:07:57.827" v="873" actId="14100"/>
          <ac:picMkLst>
            <pc:docMk/>
            <pc:sldMk cId="2221362576" sldId="272"/>
            <ac:picMk id="3" creationId="{AFC02362-2935-4872-900F-5B3A73A0C079}"/>
          </ac:picMkLst>
        </pc:picChg>
        <pc:picChg chg="del">
          <ac:chgData name="Luc Huynh Tan" userId="ffdaafb20c73c38d" providerId="LiveId" clId="{01084C72-B098-4A9D-92D8-2834E434D257}" dt="2021-02-21T10:07:44.728" v="868" actId="478"/>
          <ac:picMkLst>
            <pc:docMk/>
            <pc:sldMk cId="2221362576" sldId="272"/>
            <ac:picMk id="7" creationId="{3ACA60A6-2F70-4839-A36D-4E3FDAC235C2}"/>
          </ac:picMkLst>
        </pc:picChg>
      </pc:sldChg>
      <pc:sldChg chg="add del">
        <pc:chgData name="Luc Huynh Tan" userId="ffdaafb20c73c38d" providerId="LiveId" clId="{01084C72-B098-4A9D-92D8-2834E434D257}" dt="2021-02-21T10:05:54.499" v="803" actId="47"/>
        <pc:sldMkLst>
          <pc:docMk/>
          <pc:sldMk cId="2960526641" sldId="272"/>
        </pc:sldMkLst>
      </pc:sldChg>
      <pc:sldChg chg="addSp delSp modSp add mod">
        <pc:chgData name="Luc Huynh Tan" userId="ffdaafb20c73c38d" providerId="LiveId" clId="{01084C72-B098-4A9D-92D8-2834E434D257}" dt="2021-02-22T23:22:16.208" v="5299" actId="1076"/>
        <pc:sldMkLst>
          <pc:docMk/>
          <pc:sldMk cId="2310314388" sldId="273"/>
        </pc:sldMkLst>
        <pc:spChg chg="mod">
          <ac:chgData name="Luc Huynh Tan" userId="ffdaafb20c73c38d" providerId="LiveId" clId="{01084C72-B098-4A9D-92D8-2834E434D257}" dt="2021-02-22T23:22:16.208" v="5299" actId="1076"/>
          <ac:spMkLst>
            <pc:docMk/>
            <pc:sldMk cId="2310314388" sldId="273"/>
            <ac:spMk id="2" creationId="{B008FD9C-3362-4387-98F2-19554F8AFB09}"/>
          </ac:spMkLst>
        </pc:spChg>
        <pc:spChg chg="mod ord">
          <ac:chgData name="Luc Huynh Tan" userId="ffdaafb20c73c38d" providerId="LiveId" clId="{01084C72-B098-4A9D-92D8-2834E434D257}" dt="2021-02-22T08:50:14.033" v="3533" actId="1582"/>
          <ac:spMkLst>
            <pc:docMk/>
            <pc:sldMk cId="2310314388" sldId="273"/>
            <ac:spMk id="10" creationId="{EBAEA002-BFE7-4608-ABB9-D7825D46F99A}"/>
          </ac:spMkLst>
        </pc:spChg>
        <pc:spChg chg="add del mod">
          <ac:chgData name="Luc Huynh Tan" userId="ffdaafb20c73c38d" providerId="LiveId" clId="{01084C72-B098-4A9D-92D8-2834E434D257}" dt="2021-02-21T10:11:35.635" v="939"/>
          <ac:spMkLst>
            <pc:docMk/>
            <pc:sldMk cId="2310314388" sldId="273"/>
            <ac:spMk id="12" creationId="{5CB49A8C-36EA-4344-B66F-728CF4B08411}"/>
          </ac:spMkLst>
        </pc:spChg>
        <pc:spChg chg="add mod ord">
          <ac:chgData name="Luc Huynh Tan" userId="ffdaafb20c73c38d" providerId="LiveId" clId="{01084C72-B098-4A9D-92D8-2834E434D257}" dt="2021-02-22T08:50:14.033" v="3533" actId="1582"/>
          <ac:spMkLst>
            <pc:docMk/>
            <pc:sldMk cId="2310314388" sldId="273"/>
            <ac:spMk id="13" creationId="{5B9B7AE8-E762-4E09-BC90-652884574950}"/>
          </ac:spMkLst>
        </pc:spChg>
        <pc:spChg chg="add mod">
          <ac:chgData name="Luc Huynh Tan" userId="ffdaafb20c73c38d" providerId="LiveId" clId="{01084C72-B098-4A9D-92D8-2834E434D257}" dt="2021-02-22T08:50:14.033" v="3533" actId="1582"/>
          <ac:spMkLst>
            <pc:docMk/>
            <pc:sldMk cId="2310314388" sldId="273"/>
            <ac:spMk id="15" creationId="{A4275678-4E91-4213-A511-037B6EDA8E06}"/>
          </ac:spMkLst>
        </pc:spChg>
        <pc:spChg chg="add mod">
          <ac:chgData name="Luc Huynh Tan" userId="ffdaafb20c73c38d" providerId="LiveId" clId="{01084C72-B098-4A9D-92D8-2834E434D257}" dt="2021-02-22T08:42:57.797" v="3503"/>
          <ac:spMkLst>
            <pc:docMk/>
            <pc:sldMk cId="2310314388" sldId="273"/>
            <ac:spMk id="18" creationId="{0ABC4B89-D06F-427C-B068-38AD910921A5}"/>
          </ac:spMkLst>
        </pc:spChg>
        <pc:spChg chg="add mod">
          <ac:chgData name="Luc Huynh Tan" userId="ffdaafb20c73c38d" providerId="LiveId" clId="{01084C72-B098-4A9D-92D8-2834E434D257}" dt="2021-02-22T08:43:03.012" v="3504"/>
          <ac:spMkLst>
            <pc:docMk/>
            <pc:sldMk cId="2310314388" sldId="273"/>
            <ac:spMk id="19" creationId="{81FC64D4-4C4B-4DF9-A06E-50A30000ADA7}"/>
          </ac:spMkLst>
        </pc:spChg>
        <pc:spChg chg="add mod">
          <ac:chgData name="Luc Huynh Tan" userId="ffdaafb20c73c38d" providerId="LiveId" clId="{01084C72-B098-4A9D-92D8-2834E434D257}" dt="2021-02-22T08:50:25.352" v="3536" actId="1037"/>
          <ac:spMkLst>
            <pc:docMk/>
            <pc:sldMk cId="2310314388" sldId="273"/>
            <ac:spMk id="21" creationId="{01CEBFEC-51DB-4764-B08C-1BE8A6BD67E6}"/>
          </ac:spMkLst>
        </pc:spChg>
        <pc:spChg chg="add mod">
          <ac:chgData name="Luc Huynh Tan" userId="ffdaafb20c73c38d" providerId="LiveId" clId="{01084C72-B098-4A9D-92D8-2834E434D257}" dt="2021-02-22T08:52:04.943" v="3541" actId="14100"/>
          <ac:spMkLst>
            <pc:docMk/>
            <pc:sldMk cId="2310314388" sldId="273"/>
            <ac:spMk id="22" creationId="{FB1475ED-62BE-4C11-959E-8EEAA8758048}"/>
          </ac:spMkLst>
        </pc:spChg>
        <pc:spChg chg="add mod">
          <ac:chgData name="Luc Huynh Tan" userId="ffdaafb20c73c38d" providerId="LiveId" clId="{01084C72-B098-4A9D-92D8-2834E434D257}" dt="2021-02-22T08:52:15.272" v="3544" actId="14100"/>
          <ac:spMkLst>
            <pc:docMk/>
            <pc:sldMk cId="2310314388" sldId="273"/>
            <ac:spMk id="23" creationId="{59B931F8-C84D-4D85-8EEF-FFBCE09C341D}"/>
          </ac:spMkLst>
        </pc:spChg>
        <pc:spChg chg="del">
          <ac:chgData name="Luc Huynh Tan" userId="ffdaafb20c73c38d" providerId="LiveId" clId="{01084C72-B098-4A9D-92D8-2834E434D257}" dt="2021-02-22T08:42:29.295" v="3497" actId="26606"/>
          <ac:spMkLst>
            <pc:docMk/>
            <pc:sldMk cId="2310314388" sldId="273"/>
            <ac:spMk id="93" creationId="{17115F77-2FAE-4CA7-9A7F-10D5F2C8F831}"/>
          </ac:spMkLst>
        </pc:spChg>
        <pc:spChg chg="del">
          <ac:chgData name="Luc Huynh Tan" userId="ffdaafb20c73c38d" providerId="LiveId" clId="{01084C72-B098-4A9D-92D8-2834E434D257}" dt="2021-02-22T08:42:29.295" v="3497" actId="26606"/>
          <ac:spMkLst>
            <pc:docMk/>
            <pc:sldMk cId="2310314388" sldId="273"/>
            <ac:spMk id="95" creationId="{5CD4C046-A04C-46CC-AFA3-6B0621F628C8}"/>
          </ac:spMkLst>
        </pc:spChg>
        <pc:spChg chg="del">
          <ac:chgData name="Luc Huynh Tan" userId="ffdaafb20c73c38d" providerId="LiveId" clId="{01084C72-B098-4A9D-92D8-2834E434D257}" dt="2021-02-22T08:42:29.295" v="3497" actId="26606"/>
          <ac:spMkLst>
            <pc:docMk/>
            <pc:sldMk cId="2310314388" sldId="273"/>
            <ac:spMk id="97" creationId="{66C7A97A-A7DE-4DFB-8542-1E4BF24C7D31}"/>
          </ac:spMkLst>
        </pc:spChg>
        <pc:spChg chg="del">
          <ac:chgData name="Luc Huynh Tan" userId="ffdaafb20c73c38d" providerId="LiveId" clId="{01084C72-B098-4A9D-92D8-2834E434D257}" dt="2021-02-22T08:42:29.295" v="3497" actId="26606"/>
          <ac:spMkLst>
            <pc:docMk/>
            <pc:sldMk cId="2310314388" sldId="273"/>
            <ac:spMk id="99" creationId="{BE111DB0-3D73-4D20-9D57-CEF5A0D865B9}"/>
          </ac:spMkLst>
        </pc:spChg>
        <pc:spChg chg="del">
          <ac:chgData name="Luc Huynh Tan" userId="ffdaafb20c73c38d" providerId="LiveId" clId="{01084C72-B098-4A9D-92D8-2834E434D257}" dt="2021-02-22T08:42:29.295" v="3497" actId="26606"/>
          <ac:spMkLst>
            <pc:docMk/>
            <pc:sldMk cId="2310314388" sldId="273"/>
            <ac:spMk id="101" creationId="{027ADCA0-A066-4B16-8E1F-3C2483947B72}"/>
          </ac:spMkLst>
        </pc:spChg>
        <pc:spChg chg="add">
          <ac:chgData name="Luc Huynh Tan" userId="ffdaafb20c73c38d" providerId="LiveId" clId="{01084C72-B098-4A9D-92D8-2834E434D257}" dt="2021-02-22T08:42:29.295" v="3497" actId="26606"/>
          <ac:spMkLst>
            <pc:docMk/>
            <pc:sldMk cId="2310314388" sldId="273"/>
            <ac:spMk id="106" creationId="{64C9EE1D-12BB-43F7-9A2A-893578DCA63A}"/>
          </ac:spMkLst>
        </pc:spChg>
        <pc:spChg chg="add">
          <ac:chgData name="Luc Huynh Tan" userId="ffdaafb20c73c38d" providerId="LiveId" clId="{01084C72-B098-4A9D-92D8-2834E434D257}" dt="2021-02-22T08:42:29.295" v="3497" actId="26606"/>
          <ac:spMkLst>
            <pc:docMk/>
            <pc:sldMk cId="2310314388" sldId="273"/>
            <ac:spMk id="108" creationId="{43962A31-C54E-4762-B155-59777FED1C75}"/>
          </ac:spMkLst>
        </pc:spChg>
        <pc:spChg chg="add">
          <ac:chgData name="Luc Huynh Tan" userId="ffdaafb20c73c38d" providerId="LiveId" clId="{01084C72-B098-4A9D-92D8-2834E434D257}" dt="2021-02-22T08:42:29.295" v="3497" actId="26606"/>
          <ac:spMkLst>
            <pc:docMk/>
            <pc:sldMk cId="2310314388" sldId="273"/>
            <ac:spMk id="110" creationId="{4B392D36-B685-45E0-B197-6EE5D748093B}"/>
          </ac:spMkLst>
        </pc:spChg>
        <pc:spChg chg="add">
          <ac:chgData name="Luc Huynh Tan" userId="ffdaafb20c73c38d" providerId="LiveId" clId="{01084C72-B098-4A9D-92D8-2834E434D257}" dt="2021-02-22T08:42:29.295" v="3497" actId="26606"/>
          <ac:spMkLst>
            <pc:docMk/>
            <pc:sldMk cId="2310314388" sldId="273"/>
            <ac:spMk id="112" creationId="{9DCA8533-CC5E-4754-9A04-047EDE49E0F9}"/>
          </ac:spMkLst>
        </pc:spChg>
        <pc:picChg chg="del">
          <ac:chgData name="Luc Huynh Tan" userId="ffdaafb20c73c38d" providerId="LiveId" clId="{01084C72-B098-4A9D-92D8-2834E434D257}" dt="2021-02-21T10:10:53.226" v="923" actId="478"/>
          <ac:picMkLst>
            <pc:docMk/>
            <pc:sldMk cId="2310314388" sldId="273"/>
            <ac:picMk id="3" creationId="{AFC02362-2935-4872-900F-5B3A73A0C079}"/>
          </ac:picMkLst>
        </pc:picChg>
        <pc:picChg chg="add del">
          <ac:chgData name="Luc Huynh Tan" userId="ffdaafb20c73c38d" providerId="LiveId" clId="{01084C72-B098-4A9D-92D8-2834E434D257}" dt="2021-02-21T10:10:55.888" v="925"/>
          <ac:picMkLst>
            <pc:docMk/>
            <pc:sldMk cId="2310314388" sldId="273"/>
            <ac:picMk id="4" creationId="{430E19EC-6C6E-4420-A223-A73FB794CA64}"/>
          </ac:picMkLst>
        </pc:picChg>
        <pc:picChg chg="add del mod ord">
          <ac:chgData name="Luc Huynh Tan" userId="ffdaafb20c73c38d" providerId="LiveId" clId="{01084C72-B098-4A9D-92D8-2834E434D257}" dt="2021-02-22T08:48:51.036" v="3518" actId="478"/>
          <ac:picMkLst>
            <pc:docMk/>
            <pc:sldMk cId="2310314388" sldId="273"/>
            <ac:picMk id="4" creationId="{785CB147-982F-454A-A784-3117F9BA79D0}"/>
          </ac:picMkLst>
        </pc:picChg>
        <pc:picChg chg="add del mod">
          <ac:chgData name="Luc Huynh Tan" userId="ffdaafb20c73c38d" providerId="LiveId" clId="{01084C72-B098-4A9D-92D8-2834E434D257}" dt="2021-02-21T10:13:13.774" v="997" actId="478"/>
          <ac:picMkLst>
            <pc:docMk/>
            <pc:sldMk cId="2310314388" sldId="273"/>
            <ac:picMk id="5" creationId="{0B2D1D75-03A7-48EB-A96B-00EA53C911AB}"/>
          </ac:picMkLst>
        </pc:picChg>
        <pc:picChg chg="add mod">
          <ac:chgData name="Luc Huynh Tan" userId="ffdaafb20c73c38d" providerId="LiveId" clId="{01084C72-B098-4A9D-92D8-2834E434D257}" dt="2021-02-22T08:51:49.947" v="3538" actId="14100"/>
          <ac:picMkLst>
            <pc:docMk/>
            <pc:sldMk cId="2310314388" sldId="273"/>
            <ac:picMk id="5" creationId="{A4432A84-C862-45A2-A51B-7CC581430590}"/>
          </ac:picMkLst>
        </pc:picChg>
        <pc:picChg chg="add mod ord">
          <ac:chgData name="Luc Huynh Tan" userId="ffdaafb20c73c38d" providerId="LiveId" clId="{01084C72-B098-4A9D-92D8-2834E434D257}" dt="2021-02-22T08:42:49.990" v="3502" actId="14100"/>
          <ac:picMkLst>
            <pc:docMk/>
            <pc:sldMk cId="2310314388" sldId="273"/>
            <ac:picMk id="6" creationId="{7702A0E1-5287-44B6-93B9-266947CE5F36}"/>
          </ac:picMkLst>
        </pc:picChg>
      </pc:sldChg>
      <pc:sldChg chg="addSp delSp modSp add mod">
        <pc:chgData name="Luc Huynh Tan" userId="ffdaafb20c73c38d" providerId="LiveId" clId="{01084C72-B098-4A9D-92D8-2834E434D257}" dt="2021-02-22T09:32:59.451" v="4005" actId="20577"/>
        <pc:sldMkLst>
          <pc:docMk/>
          <pc:sldMk cId="2094318641" sldId="274"/>
        </pc:sldMkLst>
        <pc:spChg chg="mod">
          <ac:chgData name="Luc Huynh Tan" userId="ffdaafb20c73c38d" providerId="LiveId" clId="{01084C72-B098-4A9D-92D8-2834E434D257}" dt="2021-02-22T09:32:59.451" v="4005" actId="20577"/>
          <ac:spMkLst>
            <pc:docMk/>
            <pc:sldMk cId="2094318641" sldId="274"/>
            <ac:spMk id="2" creationId="{B008FD9C-3362-4387-98F2-19554F8AFB09}"/>
          </ac:spMkLst>
        </pc:spChg>
        <pc:spChg chg="del mod ord">
          <ac:chgData name="Luc Huynh Tan" userId="ffdaafb20c73c38d" providerId="LiveId" clId="{01084C72-B098-4A9D-92D8-2834E434D257}" dt="2021-02-22T09:04:35.241" v="3621" actId="478"/>
          <ac:spMkLst>
            <pc:docMk/>
            <pc:sldMk cId="2094318641" sldId="274"/>
            <ac:spMk id="10" creationId="{EBAEA002-BFE7-4608-ABB9-D7825D46F99A}"/>
          </ac:spMkLst>
        </pc:spChg>
        <pc:spChg chg="add del mod">
          <ac:chgData name="Luc Huynh Tan" userId="ffdaafb20c73c38d" providerId="LiveId" clId="{01084C72-B098-4A9D-92D8-2834E434D257}" dt="2021-02-22T09:04:35.241" v="3621" actId="478"/>
          <ac:spMkLst>
            <pc:docMk/>
            <pc:sldMk cId="2094318641" sldId="274"/>
            <ac:spMk id="12" creationId="{D2DD98C4-73A0-420B-921B-44FFE0F4C0D4}"/>
          </ac:spMkLst>
        </pc:spChg>
        <pc:spChg chg="mod ord">
          <ac:chgData name="Luc Huynh Tan" userId="ffdaafb20c73c38d" providerId="LiveId" clId="{01084C72-B098-4A9D-92D8-2834E434D257}" dt="2021-02-22T09:04:32.148" v="3620" actId="1582"/>
          <ac:spMkLst>
            <pc:docMk/>
            <pc:sldMk cId="2094318641" sldId="274"/>
            <ac:spMk id="13" creationId="{5B9B7AE8-E762-4E09-BC90-652884574950}"/>
          </ac:spMkLst>
        </pc:spChg>
        <pc:spChg chg="add mod">
          <ac:chgData name="Luc Huynh Tan" userId="ffdaafb20c73c38d" providerId="LiveId" clId="{01084C72-B098-4A9D-92D8-2834E434D257}" dt="2021-02-22T09:29:19.977" v="3950" actId="1076"/>
          <ac:spMkLst>
            <pc:docMk/>
            <pc:sldMk cId="2094318641" sldId="274"/>
            <ac:spMk id="14" creationId="{F057F2E9-C3DB-4EC1-BF5B-5E509DA77424}"/>
          </ac:spMkLst>
        </pc:spChg>
        <pc:spChg chg="del mod ord">
          <ac:chgData name="Luc Huynh Tan" userId="ffdaafb20c73c38d" providerId="LiveId" clId="{01084C72-B098-4A9D-92D8-2834E434D257}" dt="2021-02-21T10:18:39.708" v="1059" actId="478"/>
          <ac:spMkLst>
            <pc:docMk/>
            <pc:sldMk cId="2094318641" sldId="274"/>
            <ac:spMk id="15" creationId="{A4275678-4E91-4213-A511-037B6EDA8E06}"/>
          </ac:spMkLst>
        </pc:spChg>
        <pc:spChg chg="add mod ord">
          <ac:chgData name="Luc Huynh Tan" userId="ffdaafb20c73c38d" providerId="LiveId" clId="{01084C72-B098-4A9D-92D8-2834E434D257}" dt="2021-02-22T09:04:32.148" v="3620" actId="1582"/>
          <ac:spMkLst>
            <pc:docMk/>
            <pc:sldMk cId="2094318641" sldId="274"/>
            <ac:spMk id="16" creationId="{CDD456DD-7ED2-4A95-ADFB-0AAAE8973102}"/>
          </ac:spMkLst>
        </pc:spChg>
        <pc:spChg chg="add mod">
          <ac:chgData name="Luc Huynh Tan" userId="ffdaafb20c73c38d" providerId="LiveId" clId="{01084C72-B098-4A9D-92D8-2834E434D257}" dt="2021-02-22T08:58:00.924" v="3567"/>
          <ac:spMkLst>
            <pc:docMk/>
            <pc:sldMk cId="2094318641" sldId="274"/>
            <ac:spMk id="30" creationId="{DEA7DF6D-B852-4A73-B6F0-183C70E3D086}"/>
          </ac:spMkLst>
        </pc:spChg>
        <pc:spChg chg="add mod">
          <ac:chgData name="Luc Huynh Tan" userId="ffdaafb20c73c38d" providerId="LiveId" clId="{01084C72-B098-4A9D-92D8-2834E434D257}" dt="2021-02-22T08:58:06.052" v="3568"/>
          <ac:spMkLst>
            <pc:docMk/>
            <pc:sldMk cId="2094318641" sldId="274"/>
            <ac:spMk id="31" creationId="{4B6F4C2A-363C-4F8B-9412-92F5472EDBB6}"/>
          </ac:spMkLst>
        </pc:spChg>
        <pc:spChg chg="add mod">
          <ac:chgData name="Luc Huynh Tan" userId="ffdaafb20c73c38d" providerId="LiveId" clId="{01084C72-B098-4A9D-92D8-2834E434D257}" dt="2021-02-22T09:03:56.637" v="3615" actId="1582"/>
          <ac:spMkLst>
            <pc:docMk/>
            <pc:sldMk cId="2094318641" sldId="274"/>
            <ac:spMk id="33" creationId="{DE8EA3CB-B8D2-4DAA-860A-F4388A8ACA58}"/>
          </ac:spMkLst>
        </pc:spChg>
        <pc:spChg chg="add mod">
          <ac:chgData name="Luc Huynh Tan" userId="ffdaafb20c73c38d" providerId="LiveId" clId="{01084C72-B098-4A9D-92D8-2834E434D257}" dt="2021-02-22T09:05:54.138" v="3646" actId="14100"/>
          <ac:spMkLst>
            <pc:docMk/>
            <pc:sldMk cId="2094318641" sldId="274"/>
            <ac:spMk id="34" creationId="{84C3FF98-2953-468E-A8C2-F7BDD3A1C57F}"/>
          </ac:spMkLst>
        </pc:spChg>
        <pc:spChg chg="add mod">
          <ac:chgData name="Luc Huynh Tan" userId="ffdaafb20c73c38d" providerId="LiveId" clId="{01084C72-B098-4A9D-92D8-2834E434D257}" dt="2021-02-22T09:06:47.761" v="3668" actId="1076"/>
          <ac:spMkLst>
            <pc:docMk/>
            <pc:sldMk cId="2094318641" sldId="274"/>
            <ac:spMk id="35" creationId="{D9B01F3C-DB67-44D3-A7EA-5D254A0C0DE9}"/>
          </ac:spMkLst>
        </pc:spChg>
        <pc:spChg chg="add mod">
          <ac:chgData name="Luc Huynh Tan" userId="ffdaafb20c73c38d" providerId="LiveId" clId="{01084C72-B098-4A9D-92D8-2834E434D257}" dt="2021-02-22T09:06:47.761" v="3668" actId="1076"/>
          <ac:spMkLst>
            <pc:docMk/>
            <pc:sldMk cId="2094318641" sldId="274"/>
            <ac:spMk id="36" creationId="{2DA62378-616A-4B1D-8144-BEC799817CC9}"/>
          </ac:spMkLst>
        </pc:spChg>
        <pc:spChg chg="add mod">
          <ac:chgData name="Luc Huynh Tan" userId="ffdaafb20c73c38d" providerId="LiveId" clId="{01084C72-B098-4A9D-92D8-2834E434D257}" dt="2021-02-22T09:06:13.691" v="3654" actId="1076"/>
          <ac:spMkLst>
            <pc:docMk/>
            <pc:sldMk cId="2094318641" sldId="274"/>
            <ac:spMk id="37" creationId="{3E9AA2C1-7E31-4BF9-B2F2-525900B5BF11}"/>
          </ac:spMkLst>
        </pc:spChg>
        <pc:spChg chg="add mod">
          <ac:chgData name="Luc Huynh Tan" userId="ffdaafb20c73c38d" providerId="LiveId" clId="{01084C72-B098-4A9D-92D8-2834E434D257}" dt="2021-02-22T09:07:10.459" v="3671" actId="14100"/>
          <ac:spMkLst>
            <pc:docMk/>
            <pc:sldMk cId="2094318641" sldId="274"/>
            <ac:spMk id="38" creationId="{92B2C3AC-B850-4FE9-AE07-390CDF7056FF}"/>
          </ac:spMkLst>
        </pc:spChg>
        <pc:spChg chg="add mod">
          <ac:chgData name="Luc Huynh Tan" userId="ffdaafb20c73c38d" providerId="LiveId" clId="{01084C72-B098-4A9D-92D8-2834E434D257}" dt="2021-02-22T09:07:20.596" v="3674" actId="14100"/>
          <ac:spMkLst>
            <pc:docMk/>
            <pc:sldMk cId="2094318641" sldId="274"/>
            <ac:spMk id="39" creationId="{6AA1AC40-85C1-483A-A942-157256F65D35}"/>
          </ac:spMkLst>
        </pc:spChg>
        <pc:spChg chg="add del">
          <ac:chgData name="Luc Huynh Tan" userId="ffdaafb20c73c38d" providerId="LiveId" clId="{01084C72-B098-4A9D-92D8-2834E434D257}" dt="2021-02-22T08:56:56.773" v="3557" actId="26606"/>
          <ac:spMkLst>
            <pc:docMk/>
            <pc:sldMk cId="2094318641" sldId="274"/>
            <ac:spMk id="93" creationId="{17115F77-2FAE-4CA7-9A7F-10D5F2C8F831}"/>
          </ac:spMkLst>
        </pc:spChg>
        <pc:spChg chg="add del">
          <ac:chgData name="Luc Huynh Tan" userId="ffdaafb20c73c38d" providerId="LiveId" clId="{01084C72-B098-4A9D-92D8-2834E434D257}" dt="2021-02-22T08:56:56.773" v="3557" actId="26606"/>
          <ac:spMkLst>
            <pc:docMk/>
            <pc:sldMk cId="2094318641" sldId="274"/>
            <ac:spMk id="95" creationId="{5CD4C046-A04C-46CC-AFA3-6B0621F628C8}"/>
          </ac:spMkLst>
        </pc:spChg>
        <pc:spChg chg="add del">
          <ac:chgData name="Luc Huynh Tan" userId="ffdaafb20c73c38d" providerId="LiveId" clId="{01084C72-B098-4A9D-92D8-2834E434D257}" dt="2021-02-22T08:56:56.773" v="3557" actId="26606"/>
          <ac:spMkLst>
            <pc:docMk/>
            <pc:sldMk cId="2094318641" sldId="274"/>
            <ac:spMk id="97" creationId="{66C7A97A-A7DE-4DFB-8542-1E4BF24C7D31}"/>
          </ac:spMkLst>
        </pc:spChg>
        <pc:spChg chg="add del">
          <ac:chgData name="Luc Huynh Tan" userId="ffdaafb20c73c38d" providerId="LiveId" clId="{01084C72-B098-4A9D-92D8-2834E434D257}" dt="2021-02-22T08:56:56.773" v="3557" actId="26606"/>
          <ac:spMkLst>
            <pc:docMk/>
            <pc:sldMk cId="2094318641" sldId="274"/>
            <ac:spMk id="99" creationId="{BE111DB0-3D73-4D20-9D57-CEF5A0D865B9}"/>
          </ac:spMkLst>
        </pc:spChg>
        <pc:spChg chg="add del">
          <ac:chgData name="Luc Huynh Tan" userId="ffdaafb20c73c38d" providerId="LiveId" clId="{01084C72-B098-4A9D-92D8-2834E434D257}" dt="2021-02-22T08:56:56.773" v="3557" actId="26606"/>
          <ac:spMkLst>
            <pc:docMk/>
            <pc:sldMk cId="2094318641" sldId="274"/>
            <ac:spMk id="101" creationId="{027ADCA0-A066-4B16-8E1F-3C2483947B72}"/>
          </ac:spMkLst>
        </pc:spChg>
        <pc:spChg chg="add del">
          <ac:chgData name="Luc Huynh Tan" userId="ffdaafb20c73c38d" providerId="LiveId" clId="{01084C72-B098-4A9D-92D8-2834E434D257}" dt="2021-02-22T08:56:55.297" v="3554" actId="26606"/>
          <ac:spMkLst>
            <pc:docMk/>
            <pc:sldMk cId="2094318641" sldId="274"/>
            <ac:spMk id="106" creationId="{64C9EE1D-12BB-43F7-9A2A-893578DCA63A}"/>
          </ac:spMkLst>
        </pc:spChg>
        <pc:spChg chg="add del">
          <ac:chgData name="Luc Huynh Tan" userId="ffdaafb20c73c38d" providerId="LiveId" clId="{01084C72-B098-4A9D-92D8-2834E434D257}" dt="2021-02-22T08:56:55.297" v="3554" actId="26606"/>
          <ac:spMkLst>
            <pc:docMk/>
            <pc:sldMk cId="2094318641" sldId="274"/>
            <ac:spMk id="108" creationId="{43962A31-C54E-4762-B155-59777FED1C75}"/>
          </ac:spMkLst>
        </pc:spChg>
        <pc:spChg chg="add del">
          <ac:chgData name="Luc Huynh Tan" userId="ffdaafb20c73c38d" providerId="LiveId" clId="{01084C72-B098-4A9D-92D8-2834E434D257}" dt="2021-02-22T08:56:55.297" v="3554" actId="26606"/>
          <ac:spMkLst>
            <pc:docMk/>
            <pc:sldMk cId="2094318641" sldId="274"/>
            <ac:spMk id="110" creationId="{4B392D36-B685-45E0-B197-6EE5D748093B}"/>
          </ac:spMkLst>
        </pc:spChg>
        <pc:spChg chg="add del">
          <ac:chgData name="Luc Huynh Tan" userId="ffdaafb20c73c38d" providerId="LiveId" clId="{01084C72-B098-4A9D-92D8-2834E434D257}" dt="2021-02-22T08:56:55.297" v="3554" actId="26606"/>
          <ac:spMkLst>
            <pc:docMk/>
            <pc:sldMk cId="2094318641" sldId="274"/>
            <ac:spMk id="112" creationId="{9DCA8533-CC5E-4754-9A04-047EDE49E0F9}"/>
          </ac:spMkLst>
        </pc:spChg>
        <pc:spChg chg="add del">
          <ac:chgData name="Luc Huynh Tan" userId="ffdaafb20c73c38d" providerId="LiveId" clId="{01084C72-B098-4A9D-92D8-2834E434D257}" dt="2021-02-22T08:56:56.757" v="3556" actId="26606"/>
          <ac:spMkLst>
            <pc:docMk/>
            <pc:sldMk cId="2094318641" sldId="274"/>
            <ac:spMk id="114" creationId="{B3875682-0790-427D-9A23-4B7265F0FA54}"/>
          </ac:spMkLst>
        </pc:spChg>
        <pc:spChg chg="add del">
          <ac:chgData name="Luc Huynh Tan" userId="ffdaafb20c73c38d" providerId="LiveId" clId="{01084C72-B098-4A9D-92D8-2834E434D257}" dt="2021-02-22T08:56:56.757" v="3556" actId="26606"/>
          <ac:spMkLst>
            <pc:docMk/>
            <pc:sldMk cId="2094318641" sldId="274"/>
            <ac:spMk id="115" creationId="{6EDE4AAE-4785-4EA7-95DB-45200F5B8096}"/>
          </ac:spMkLst>
        </pc:spChg>
        <pc:spChg chg="add del">
          <ac:chgData name="Luc Huynh Tan" userId="ffdaafb20c73c38d" providerId="LiveId" clId="{01084C72-B098-4A9D-92D8-2834E434D257}" dt="2021-02-22T08:56:56.757" v="3556" actId="26606"/>
          <ac:spMkLst>
            <pc:docMk/>
            <pc:sldMk cId="2094318641" sldId="274"/>
            <ac:spMk id="116" creationId="{EB8AA617-0537-4ED7-91B6-66511A647507}"/>
          </ac:spMkLst>
        </pc:spChg>
        <pc:spChg chg="add del">
          <ac:chgData name="Luc Huynh Tan" userId="ffdaafb20c73c38d" providerId="LiveId" clId="{01084C72-B098-4A9D-92D8-2834E434D257}" dt="2021-02-22T08:56:56.757" v="3556" actId="26606"/>
          <ac:spMkLst>
            <pc:docMk/>
            <pc:sldMk cId="2094318641" sldId="274"/>
            <ac:spMk id="117" creationId="{C2E8BF1F-CE61-45C5-92AC-552D23176C03}"/>
          </ac:spMkLst>
        </pc:spChg>
        <pc:spChg chg="add">
          <ac:chgData name="Luc Huynh Tan" userId="ffdaafb20c73c38d" providerId="LiveId" clId="{01084C72-B098-4A9D-92D8-2834E434D257}" dt="2021-02-22T08:56:56.773" v="3557" actId="26606"/>
          <ac:spMkLst>
            <pc:docMk/>
            <pc:sldMk cId="2094318641" sldId="274"/>
            <ac:spMk id="119" creationId="{64C9EE1D-12BB-43F7-9A2A-893578DCA63A}"/>
          </ac:spMkLst>
        </pc:spChg>
        <pc:spChg chg="add">
          <ac:chgData name="Luc Huynh Tan" userId="ffdaafb20c73c38d" providerId="LiveId" clId="{01084C72-B098-4A9D-92D8-2834E434D257}" dt="2021-02-22T08:56:56.773" v="3557" actId="26606"/>
          <ac:spMkLst>
            <pc:docMk/>
            <pc:sldMk cId="2094318641" sldId="274"/>
            <ac:spMk id="120" creationId="{43962A31-C54E-4762-B155-59777FED1C75}"/>
          </ac:spMkLst>
        </pc:spChg>
        <pc:spChg chg="add">
          <ac:chgData name="Luc Huynh Tan" userId="ffdaafb20c73c38d" providerId="LiveId" clId="{01084C72-B098-4A9D-92D8-2834E434D257}" dt="2021-02-22T08:56:56.773" v="3557" actId="26606"/>
          <ac:spMkLst>
            <pc:docMk/>
            <pc:sldMk cId="2094318641" sldId="274"/>
            <ac:spMk id="121" creationId="{4B392D36-B685-45E0-B197-6EE5D748093B}"/>
          </ac:spMkLst>
        </pc:spChg>
        <pc:spChg chg="add">
          <ac:chgData name="Luc Huynh Tan" userId="ffdaafb20c73c38d" providerId="LiveId" clId="{01084C72-B098-4A9D-92D8-2834E434D257}" dt="2021-02-22T08:56:56.773" v="3557" actId="26606"/>
          <ac:spMkLst>
            <pc:docMk/>
            <pc:sldMk cId="2094318641" sldId="274"/>
            <ac:spMk id="122" creationId="{9DCA8533-CC5E-4754-9A04-047EDE49E0F9}"/>
          </ac:spMkLst>
        </pc:spChg>
        <pc:picChg chg="add del mod">
          <ac:chgData name="Luc Huynh Tan" userId="ffdaafb20c73c38d" providerId="LiveId" clId="{01084C72-B098-4A9D-92D8-2834E434D257}" dt="2021-02-21T10:17:28.235" v="1037" actId="478"/>
          <ac:picMkLst>
            <pc:docMk/>
            <pc:sldMk cId="2094318641" sldId="274"/>
            <ac:picMk id="3" creationId="{B54CD0D6-22BD-4A8E-8566-B0C9D9A46901}"/>
          </ac:picMkLst>
        </pc:picChg>
        <pc:picChg chg="add del mod ord">
          <ac:chgData name="Luc Huynh Tan" userId="ffdaafb20c73c38d" providerId="LiveId" clId="{01084C72-B098-4A9D-92D8-2834E434D257}" dt="2021-02-21T10:18:54.201" v="1060" actId="478"/>
          <ac:picMkLst>
            <pc:docMk/>
            <pc:sldMk cId="2094318641" sldId="274"/>
            <ac:picMk id="4" creationId="{529775D8-CAC8-4A3F-938F-78CB5188C246}"/>
          </ac:picMkLst>
        </pc:picChg>
        <pc:picChg chg="add mod ord">
          <ac:chgData name="Luc Huynh Tan" userId="ffdaafb20c73c38d" providerId="LiveId" clId="{01084C72-B098-4A9D-92D8-2834E434D257}" dt="2021-02-22T09:01:55.350" v="3596" actId="1076"/>
          <ac:picMkLst>
            <pc:docMk/>
            <pc:sldMk cId="2094318641" sldId="274"/>
            <ac:picMk id="4" creationId="{E86E34FB-F890-40FA-9249-0FC816DE14D2}"/>
          </ac:picMkLst>
        </pc:picChg>
        <pc:picChg chg="add del mod">
          <ac:chgData name="Luc Huynh Tan" userId="ffdaafb20c73c38d" providerId="LiveId" clId="{01084C72-B098-4A9D-92D8-2834E434D257}" dt="2021-02-22T08:59:51.556" v="3575" actId="478"/>
          <ac:picMkLst>
            <pc:docMk/>
            <pc:sldMk cId="2094318641" sldId="274"/>
            <ac:picMk id="5" creationId="{40AE08A4-14D9-4AED-B0B1-5E7D23B8C648}"/>
          </ac:picMkLst>
        </pc:picChg>
        <pc:picChg chg="del">
          <ac:chgData name="Luc Huynh Tan" userId="ffdaafb20c73c38d" providerId="LiveId" clId="{01084C72-B098-4A9D-92D8-2834E434D257}" dt="2021-02-21T10:16:39.324" v="1019" actId="478"/>
          <ac:picMkLst>
            <pc:docMk/>
            <pc:sldMk cId="2094318641" sldId="274"/>
            <ac:picMk id="6" creationId="{7702A0E1-5287-44B6-93B9-266947CE5F36}"/>
          </ac:picMkLst>
        </pc:picChg>
        <pc:picChg chg="add del mod ord">
          <ac:chgData name="Luc Huynh Tan" userId="ffdaafb20c73c38d" providerId="LiveId" clId="{01084C72-B098-4A9D-92D8-2834E434D257}" dt="2021-02-22T09:00:18.214" v="3580" actId="21"/>
          <ac:picMkLst>
            <pc:docMk/>
            <pc:sldMk cId="2094318641" sldId="274"/>
            <ac:picMk id="7" creationId="{499BE967-C2AF-4F81-B7B4-34DEC3267D55}"/>
          </ac:picMkLst>
        </pc:picChg>
        <pc:picChg chg="add mod">
          <ac:chgData name="Luc Huynh Tan" userId="ffdaafb20c73c38d" providerId="LiveId" clId="{01084C72-B098-4A9D-92D8-2834E434D257}" dt="2021-02-22T09:06:03.634" v="3651" actId="1076"/>
          <ac:picMkLst>
            <pc:docMk/>
            <pc:sldMk cId="2094318641" sldId="274"/>
            <ac:picMk id="8" creationId="{29A21F78-79F7-424E-8784-9B6C8F9E7D0B}"/>
          </ac:picMkLst>
        </pc:picChg>
      </pc:sldChg>
      <pc:sldChg chg="addSp delSp modSp add mod">
        <pc:chgData name="Luc Huynh Tan" userId="ffdaafb20c73c38d" providerId="LiveId" clId="{01084C72-B098-4A9D-92D8-2834E434D257}" dt="2021-02-22T23:23:06.011" v="5309" actId="20577"/>
        <pc:sldMkLst>
          <pc:docMk/>
          <pc:sldMk cId="3272301571" sldId="275"/>
        </pc:sldMkLst>
        <pc:spChg chg="mod">
          <ac:chgData name="Luc Huynh Tan" userId="ffdaafb20c73c38d" providerId="LiveId" clId="{01084C72-B098-4A9D-92D8-2834E434D257}" dt="2021-02-22T23:23:06.011" v="5309" actId="20577"/>
          <ac:spMkLst>
            <pc:docMk/>
            <pc:sldMk cId="3272301571" sldId="275"/>
            <ac:spMk id="2" creationId="{B008FD9C-3362-4387-98F2-19554F8AFB09}"/>
          </ac:spMkLst>
        </pc:spChg>
        <pc:spChg chg="del mod ord">
          <ac:chgData name="Luc Huynh Tan" userId="ffdaafb20c73c38d" providerId="LiveId" clId="{01084C72-B098-4A9D-92D8-2834E434D257}" dt="2021-02-21T10:25:50.912" v="1203" actId="478"/>
          <ac:spMkLst>
            <pc:docMk/>
            <pc:sldMk cId="3272301571" sldId="275"/>
            <ac:spMk id="10" creationId="{EBAEA002-BFE7-4608-ABB9-D7825D46F99A}"/>
          </ac:spMkLst>
        </pc:spChg>
        <pc:spChg chg="add del mod ord">
          <ac:chgData name="Luc Huynh Tan" userId="ffdaafb20c73c38d" providerId="LiveId" clId="{01084C72-B098-4A9D-92D8-2834E434D257}" dt="2021-02-22T09:17:40.282" v="3750" actId="1037"/>
          <ac:spMkLst>
            <pc:docMk/>
            <pc:sldMk cId="3272301571" sldId="275"/>
            <ac:spMk id="13" creationId="{5B9B7AE8-E762-4E09-BC90-652884574950}"/>
          </ac:spMkLst>
        </pc:spChg>
        <pc:spChg chg="add mod">
          <ac:chgData name="Luc Huynh Tan" userId="ffdaafb20c73c38d" providerId="LiveId" clId="{01084C72-B098-4A9D-92D8-2834E434D257}" dt="2021-02-22T09:16:36.788" v="3732"/>
          <ac:spMkLst>
            <pc:docMk/>
            <pc:sldMk cId="3272301571" sldId="275"/>
            <ac:spMk id="16" creationId="{77A547A3-4163-4DD4-9A28-F48F5F215B0A}"/>
          </ac:spMkLst>
        </pc:spChg>
        <pc:spChg chg="del mod ord">
          <ac:chgData name="Luc Huynh Tan" userId="ffdaafb20c73c38d" providerId="LiveId" clId="{01084C72-B098-4A9D-92D8-2834E434D257}" dt="2021-02-21T10:27:57.931" v="1220" actId="478"/>
          <ac:spMkLst>
            <pc:docMk/>
            <pc:sldMk cId="3272301571" sldId="275"/>
            <ac:spMk id="16" creationId="{CDD456DD-7ED2-4A95-ADFB-0AAAE8973102}"/>
          </ac:spMkLst>
        </pc:spChg>
        <pc:spChg chg="add mod">
          <ac:chgData name="Luc Huynh Tan" userId="ffdaafb20c73c38d" providerId="LiveId" clId="{01084C72-B098-4A9D-92D8-2834E434D257}" dt="2021-02-22T09:16:43.118" v="3733"/>
          <ac:spMkLst>
            <pc:docMk/>
            <pc:sldMk cId="3272301571" sldId="275"/>
            <ac:spMk id="17" creationId="{2C87CC43-7A20-47BD-96C8-66045C81201E}"/>
          </ac:spMkLst>
        </pc:spChg>
        <pc:spChg chg="add mod">
          <ac:chgData name="Luc Huynh Tan" userId="ffdaafb20c73c38d" providerId="LiveId" clId="{01084C72-B098-4A9D-92D8-2834E434D257}" dt="2021-02-22T09:17:50.869" v="3753" actId="14100"/>
          <ac:spMkLst>
            <pc:docMk/>
            <pc:sldMk cId="3272301571" sldId="275"/>
            <ac:spMk id="18" creationId="{71C05FC6-C199-4ADC-91F5-1F1A0E92964B}"/>
          </ac:spMkLst>
        </pc:spChg>
        <pc:spChg chg="add mod">
          <ac:chgData name="Luc Huynh Tan" userId="ffdaafb20c73c38d" providerId="LiveId" clId="{01084C72-B098-4A9D-92D8-2834E434D257}" dt="2021-02-22T09:19:35.708" v="3824" actId="14100"/>
          <ac:spMkLst>
            <pc:docMk/>
            <pc:sldMk cId="3272301571" sldId="275"/>
            <ac:spMk id="19" creationId="{72E2090D-A6D6-4CCA-9A44-05EC61701F53}"/>
          </ac:spMkLst>
        </pc:spChg>
        <pc:spChg chg="add mod">
          <ac:chgData name="Luc Huynh Tan" userId="ffdaafb20c73c38d" providerId="LiveId" clId="{01084C72-B098-4A9D-92D8-2834E434D257}" dt="2021-02-22T09:19:49.093" v="3827" actId="14100"/>
          <ac:spMkLst>
            <pc:docMk/>
            <pc:sldMk cId="3272301571" sldId="275"/>
            <ac:spMk id="20" creationId="{413265CA-7B82-4836-BBB1-968C6D040255}"/>
          </ac:spMkLst>
        </pc:spChg>
        <pc:spChg chg="del">
          <ac:chgData name="Luc Huynh Tan" userId="ffdaafb20c73c38d" providerId="LiveId" clId="{01084C72-B098-4A9D-92D8-2834E434D257}" dt="2021-02-22T09:15:44.093" v="3731" actId="26606"/>
          <ac:spMkLst>
            <pc:docMk/>
            <pc:sldMk cId="3272301571" sldId="275"/>
            <ac:spMk id="93" creationId="{17115F77-2FAE-4CA7-9A7F-10D5F2C8F831}"/>
          </ac:spMkLst>
        </pc:spChg>
        <pc:spChg chg="del">
          <ac:chgData name="Luc Huynh Tan" userId="ffdaafb20c73c38d" providerId="LiveId" clId="{01084C72-B098-4A9D-92D8-2834E434D257}" dt="2021-02-22T09:15:44.093" v="3731" actId="26606"/>
          <ac:spMkLst>
            <pc:docMk/>
            <pc:sldMk cId="3272301571" sldId="275"/>
            <ac:spMk id="95" creationId="{5CD4C046-A04C-46CC-AFA3-6B0621F628C8}"/>
          </ac:spMkLst>
        </pc:spChg>
        <pc:spChg chg="del">
          <ac:chgData name="Luc Huynh Tan" userId="ffdaafb20c73c38d" providerId="LiveId" clId="{01084C72-B098-4A9D-92D8-2834E434D257}" dt="2021-02-22T09:15:44.093" v="3731" actId="26606"/>
          <ac:spMkLst>
            <pc:docMk/>
            <pc:sldMk cId="3272301571" sldId="275"/>
            <ac:spMk id="97" creationId="{66C7A97A-A7DE-4DFB-8542-1E4BF24C7D31}"/>
          </ac:spMkLst>
        </pc:spChg>
        <pc:spChg chg="del">
          <ac:chgData name="Luc Huynh Tan" userId="ffdaafb20c73c38d" providerId="LiveId" clId="{01084C72-B098-4A9D-92D8-2834E434D257}" dt="2021-02-22T09:15:44.093" v="3731" actId="26606"/>
          <ac:spMkLst>
            <pc:docMk/>
            <pc:sldMk cId="3272301571" sldId="275"/>
            <ac:spMk id="99" creationId="{BE111DB0-3D73-4D20-9D57-CEF5A0D865B9}"/>
          </ac:spMkLst>
        </pc:spChg>
        <pc:spChg chg="del">
          <ac:chgData name="Luc Huynh Tan" userId="ffdaafb20c73c38d" providerId="LiveId" clId="{01084C72-B098-4A9D-92D8-2834E434D257}" dt="2021-02-22T09:15:44.093" v="3731" actId="26606"/>
          <ac:spMkLst>
            <pc:docMk/>
            <pc:sldMk cId="3272301571" sldId="275"/>
            <ac:spMk id="101" creationId="{027ADCA0-A066-4B16-8E1F-3C2483947B72}"/>
          </ac:spMkLst>
        </pc:spChg>
        <pc:spChg chg="add">
          <ac:chgData name="Luc Huynh Tan" userId="ffdaafb20c73c38d" providerId="LiveId" clId="{01084C72-B098-4A9D-92D8-2834E434D257}" dt="2021-02-22T09:15:44.093" v="3731" actId="26606"/>
          <ac:spMkLst>
            <pc:docMk/>
            <pc:sldMk cId="3272301571" sldId="275"/>
            <ac:spMk id="106" creationId="{64C9EE1D-12BB-43F7-9A2A-893578DCA63A}"/>
          </ac:spMkLst>
        </pc:spChg>
        <pc:spChg chg="add">
          <ac:chgData name="Luc Huynh Tan" userId="ffdaafb20c73c38d" providerId="LiveId" clId="{01084C72-B098-4A9D-92D8-2834E434D257}" dt="2021-02-22T09:15:44.093" v="3731" actId="26606"/>
          <ac:spMkLst>
            <pc:docMk/>
            <pc:sldMk cId="3272301571" sldId="275"/>
            <ac:spMk id="108" creationId="{43962A31-C54E-4762-B155-59777FED1C75}"/>
          </ac:spMkLst>
        </pc:spChg>
        <pc:spChg chg="add">
          <ac:chgData name="Luc Huynh Tan" userId="ffdaafb20c73c38d" providerId="LiveId" clId="{01084C72-B098-4A9D-92D8-2834E434D257}" dt="2021-02-22T09:15:44.093" v="3731" actId="26606"/>
          <ac:spMkLst>
            <pc:docMk/>
            <pc:sldMk cId="3272301571" sldId="275"/>
            <ac:spMk id="110" creationId="{4B392D36-B685-45E0-B197-6EE5D748093B}"/>
          </ac:spMkLst>
        </pc:spChg>
        <pc:spChg chg="add">
          <ac:chgData name="Luc Huynh Tan" userId="ffdaafb20c73c38d" providerId="LiveId" clId="{01084C72-B098-4A9D-92D8-2834E434D257}" dt="2021-02-22T09:15:44.093" v="3731" actId="26606"/>
          <ac:spMkLst>
            <pc:docMk/>
            <pc:sldMk cId="3272301571" sldId="275"/>
            <ac:spMk id="112" creationId="{9DCA8533-CC5E-4754-9A04-047EDE49E0F9}"/>
          </ac:spMkLst>
        </pc:spChg>
        <pc:picChg chg="add del mod">
          <ac:chgData name="Luc Huynh Tan" userId="ffdaafb20c73c38d" providerId="LiveId" clId="{01084C72-B098-4A9D-92D8-2834E434D257}" dt="2021-02-21T10:25:14.758" v="1194" actId="478"/>
          <ac:picMkLst>
            <pc:docMk/>
            <pc:sldMk cId="3272301571" sldId="275"/>
            <ac:picMk id="3" creationId="{7DE83D36-0E52-4A0A-B811-DDDA9DE8F5A6}"/>
          </ac:picMkLst>
        </pc:picChg>
        <pc:picChg chg="add del mod">
          <ac:chgData name="Luc Huynh Tan" userId="ffdaafb20c73c38d" providerId="LiveId" clId="{01084C72-B098-4A9D-92D8-2834E434D257}" dt="2021-02-21T10:26:45.448" v="1215" actId="478"/>
          <ac:picMkLst>
            <pc:docMk/>
            <pc:sldMk cId="3272301571" sldId="275"/>
            <ac:picMk id="4" creationId="{0C63C3E8-FA5D-4684-9A32-0C39745783E0}"/>
          </ac:picMkLst>
        </pc:picChg>
        <pc:picChg chg="add mod">
          <ac:chgData name="Luc Huynh Tan" userId="ffdaafb20c73c38d" providerId="LiveId" clId="{01084C72-B098-4A9D-92D8-2834E434D257}" dt="2021-02-22T09:17:21.364" v="3745" actId="1076"/>
          <ac:picMkLst>
            <pc:docMk/>
            <pc:sldMk cId="3272301571" sldId="275"/>
            <ac:picMk id="4" creationId="{AFE83738-473C-4576-9BD0-ACC24E80CEA1}"/>
          </ac:picMkLst>
        </pc:picChg>
        <pc:picChg chg="del">
          <ac:chgData name="Luc Huynh Tan" userId="ffdaafb20c73c38d" providerId="LiveId" clId="{01084C72-B098-4A9D-92D8-2834E434D257}" dt="2021-02-21T10:24:34.212" v="1186" actId="478"/>
          <ac:picMkLst>
            <pc:docMk/>
            <pc:sldMk cId="3272301571" sldId="275"/>
            <ac:picMk id="5" creationId="{40AE08A4-14D9-4AED-B0B1-5E7D23B8C648}"/>
          </ac:picMkLst>
        </pc:picChg>
        <pc:picChg chg="add mod">
          <ac:chgData name="Luc Huynh Tan" userId="ffdaafb20c73c38d" providerId="LiveId" clId="{01084C72-B098-4A9D-92D8-2834E434D257}" dt="2021-02-22T09:17:06.947" v="3738" actId="1076"/>
          <ac:picMkLst>
            <pc:docMk/>
            <pc:sldMk cId="3272301571" sldId="275"/>
            <ac:picMk id="6" creationId="{4F096944-4FFD-4A38-87FB-A839137B0309}"/>
          </ac:picMkLst>
        </pc:picChg>
      </pc:sldChg>
      <pc:sldChg chg="addSp delSp modSp add mod">
        <pc:chgData name="Luc Huynh Tan" userId="ffdaafb20c73c38d" providerId="LiveId" clId="{01084C72-B098-4A9D-92D8-2834E434D257}" dt="2021-02-22T09:59:59.946" v="4122" actId="12789"/>
        <pc:sldMkLst>
          <pc:docMk/>
          <pc:sldMk cId="394240732" sldId="276"/>
        </pc:sldMkLst>
        <pc:spChg chg="mod">
          <ac:chgData name="Luc Huynh Tan" userId="ffdaafb20c73c38d" providerId="LiveId" clId="{01084C72-B098-4A9D-92D8-2834E434D257}" dt="2021-02-22T09:59:59.946" v="4122" actId="12789"/>
          <ac:spMkLst>
            <pc:docMk/>
            <pc:sldMk cId="394240732" sldId="276"/>
            <ac:spMk id="2" creationId="{B008FD9C-3362-4387-98F2-19554F8AFB09}"/>
          </ac:spMkLst>
        </pc:spChg>
        <pc:spChg chg="add mod ord">
          <ac:chgData name="Luc Huynh Tan" userId="ffdaafb20c73c38d" providerId="LiveId" clId="{01084C72-B098-4A9D-92D8-2834E434D257}" dt="2021-02-22T09:25:22.532" v="3873" actId="1582"/>
          <ac:spMkLst>
            <pc:docMk/>
            <pc:sldMk cId="394240732" sldId="276"/>
            <ac:spMk id="11" creationId="{C44E9F71-F33B-44F9-8091-58ADA40AFCF4}"/>
          </ac:spMkLst>
        </pc:spChg>
        <pc:spChg chg="add mod ord">
          <ac:chgData name="Luc Huynh Tan" userId="ffdaafb20c73c38d" providerId="LiveId" clId="{01084C72-B098-4A9D-92D8-2834E434D257}" dt="2021-02-22T09:25:22.532" v="3873" actId="1582"/>
          <ac:spMkLst>
            <pc:docMk/>
            <pc:sldMk cId="394240732" sldId="276"/>
            <ac:spMk id="12" creationId="{5985360B-1CD5-468C-82FE-39FF36D83298}"/>
          </ac:spMkLst>
        </pc:spChg>
        <pc:spChg chg="mod ord">
          <ac:chgData name="Luc Huynh Tan" userId="ffdaafb20c73c38d" providerId="LiveId" clId="{01084C72-B098-4A9D-92D8-2834E434D257}" dt="2021-02-22T09:25:22.532" v="3873" actId="1582"/>
          <ac:spMkLst>
            <pc:docMk/>
            <pc:sldMk cId="394240732" sldId="276"/>
            <ac:spMk id="13" creationId="{5B9B7AE8-E762-4E09-BC90-652884574950}"/>
          </ac:spMkLst>
        </pc:spChg>
        <pc:spChg chg="add mod ord">
          <ac:chgData name="Luc Huynh Tan" userId="ffdaafb20c73c38d" providerId="LiveId" clId="{01084C72-B098-4A9D-92D8-2834E434D257}" dt="2021-02-22T09:27:21.912" v="3905" actId="14100"/>
          <ac:spMkLst>
            <pc:docMk/>
            <pc:sldMk cId="394240732" sldId="276"/>
            <ac:spMk id="14" creationId="{9F9D9336-AE77-4A1D-A1EC-6B9FBAC0F035}"/>
          </ac:spMkLst>
        </pc:spChg>
        <pc:picChg chg="add del mod">
          <ac:chgData name="Luc Huynh Tan" userId="ffdaafb20c73c38d" providerId="LiveId" clId="{01084C72-B098-4A9D-92D8-2834E434D257}" dt="2021-02-22T09:24:37.825" v="3865" actId="478"/>
          <ac:picMkLst>
            <pc:docMk/>
            <pc:sldMk cId="394240732" sldId="276"/>
            <ac:picMk id="3" creationId="{78905B70-F7E2-4FFA-8A1E-1EBE4CFAA96E}"/>
          </ac:picMkLst>
        </pc:picChg>
        <pc:picChg chg="add del">
          <ac:chgData name="Luc Huynh Tan" userId="ffdaafb20c73c38d" providerId="LiveId" clId="{01084C72-B098-4A9D-92D8-2834E434D257}" dt="2021-02-22T09:23:28.420" v="3861"/>
          <ac:picMkLst>
            <pc:docMk/>
            <pc:sldMk cId="394240732" sldId="276"/>
            <ac:picMk id="4" creationId="{FBE083D6-3CDC-4435-92F5-5499BB4FA5A9}"/>
          </ac:picMkLst>
        </pc:picChg>
        <pc:picChg chg="add del mod">
          <ac:chgData name="Luc Huynh Tan" userId="ffdaafb20c73c38d" providerId="LiveId" clId="{01084C72-B098-4A9D-92D8-2834E434D257}" dt="2021-02-22T09:24:37.825" v="3865" actId="478"/>
          <ac:picMkLst>
            <pc:docMk/>
            <pc:sldMk cId="394240732" sldId="276"/>
            <ac:picMk id="5" creationId="{043275DC-143C-47E3-879E-BEC1876443C6}"/>
          </ac:picMkLst>
        </pc:picChg>
        <pc:picChg chg="del">
          <ac:chgData name="Luc Huynh Tan" userId="ffdaafb20c73c38d" providerId="LiveId" clId="{01084C72-B098-4A9D-92D8-2834E434D257}" dt="2021-02-21T10:30:01.788" v="1264" actId="478"/>
          <ac:picMkLst>
            <pc:docMk/>
            <pc:sldMk cId="394240732" sldId="276"/>
            <ac:picMk id="6" creationId="{4F096944-4FFD-4A38-87FB-A839137B0309}"/>
          </ac:picMkLst>
        </pc:picChg>
        <pc:picChg chg="add mod">
          <ac:chgData name="Luc Huynh Tan" userId="ffdaafb20c73c38d" providerId="LiveId" clId="{01084C72-B098-4A9D-92D8-2834E434D257}" dt="2021-02-22T09:25:00.990" v="3871" actId="14100"/>
          <ac:picMkLst>
            <pc:docMk/>
            <pc:sldMk cId="394240732" sldId="276"/>
            <ac:picMk id="6" creationId="{F1C33D31-2D3C-432F-AD9B-0D0F295372C2}"/>
          </ac:picMkLst>
        </pc:picChg>
      </pc:sldChg>
      <pc:sldChg chg="addSp delSp modSp add mod">
        <pc:chgData name="Luc Huynh Tan" userId="ffdaafb20c73c38d" providerId="LiveId" clId="{01084C72-B098-4A9D-92D8-2834E434D257}" dt="2021-02-22T09:59:52.024" v="4121" actId="12789"/>
        <pc:sldMkLst>
          <pc:docMk/>
          <pc:sldMk cId="2337559566" sldId="277"/>
        </pc:sldMkLst>
        <pc:spChg chg="mod">
          <ac:chgData name="Luc Huynh Tan" userId="ffdaafb20c73c38d" providerId="LiveId" clId="{01084C72-B098-4A9D-92D8-2834E434D257}" dt="2021-02-22T09:59:52.024" v="4121" actId="12789"/>
          <ac:spMkLst>
            <pc:docMk/>
            <pc:sldMk cId="2337559566" sldId="277"/>
            <ac:spMk id="2" creationId="{B008FD9C-3362-4387-98F2-19554F8AFB09}"/>
          </ac:spMkLst>
        </pc:spChg>
        <pc:spChg chg="del">
          <ac:chgData name="Luc Huynh Tan" userId="ffdaafb20c73c38d" providerId="LiveId" clId="{01084C72-B098-4A9D-92D8-2834E434D257}" dt="2021-02-21T10:39:02.226" v="1457" actId="478"/>
          <ac:spMkLst>
            <pc:docMk/>
            <pc:sldMk cId="2337559566" sldId="277"/>
            <ac:spMk id="11" creationId="{C44E9F71-F33B-44F9-8091-58ADA40AFCF4}"/>
          </ac:spMkLst>
        </pc:spChg>
        <pc:spChg chg="del">
          <ac:chgData name="Luc Huynh Tan" userId="ffdaafb20c73c38d" providerId="LiveId" clId="{01084C72-B098-4A9D-92D8-2834E434D257}" dt="2021-02-21T10:39:02.226" v="1457" actId="478"/>
          <ac:spMkLst>
            <pc:docMk/>
            <pc:sldMk cId="2337559566" sldId="277"/>
            <ac:spMk id="12" creationId="{5985360B-1CD5-468C-82FE-39FF36D83298}"/>
          </ac:spMkLst>
        </pc:spChg>
        <pc:spChg chg="mod ord">
          <ac:chgData name="Luc Huynh Tan" userId="ffdaafb20c73c38d" providerId="LiveId" clId="{01084C72-B098-4A9D-92D8-2834E434D257}" dt="2021-02-21T10:39:26.294" v="1465" actId="1038"/>
          <ac:spMkLst>
            <pc:docMk/>
            <pc:sldMk cId="2337559566" sldId="277"/>
            <ac:spMk id="13" creationId="{5B9B7AE8-E762-4E09-BC90-652884574950}"/>
          </ac:spMkLst>
        </pc:spChg>
        <pc:picChg chg="del">
          <ac:chgData name="Luc Huynh Tan" userId="ffdaafb20c73c38d" providerId="LiveId" clId="{01084C72-B098-4A9D-92D8-2834E434D257}" dt="2021-02-21T10:38:45.695" v="1452" actId="478"/>
          <ac:picMkLst>
            <pc:docMk/>
            <pc:sldMk cId="2337559566" sldId="277"/>
            <ac:picMk id="3" creationId="{78905B70-F7E2-4FFA-8A1E-1EBE4CFAA96E}"/>
          </ac:picMkLst>
        </pc:picChg>
        <pc:picChg chg="add mod">
          <ac:chgData name="Luc Huynh Tan" userId="ffdaafb20c73c38d" providerId="LiveId" clId="{01084C72-B098-4A9D-92D8-2834E434D257}" dt="2021-02-21T10:39:12.326" v="1460" actId="1076"/>
          <ac:picMkLst>
            <pc:docMk/>
            <pc:sldMk cId="2337559566" sldId="277"/>
            <ac:picMk id="4" creationId="{2FDAE771-56EC-4092-830D-F4FA0BE72D66}"/>
          </ac:picMkLst>
        </pc:picChg>
      </pc:sldChg>
      <pc:sldChg chg="addSp delSp modSp add mod">
        <pc:chgData name="Luc Huynh Tan" userId="ffdaafb20c73c38d" providerId="LiveId" clId="{01084C72-B098-4A9D-92D8-2834E434D257}" dt="2021-02-22T09:59:43.622" v="4120" actId="12789"/>
        <pc:sldMkLst>
          <pc:docMk/>
          <pc:sldMk cId="3765200053" sldId="278"/>
        </pc:sldMkLst>
        <pc:spChg chg="mod">
          <ac:chgData name="Luc Huynh Tan" userId="ffdaafb20c73c38d" providerId="LiveId" clId="{01084C72-B098-4A9D-92D8-2834E434D257}" dt="2021-02-22T09:59:43.622" v="4120" actId="12789"/>
          <ac:spMkLst>
            <pc:docMk/>
            <pc:sldMk cId="3765200053" sldId="278"/>
            <ac:spMk id="2" creationId="{B008FD9C-3362-4387-98F2-19554F8AFB09}"/>
          </ac:spMkLst>
        </pc:spChg>
        <pc:spChg chg="add mod ord">
          <ac:chgData name="Luc Huynh Tan" userId="ffdaafb20c73c38d" providerId="LiveId" clId="{01084C72-B098-4A9D-92D8-2834E434D257}" dt="2021-02-21T10:42:16.339" v="1493" actId="166"/>
          <ac:spMkLst>
            <pc:docMk/>
            <pc:sldMk cId="3765200053" sldId="278"/>
            <ac:spMk id="12" creationId="{994C67CC-BC46-46FD-8FF3-B47264205585}"/>
          </ac:spMkLst>
        </pc:spChg>
        <pc:spChg chg="mod ord">
          <ac:chgData name="Luc Huynh Tan" userId="ffdaafb20c73c38d" providerId="LiveId" clId="{01084C72-B098-4A9D-92D8-2834E434D257}" dt="2021-02-21T10:42:16.339" v="1493" actId="166"/>
          <ac:spMkLst>
            <pc:docMk/>
            <pc:sldMk cId="3765200053" sldId="278"/>
            <ac:spMk id="13" creationId="{5B9B7AE8-E762-4E09-BC90-652884574950}"/>
          </ac:spMkLst>
        </pc:spChg>
        <pc:picChg chg="add del mod">
          <ac:chgData name="Luc Huynh Tan" userId="ffdaafb20c73c38d" providerId="LiveId" clId="{01084C72-B098-4A9D-92D8-2834E434D257}" dt="2021-02-21T10:40:52.395" v="1474" actId="478"/>
          <ac:picMkLst>
            <pc:docMk/>
            <pc:sldMk cId="3765200053" sldId="278"/>
            <ac:picMk id="3" creationId="{23EA97EF-3D3E-46BA-92B3-A9767F88F559}"/>
          </ac:picMkLst>
        </pc:picChg>
        <pc:picChg chg="del">
          <ac:chgData name="Luc Huynh Tan" userId="ffdaafb20c73c38d" providerId="LiveId" clId="{01084C72-B098-4A9D-92D8-2834E434D257}" dt="2021-02-21T10:40:17.837" v="1467" actId="478"/>
          <ac:picMkLst>
            <pc:docMk/>
            <pc:sldMk cId="3765200053" sldId="278"/>
            <ac:picMk id="4" creationId="{2FDAE771-56EC-4092-830D-F4FA0BE72D66}"/>
          </ac:picMkLst>
        </pc:picChg>
        <pc:picChg chg="add del mod">
          <ac:chgData name="Luc Huynh Tan" userId="ffdaafb20c73c38d" providerId="LiveId" clId="{01084C72-B098-4A9D-92D8-2834E434D257}" dt="2021-02-21T10:42:05.997" v="1490" actId="478"/>
          <ac:picMkLst>
            <pc:docMk/>
            <pc:sldMk cId="3765200053" sldId="278"/>
            <ac:picMk id="5" creationId="{9DC7F388-4344-4117-8DCB-6D86F1DA00CE}"/>
          </ac:picMkLst>
        </pc:picChg>
        <pc:picChg chg="add mod">
          <ac:chgData name="Luc Huynh Tan" userId="ffdaafb20c73c38d" providerId="LiveId" clId="{01084C72-B098-4A9D-92D8-2834E434D257}" dt="2021-02-21T10:42:23.128" v="1495" actId="14100"/>
          <ac:picMkLst>
            <pc:docMk/>
            <pc:sldMk cId="3765200053" sldId="278"/>
            <ac:picMk id="6" creationId="{B8360688-7256-4B53-9B24-ED3D1836DDAB}"/>
          </ac:picMkLst>
        </pc:picChg>
      </pc:sldChg>
      <pc:sldChg chg="addSp delSp modSp add mod ord">
        <pc:chgData name="Luc Huynh Tan" userId="ffdaafb20c73c38d" providerId="LiveId" clId="{01084C72-B098-4A9D-92D8-2834E434D257}" dt="2021-02-22T10:18:09.273" v="4401" actId="1037"/>
        <pc:sldMkLst>
          <pc:docMk/>
          <pc:sldMk cId="330377123" sldId="279"/>
        </pc:sldMkLst>
        <pc:spChg chg="mod">
          <ac:chgData name="Luc Huynh Tan" userId="ffdaafb20c73c38d" providerId="LiveId" clId="{01084C72-B098-4A9D-92D8-2834E434D257}" dt="2021-02-22T10:11:56.486" v="4303" actId="2711"/>
          <ac:spMkLst>
            <pc:docMk/>
            <pc:sldMk cId="330377123" sldId="279"/>
            <ac:spMk id="2" creationId="{B008FD9C-3362-4387-98F2-19554F8AFB09}"/>
          </ac:spMkLst>
        </pc:spChg>
        <pc:spChg chg="add mod">
          <ac:chgData name="Luc Huynh Tan" userId="ffdaafb20c73c38d" providerId="LiveId" clId="{01084C72-B098-4A9D-92D8-2834E434D257}" dt="2021-02-22T10:05:51.675" v="4171" actId="207"/>
          <ac:spMkLst>
            <pc:docMk/>
            <pc:sldMk cId="330377123" sldId="279"/>
            <ac:spMk id="8" creationId="{2B28C819-9055-4D3D-AF24-A3970E9600AF}"/>
          </ac:spMkLst>
        </pc:spChg>
        <pc:spChg chg="mod ord">
          <ac:chgData name="Luc Huynh Tan" userId="ffdaafb20c73c38d" providerId="LiveId" clId="{01084C72-B098-4A9D-92D8-2834E434D257}" dt="2021-02-22T10:03:11.307" v="4148" actId="1036"/>
          <ac:spMkLst>
            <pc:docMk/>
            <pc:sldMk cId="330377123" sldId="279"/>
            <ac:spMk id="9" creationId="{B160649B-72A6-49DB-B265-69B5AEC656FA}"/>
          </ac:spMkLst>
        </pc:spChg>
        <pc:spChg chg="add mod ord">
          <ac:chgData name="Luc Huynh Tan" userId="ffdaafb20c73c38d" providerId="LiveId" clId="{01084C72-B098-4A9D-92D8-2834E434D257}" dt="2021-02-22T10:03:14.475" v="4151" actId="1036"/>
          <ac:spMkLst>
            <pc:docMk/>
            <pc:sldMk cId="330377123" sldId="279"/>
            <ac:spMk id="11" creationId="{27F2F302-4844-414B-A21E-71CF29D3CFC9}"/>
          </ac:spMkLst>
        </pc:spChg>
        <pc:spChg chg="add mod">
          <ac:chgData name="Luc Huynh Tan" userId="ffdaafb20c73c38d" providerId="LiveId" clId="{01084C72-B098-4A9D-92D8-2834E434D257}" dt="2021-02-22T10:01:47.869" v="4127"/>
          <ac:spMkLst>
            <pc:docMk/>
            <pc:sldMk cId="330377123" sldId="279"/>
            <ac:spMk id="17" creationId="{00C052C8-4CB6-4DA7-B1F5-038200C7C5F3}"/>
          </ac:spMkLst>
        </pc:spChg>
        <pc:spChg chg="add mod">
          <ac:chgData name="Luc Huynh Tan" userId="ffdaafb20c73c38d" providerId="LiveId" clId="{01084C72-B098-4A9D-92D8-2834E434D257}" dt="2021-02-22T10:01:53.912" v="4128"/>
          <ac:spMkLst>
            <pc:docMk/>
            <pc:sldMk cId="330377123" sldId="279"/>
            <ac:spMk id="18" creationId="{656A4E81-F062-45BB-B6D7-7CC7EF6DA776}"/>
          </ac:spMkLst>
        </pc:spChg>
        <pc:spChg chg="add mod">
          <ac:chgData name="Luc Huynh Tan" userId="ffdaafb20c73c38d" providerId="LiveId" clId="{01084C72-B098-4A9D-92D8-2834E434D257}" dt="2021-02-22T10:08:14.612" v="4208" actId="1036"/>
          <ac:spMkLst>
            <pc:docMk/>
            <pc:sldMk cId="330377123" sldId="279"/>
            <ac:spMk id="22" creationId="{C93DC224-7165-4BF7-A5EA-7ABCD99271BF}"/>
          </ac:spMkLst>
        </pc:spChg>
        <pc:spChg chg="add mod">
          <ac:chgData name="Luc Huynh Tan" userId="ffdaafb20c73c38d" providerId="LiveId" clId="{01084C72-B098-4A9D-92D8-2834E434D257}" dt="2021-02-22T10:18:09.273" v="4401" actId="1037"/>
          <ac:spMkLst>
            <pc:docMk/>
            <pc:sldMk cId="330377123" sldId="279"/>
            <ac:spMk id="27" creationId="{D618B20D-5FE3-4818-BC20-2AD2C00CADA7}"/>
          </ac:spMkLst>
        </pc:spChg>
        <pc:spChg chg="del">
          <ac:chgData name="Luc Huynh Tan" userId="ffdaafb20c73c38d" providerId="LiveId" clId="{01084C72-B098-4A9D-92D8-2834E434D257}" dt="2021-02-22T10:01:21.176" v="4126" actId="26606"/>
          <ac:spMkLst>
            <pc:docMk/>
            <pc:sldMk cId="330377123" sldId="279"/>
            <ac:spMk id="93" creationId="{17115F77-2FAE-4CA7-9A7F-10D5F2C8F831}"/>
          </ac:spMkLst>
        </pc:spChg>
        <pc:spChg chg="del">
          <ac:chgData name="Luc Huynh Tan" userId="ffdaafb20c73c38d" providerId="LiveId" clId="{01084C72-B098-4A9D-92D8-2834E434D257}" dt="2021-02-22T10:01:21.176" v="4126" actId="26606"/>
          <ac:spMkLst>
            <pc:docMk/>
            <pc:sldMk cId="330377123" sldId="279"/>
            <ac:spMk id="95" creationId="{5CD4C046-A04C-46CC-AFA3-6B0621F628C8}"/>
          </ac:spMkLst>
        </pc:spChg>
        <pc:spChg chg="del">
          <ac:chgData name="Luc Huynh Tan" userId="ffdaafb20c73c38d" providerId="LiveId" clId="{01084C72-B098-4A9D-92D8-2834E434D257}" dt="2021-02-22T10:01:21.176" v="4126" actId="26606"/>
          <ac:spMkLst>
            <pc:docMk/>
            <pc:sldMk cId="330377123" sldId="279"/>
            <ac:spMk id="97" creationId="{66C7A97A-A7DE-4DFB-8542-1E4BF24C7D31}"/>
          </ac:spMkLst>
        </pc:spChg>
        <pc:spChg chg="del">
          <ac:chgData name="Luc Huynh Tan" userId="ffdaafb20c73c38d" providerId="LiveId" clId="{01084C72-B098-4A9D-92D8-2834E434D257}" dt="2021-02-22T10:01:21.176" v="4126" actId="26606"/>
          <ac:spMkLst>
            <pc:docMk/>
            <pc:sldMk cId="330377123" sldId="279"/>
            <ac:spMk id="99" creationId="{BE111DB0-3D73-4D20-9D57-CEF5A0D865B9}"/>
          </ac:spMkLst>
        </pc:spChg>
        <pc:spChg chg="del">
          <ac:chgData name="Luc Huynh Tan" userId="ffdaafb20c73c38d" providerId="LiveId" clId="{01084C72-B098-4A9D-92D8-2834E434D257}" dt="2021-02-22T10:01:21.176" v="4126" actId="26606"/>
          <ac:spMkLst>
            <pc:docMk/>
            <pc:sldMk cId="330377123" sldId="279"/>
            <ac:spMk id="101" creationId="{027ADCA0-A066-4B16-8E1F-3C2483947B72}"/>
          </ac:spMkLst>
        </pc:spChg>
        <pc:spChg chg="add">
          <ac:chgData name="Luc Huynh Tan" userId="ffdaafb20c73c38d" providerId="LiveId" clId="{01084C72-B098-4A9D-92D8-2834E434D257}" dt="2021-02-22T10:01:21.176" v="4126" actId="26606"/>
          <ac:spMkLst>
            <pc:docMk/>
            <pc:sldMk cId="330377123" sldId="279"/>
            <ac:spMk id="106" creationId="{64C9EE1D-12BB-43F7-9A2A-893578DCA63A}"/>
          </ac:spMkLst>
        </pc:spChg>
        <pc:spChg chg="add">
          <ac:chgData name="Luc Huynh Tan" userId="ffdaafb20c73c38d" providerId="LiveId" clId="{01084C72-B098-4A9D-92D8-2834E434D257}" dt="2021-02-22T10:01:21.176" v="4126" actId="26606"/>
          <ac:spMkLst>
            <pc:docMk/>
            <pc:sldMk cId="330377123" sldId="279"/>
            <ac:spMk id="108" creationId="{43962A31-C54E-4762-B155-59777FED1C75}"/>
          </ac:spMkLst>
        </pc:spChg>
        <pc:spChg chg="add">
          <ac:chgData name="Luc Huynh Tan" userId="ffdaafb20c73c38d" providerId="LiveId" clId="{01084C72-B098-4A9D-92D8-2834E434D257}" dt="2021-02-22T10:01:21.176" v="4126" actId="26606"/>
          <ac:spMkLst>
            <pc:docMk/>
            <pc:sldMk cId="330377123" sldId="279"/>
            <ac:spMk id="110" creationId="{4B392D36-B685-45E0-B197-6EE5D748093B}"/>
          </ac:spMkLst>
        </pc:spChg>
        <pc:spChg chg="add">
          <ac:chgData name="Luc Huynh Tan" userId="ffdaafb20c73c38d" providerId="LiveId" clId="{01084C72-B098-4A9D-92D8-2834E434D257}" dt="2021-02-22T10:01:21.176" v="4126" actId="26606"/>
          <ac:spMkLst>
            <pc:docMk/>
            <pc:sldMk cId="330377123" sldId="279"/>
            <ac:spMk id="112" creationId="{9DCA8533-CC5E-4754-9A04-047EDE49E0F9}"/>
          </ac:spMkLst>
        </pc:spChg>
        <pc:picChg chg="add del mod">
          <ac:chgData name="Luc Huynh Tan" userId="ffdaafb20c73c38d" providerId="LiveId" clId="{01084C72-B098-4A9D-92D8-2834E434D257}" dt="2021-02-21T10:46:29.436" v="1611" actId="478"/>
          <ac:picMkLst>
            <pc:docMk/>
            <pc:sldMk cId="330377123" sldId="279"/>
            <ac:picMk id="3" creationId="{2FE7325D-7B84-490E-ABF3-1AA1416E5D39}"/>
          </ac:picMkLst>
        </pc:picChg>
        <pc:picChg chg="add mod">
          <ac:chgData name="Luc Huynh Tan" userId="ffdaafb20c73c38d" providerId="LiveId" clId="{01084C72-B098-4A9D-92D8-2834E434D257}" dt="2021-02-22T10:02:03.505" v="4131" actId="1076"/>
          <ac:picMkLst>
            <pc:docMk/>
            <pc:sldMk cId="330377123" sldId="279"/>
            <ac:picMk id="4" creationId="{E62377C0-D80A-458E-9153-BD4DF37BCFD4}"/>
          </ac:picMkLst>
        </pc:picChg>
        <pc:picChg chg="add mod ord">
          <ac:chgData name="Luc Huynh Tan" userId="ffdaafb20c73c38d" providerId="LiveId" clId="{01084C72-B098-4A9D-92D8-2834E434D257}" dt="2021-02-22T10:05:07.410" v="4159" actId="1076"/>
          <ac:picMkLst>
            <pc:docMk/>
            <pc:sldMk cId="330377123" sldId="279"/>
            <ac:picMk id="5" creationId="{346ED3BE-CEDE-4615-BC82-66024BF070BE}"/>
          </ac:picMkLst>
        </pc:picChg>
        <pc:picChg chg="add del">
          <ac:chgData name="Luc Huynh Tan" userId="ffdaafb20c73c38d" providerId="LiveId" clId="{01084C72-B098-4A9D-92D8-2834E434D257}" dt="2021-02-21T10:45:29.924" v="1584" actId="478"/>
          <ac:picMkLst>
            <pc:docMk/>
            <pc:sldMk cId="330377123" sldId="279"/>
            <ac:picMk id="7" creationId="{3ACA60A6-2F70-4839-A36D-4E3FDAC235C2}"/>
          </ac:picMkLst>
        </pc:picChg>
        <pc:picChg chg="add mod">
          <ac:chgData name="Luc Huynh Tan" userId="ffdaafb20c73c38d" providerId="LiveId" clId="{01084C72-B098-4A9D-92D8-2834E434D257}" dt="2021-02-22T10:05:32.357" v="4166" actId="1076"/>
          <ac:picMkLst>
            <pc:docMk/>
            <pc:sldMk cId="330377123" sldId="279"/>
            <ac:picMk id="7" creationId="{B2CA2FB6-57B8-46BA-9655-06892F9EE214}"/>
          </ac:picMkLst>
        </pc:picChg>
        <pc:cxnChg chg="add mod">
          <ac:chgData name="Luc Huynh Tan" userId="ffdaafb20c73c38d" providerId="LiveId" clId="{01084C72-B098-4A9D-92D8-2834E434D257}" dt="2021-02-22T10:06:45.171" v="4181" actId="1038"/>
          <ac:cxnSpMkLst>
            <pc:docMk/>
            <pc:sldMk cId="330377123" sldId="279"/>
            <ac:cxnSpMk id="12" creationId="{2D759FE2-923B-46CE-8D51-C5C740A8C907}"/>
          </ac:cxnSpMkLst>
        </pc:cxnChg>
        <pc:cxnChg chg="add mod">
          <ac:chgData name="Luc Huynh Tan" userId="ffdaafb20c73c38d" providerId="LiveId" clId="{01084C72-B098-4A9D-92D8-2834E434D257}" dt="2021-02-22T10:07:00.155" v="4189" actId="1037"/>
          <ac:cxnSpMkLst>
            <pc:docMk/>
            <pc:sldMk cId="330377123" sldId="279"/>
            <ac:cxnSpMk id="26" creationId="{90D388E2-8BC9-4312-8FEB-C70F3560F749}"/>
          </ac:cxnSpMkLst>
        </pc:cxnChg>
      </pc:sldChg>
      <pc:sldChg chg="addSp delSp modSp add mod">
        <pc:chgData name="Luc Huynh Tan" userId="ffdaafb20c73c38d" providerId="LiveId" clId="{01084C72-B098-4A9D-92D8-2834E434D257}" dt="2021-02-22T08:51:06.508" v="3537" actId="1582"/>
        <pc:sldMkLst>
          <pc:docMk/>
          <pc:sldMk cId="1017391237" sldId="280"/>
        </pc:sldMkLst>
        <pc:spChg chg="mod">
          <ac:chgData name="Luc Huynh Tan" userId="ffdaafb20c73c38d" providerId="LiveId" clId="{01084C72-B098-4A9D-92D8-2834E434D257}" dt="2021-02-22T08:38:12.685" v="3459" actId="207"/>
          <ac:spMkLst>
            <pc:docMk/>
            <pc:sldMk cId="1017391237" sldId="280"/>
            <ac:spMk id="2" creationId="{B008FD9C-3362-4387-98F2-19554F8AFB09}"/>
          </ac:spMkLst>
        </pc:spChg>
        <pc:spChg chg="mod ord">
          <ac:chgData name="Luc Huynh Tan" userId="ffdaafb20c73c38d" providerId="LiveId" clId="{01084C72-B098-4A9D-92D8-2834E434D257}" dt="2021-02-22T08:51:06.508" v="3537" actId="1582"/>
          <ac:spMkLst>
            <pc:docMk/>
            <pc:sldMk cId="1017391237" sldId="280"/>
            <ac:spMk id="9" creationId="{B160649B-72A6-49DB-B265-69B5AEC656FA}"/>
          </ac:spMkLst>
        </pc:spChg>
        <pc:spChg chg="mod ord">
          <ac:chgData name="Luc Huynh Tan" userId="ffdaafb20c73c38d" providerId="LiveId" clId="{01084C72-B098-4A9D-92D8-2834E434D257}" dt="2021-02-22T08:51:06.508" v="3537" actId="1582"/>
          <ac:spMkLst>
            <pc:docMk/>
            <pc:sldMk cId="1017391237" sldId="280"/>
            <ac:spMk id="15" creationId="{CFAE20AF-08F7-4DBE-99A9-DD4DBB48505F}"/>
          </ac:spMkLst>
        </pc:spChg>
        <pc:spChg chg="add mod">
          <ac:chgData name="Luc Huynh Tan" userId="ffdaafb20c73c38d" providerId="LiveId" clId="{01084C72-B098-4A9D-92D8-2834E434D257}" dt="2021-02-22T08:51:06.508" v="3537" actId="1582"/>
          <ac:spMkLst>
            <pc:docMk/>
            <pc:sldMk cId="1017391237" sldId="280"/>
            <ac:spMk id="17" creationId="{DD7A7BC4-F268-4CD7-BA69-826E27CD0B94}"/>
          </ac:spMkLst>
        </pc:spChg>
        <pc:spChg chg="add mod">
          <ac:chgData name="Luc Huynh Tan" userId="ffdaafb20c73c38d" providerId="LiveId" clId="{01084C72-B098-4A9D-92D8-2834E434D257}" dt="2021-02-22T08:39:19.135" v="3469"/>
          <ac:spMkLst>
            <pc:docMk/>
            <pc:sldMk cId="1017391237" sldId="280"/>
            <ac:spMk id="18" creationId="{330F33BF-0357-4612-BBC0-567C532B851C}"/>
          </ac:spMkLst>
        </pc:spChg>
        <pc:spChg chg="add mod">
          <ac:chgData name="Luc Huynh Tan" userId="ffdaafb20c73c38d" providerId="LiveId" clId="{01084C72-B098-4A9D-92D8-2834E434D257}" dt="2021-02-22T08:39:26.401" v="3470"/>
          <ac:spMkLst>
            <pc:docMk/>
            <pc:sldMk cId="1017391237" sldId="280"/>
            <ac:spMk id="19" creationId="{04825CE9-B47A-4818-A6DC-C21C68CCC257}"/>
          </ac:spMkLst>
        </pc:spChg>
        <pc:spChg chg="add mod">
          <ac:chgData name="Luc Huynh Tan" userId="ffdaafb20c73c38d" providerId="LiveId" clId="{01084C72-B098-4A9D-92D8-2834E434D257}" dt="2021-02-22T08:51:06.508" v="3537" actId="1582"/>
          <ac:spMkLst>
            <pc:docMk/>
            <pc:sldMk cId="1017391237" sldId="280"/>
            <ac:spMk id="20" creationId="{061BF32A-508B-4BC7-B384-4BA17C012903}"/>
          </ac:spMkLst>
        </pc:spChg>
        <pc:spChg chg="del">
          <ac:chgData name="Luc Huynh Tan" userId="ffdaafb20c73c38d" providerId="LiveId" clId="{01084C72-B098-4A9D-92D8-2834E434D257}" dt="2021-02-22T08:38:01.932" v="3457" actId="26606"/>
          <ac:spMkLst>
            <pc:docMk/>
            <pc:sldMk cId="1017391237" sldId="280"/>
            <ac:spMk id="93" creationId="{17115F77-2FAE-4CA7-9A7F-10D5F2C8F831}"/>
          </ac:spMkLst>
        </pc:spChg>
        <pc:spChg chg="del">
          <ac:chgData name="Luc Huynh Tan" userId="ffdaafb20c73c38d" providerId="LiveId" clId="{01084C72-B098-4A9D-92D8-2834E434D257}" dt="2021-02-22T08:38:01.932" v="3457" actId="26606"/>
          <ac:spMkLst>
            <pc:docMk/>
            <pc:sldMk cId="1017391237" sldId="280"/>
            <ac:spMk id="95" creationId="{5CD4C046-A04C-46CC-AFA3-6B0621F628C8}"/>
          </ac:spMkLst>
        </pc:spChg>
        <pc:spChg chg="del">
          <ac:chgData name="Luc Huynh Tan" userId="ffdaafb20c73c38d" providerId="LiveId" clId="{01084C72-B098-4A9D-92D8-2834E434D257}" dt="2021-02-22T08:38:01.932" v="3457" actId="26606"/>
          <ac:spMkLst>
            <pc:docMk/>
            <pc:sldMk cId="1017391237" sldId="280"/>
            <ac:spMk id="97" creationId="{66C7A97A-A7DE-4DFB-8542-1E4BF24C7D31}"/>
          </ac:spMkLst>
        </pc:spChg>
        <pc:spChg chg="del">
          <ac:chgData name="Luc Huynh Tan" userId="ffdaafb20c73c38d" providerId="LiveId" clId="{01084C72-B098-4A9D-92D8-2834E434D257}" dt="2021-02-22T08:38:01.932" v="3457" actId="26606"/>
          <ac:spMkLst>
            <pc:docMk/>
            <pc:sldMk cId="1017391237" sldId="280"/>
            <ac:spMk id="99" creationId="{BE111DB0-3D73-4D20-9D57-CEF5A0D865B9}"/>
          </ac:spMkLst>
        </pc:spChg>
        <pc:spChg chg="del">
          <ac:chgData name="Luc Huynh Tan" userId="ffdaafb20c73c38d" providerId="LiveId" clId="{01084C72-B098-4A9D-92D8-2834E434D257}" dt="2021-02-22T08:38:01.932" v="3457" actId="26606"/>
          <ac:spMkLst>
            <pc:docMk/>
            <pc:sldMk cId="1017391237" sldId="280"/>
            <ac:spMk id="101" creationId="{027ADCA0-A066-4B16-8E1F-3C2483947B72}"/>
          </ac:spMkLst>
        </pc:spChg>
        <pc:spChg chg="add">
          <ac:chgData name="Luc Huynh Tan" userId="ffdaafb20c73c38d" providerId="LiveId" clId="{01084C72-B098-4A9D-92D8-2834E434D257}" dt="2021-02-22T08:38:01.932" v="3457" actId="26606"/>
          <ac:spMkLst>
            <pc:docMk/>
            <pc:sldMk cId="1017391237" sldId="280"/>
            <ac:spMk id="106" creationId="{64C9EE1D-12BB-43F7-9A2A-893578DCA63A}"/>
          </ac:spMkLst>
        </pc:spChg>
        <pc:spChg chg="add">
          <ac:chgData name="Luc Huynh Tan" userId="ffdaafb20c73c38d" providerId="LiveId" clId="{01084C72-B098-4A9D-92D8-2834E434D257}" dt="2021-02-22T08:38:01.932" v="3457" actId="26606"/>
          <ac:spMkLst>
            <pc:docMk/>
            <pc:sldMk cId="1017391237" sldId="280"/>
            <ac:spMk id="108" creationId="{43962A31-C54E-4762-B155-59777FED1C75}"/>
          </ac:spMkLst>
        </pc:spChg>
        <pc:spChg chg="add">
          <ac:chgData name="Luc Huynh Tan" userId="ffdaafb20c73c38d" providerId="LiveId" clId="{01084C72-B098-4A9D-92D8-2834E434D257}" dt="2021-02-22T08:38:01.932" v="3457" actId="26606"/>
          <ac:spMkLst>
            <pc:docMk/>
            <pc:sldMk cId="1017391237" sldId="280"/>
            <ac:spMk id="110" creationId="{4B392D36-B685-45E0-B197-6EE5D748093B}"/>
          </ac:spMkLst>
        </pc:spChg>
        <pc:spChg chg="add">
          <ac:chgData name="Luc Huynh Tan" userId="ffdaafb20c73c38d" providerId="LiveId" clId="{01084C72-B098-4A9D-92D8-2834E434D257}" dt="2021-02-22T08:38:01.932" v="3457" actId="26606"/>
          <ac:spMkLst>
            <pc:docMk/>
            <pc:sldMk cId="1017391237" sldId="280"/>
            <ac:spMk id="112" creationId="{9DCA8533-CC5E-4754-9A04-047EDE49E0F9}"/>
          </ac:spMkLst>
        </pc:spChg>
        <pc:picChg chg="add mod">
          <ac:chgData name="Luc Huynh Tan" userId="ffdaafb20c73c38d" providerId="LiveId" clId="{01084C72-B098-4A9D-92D8-2834E434D257}" dt="2021-02-22T08:40:23.952" v="3484" actId="1076"/>
          <ac:picMkLst>
            <pc:docMk/>
            <pc:sldMk cId="1017391237" sldId="280"/>
            <ac:picMk id="3" creationId="{689BB57F-8CAB-4B5F-B17B-8B1D23C8CE9F}"/>
          </ac:picMkLst>
        </pc:picChg>
        <pc:picChg chg="add mod ord">
          <ac:chgData name="Luc Huynh Tan" userId="ffdaafb20c73c38d" providerId="LiveId" clId="{01084C72-B098-4A9D-92D8-2834E434D257}" dt="2021-02-22T08:39:38.969" v="3473" actId="1076"/>
          <ac:picMkLst>
            <pc:docMk/>
            <pc:sldMk cId="1017391237" sldId="280"/>
            <ac:picMk id="4" creationId="{05759BB6-A46F-4FA7-A769-F840D05C889C}"/>
          </ac:picMkLst>
        </pc:picChg>
        <pc:picChg chg="del">
          <ac:chgData name="Luc Huynh Tan" userId="ffdaafb20c73c38d" providerId="LiveId" clId="{01084C72-B098-4A9D-92D8-2834E434D257}" dt="2021-02-22T03:58:21.664" v="1893" actId="478"/>
          <ac:picMkLst>
            <pc:docMk/>
            <pc:sldMk cId="1017391237" sldId="280"/>
            <ac:picMk id="7" creationId="{3ACA60A6-2F70-4839-A36D-4E3FDAC235C2}"/>
          </ac:picMkLst>
        </pc:picChg>
      </pc:sldChg>
      <pc:sldChg chg="addSp delSp modSp add del mod">
        <pc:chgData name="Luc Huynh Tan" userId="ffdaafb20c73c38d" providerId="LiveId" clId="{01084C72-B098-4A9D-92D8-2834E434D257}" dt="2021-02-22T09:46:07.250" v="4015" actId="47"/>
        <pc:sldMkLst>
          <pc:docMk/>
          <pc:sldMk cId="2368786232" sldId="281"/>
        </pc:sldMkLst>
        <pc:spChg chg="mod">
          <ac:chgData name="Luc Huynh Tan" userId="ffdaafb20c73c38d" providerId="LiveId" clId="{01084C72-B098-4A9D-92D8-2834E434D257}" dt="2021-02-22T04:46:13.622" v="2301" actId="12789"/>
          <ac:spMkLst>
            <pc:docMk/>
            <pc:sldMk cId="2368786232" sldId="281"/>
            <ac:spMk id="2" creationId="{B008FD9C-3362-4387-98F2-19554F8AFB09}"/>
          </ac:spMkLst>
        </pc:spChg>
        <pc:spChg chg="del mod ord">
          <ac:chgData name="Luc Huynh Tan" userId="ffdaafb20c73c38d" providerId="LiveId" clId="{01084C72-B098-4A9D-92D8-2834E434D257}" dt="2021-02-22T04:41:25.888" v="2182" actId="21"/>
          <ac:spMkLst>
            <pc:docMk/>
            <pc:sldMk cId="2368786232" sldId="281"/>
            <ac:spMk id="9" creationId="{B160649B-72A6-49DB-B265-69B5AEC656FA}"/>
          </ac:spMkLst>
        </pc:spChg>
        <pc:spChg chg="del mod ord">
          <ac:chgData name="Luc Huynh Tan" userId="ffdaafb20c73c38d" providerId="LiveId" clId="{01084C72-B098-4A9D-92D8-2834E434D257}" dt="2021-02-22T04:41:25.888" v="2182" actId="21"/>
          <ac:spMkLst>
            <pc:docMk/>
            <pc:sldMk cId="2368786232" sldId="281"/>
            <ac:spMk id="11" creationId="{27F2F302-4844-414B-A21E-71CF29D3CFC9}"/>
          </ac:spMkLst>
        </pc:spChg>
        <pc:spChg chg="add mod ord">
          <ac:chgData name="Luc Huynh Tan" userId="ffdaafb20c73c38d" providerId="LiveId" clId="{01084C72-B098-4A9D-92D8-2834E434D257}" dt="2021-02-22T04:43:10.790" v="2201" actId="1038"/>
          <ac:spMkLst>
            <pc:docMk/>
            <pc:sldMk cId="2368786232" sldId="281"/>
            <ac:spMk id="20" creationId="{F9DD77AD-7322-4E9F-B006-EE8B17A73527}"/>
          </ac:spMkLst>
        </pc:spChg>
        <pc:spChg chg="add mod ord">
          <ac:chgData name="Luc Huynh Tan" userId="ffdaafb20c73c38d" providerId="LiveId" clId="{01084C72-B098-4A9D-92D8-2834E434D257}" dt="2021-02-22T04:43:27.437" v="2206" actId="14100"/>
          <ac:spMkLst>
            <pc:docMk/>
            <pc:sldMk cId="2368786232" sldId="281"/>
            <ac:spMk id="21" creationId="{61FB82A8-E288-4F9E-AD9D-DFA8D60045E1}"/>
          </ac:spMkLst>
        </pc:spChg>
        <pc:spChg chg="add mod">
          <ac:chgData name="Luc Huynh Tan" userId="ffdaafb20c73c38d" providerId="LiveId" clId="{01084C72-B098-4A9D-92D8-2834E434D257}" dt="2021-02-22T04:43:46.075" v="2209" actId="14100"/>
          <ac:spMkLst>
            <pc:docMk/>
            <pc:sldMk cId="2368786232" sldId="281"/>
            <ac:spMk id="24" creationId="{45A10E02-8631-4E35-BC5B-137B1A440448}"/>
          </ac:spMkLst>
        </pc:spChg>
        <pc:spChg chg="add mod">
          <ac:chgData name="Luc Huynh Tan" userId="ffdaafb20c73c38d" providerId="LiveId" clId="{01084C72-B098-4A9D-92D8-2834E434D257}" dt="2021-02-22T04:44:06.145" v="2212" actId="1038"/>
          <ac:spMkLst>
            <pc:docMk/>
            <pc:sldMk cId="2368786232" sldId="281"/>
            <ac:spMk id="25" creationId="{10B03990-C6AA-4603-8B0A-3B1BB0F79E93}"/>
          </ac:spMkLst>
        </pc:spChg>
        <pc:spChg chg="del">
          <ac:chgData name="Luc Huynh Tan" userId="ffdaafb20c73c38d" providerId="LiveId" clId="{01084C72-B098-4A9D-92D8-2834E434D257}" dt="2021-02-22T04:41:45.034" v="2183" actId="26606"/>
          <ac:spMkLst>
            <pc:docMk/>
            <pc:sldMk cId="2368786232" sldId="281"/>
            <ac:spMk id="93" creationId="{17115F77-2FAE-4CA7-9A7F-10D5F2C8F831}"/>
          </ac:spMkLst>
        </pc:spChg>
        <pc:spChg chg="del">
          <ac:chgData name="Luc Huynh Tan" userId="ffdaafb20c73c38d" providerId="LiveId" clId="{01084C72-B098-4A9D-92D8-2834E434D257}" dt="2021-02-22T04:41:45.034" v="2183" actId="26606"/>
          <ac:spMkLst>
            <pc:docMk/>
            <pc:sldMk cId="2368786232" sldId="281"/>
            <ac:spMk id="95" creationId="{5CD4C046-A04C-46CC-AFA3-6B0621F628C8}"/>
          </ac:spMkLst>
        </pc:spChg>
        <pc:spChg chg="del">
          <ac:chgData name="Luc Huynh Tan" userId="ffdaafb20c73c38d" providerId="LiveId" clId="{01084C72-B098-4A9D-92D8-2834E434D257}" dt="2021-02-22T04:41:45.034" v="2183" actId="26606"/>
          <ac:spMkLst>
            <pc:docMk/>
            <pc:sldMk cId="2368786232" sldId="281"/>
            <ac:spMk id="97" creationId="{66C7A97A-A7DE-4DFB-8542-1E4BF24C7D31}"/>
          </ac:spMkLst>
        </pc:spChg>
        <pc:spChg chg="del">
          <ac:chgData name="Luc Huynh Tan" userId="ffdaafb20c73c38d" providerId="LiveId" clId="{01084C72-B098-4A9D-92D8-2834E434D257}" dt="2021-02-22T04:41:45.034" v="2183" actId="26606"/>
          <ac:spMkLst>
            <pc:docMk/>
            <pc:sldMk cId="2368786232" sldId="281"/>
            <ac:spMk id="99" creationId="{BE111DB0-3D73-4D20-9D57-CEF5A0D865B9}"/>
          </ac:spMkLst>
        </pc:spChg>
        <pc:spChg chg="del">
          <ac:chgData name="Luc Huynh Tan" userId="ffdaafb20c73c38d" providerId="LiveId" clId="{01084C72-B098-4A9D-92D8-2834E434D257}" dt="2021-02-22T04:41:45.034" v="2183" actId="26606"/>
          <ac:spMkLst>
            <pc:docMk/>
            <pc:sldMk cId="2368786232" sldId="281"/>
            <ac:spMk id="101" creationId="{027ADCA0-A066-4B16-8E1F-3C2483947B72}"/>
          </ac:spMkLst>
        </pc:spChg>
        <pc:spChg chg="add">
          <ac:chgData name="Luc Huynh Tan" userId="ffdaafb20c73c38d" providerId="LiveId" clId="{01084C72-B098-4A9D-92D8-2834E434D257}" dt="2021-02-22T04:41:45.034" v="2183" actId="26606"/>
          <ac:spMkLst>
            <pc:docMk/>
            <pc:sldMk cId="2368786232" sldId="281"/>
            <ac:spMk id="106" creationId="{17115F77-2FAE-4CA7-9A7F-10D5F2C8F831}"/>
          </ac:spMkLst>
        </pc:spChg>
        <pc:spChg chg="add">
          <ac:chgData name="Luc Huynh Tan" userId="ffdaafb20c73c38d" providerId="LiveId" clId="{01084C72-B098-4A9D-92D8-2834E434D257}" dt="2021-02-22T04:41:45.034" v="2183" actId="26606"/>
          <ac:spMkLst>
            <pc:docMk/>
            <pc:sldMk cId="2368786232" sldId="281"/>
            <ac:spMk id="108" creationId="{5CD4C046-A04C-46CC-AFA3-6B0621F628C8}"/>
          </ac:spMkLst>
        </pc:spChg>
        <pc:spChg chg="add">
          <ac:chgData name="Luc Huynh Tan" userId="ffdaafb20c73c38d" providerId="LiveId" clId="{01084C72-B098-4A9D-92D8-2834E434D257}" dt="2021-02-22T04:41:45.034" v="2183" actId="26606"/>
          <ac:spMkLst>
            <pc:docMk/>
            <pc:sldMk cId="2368786232" sldId="281"/>
            <ac:spMk id="110" creationId="{8A4DBD17-19AD-4376-A55A-C527EF944522}"/>
          </ac:spMkLst>
        </pc:spChg>
        <pc:spChg chg="add">
          <ac:chgData name="Luc Huynh Tan" userId="ffdaafb20c73c38d" providerId="LiveId" clId="{01084C72-B098-4A9D-92D8-2834E434D257}" dt="2021-02-22T04:41:45.034" v="2183" actId="26606"/>
          <ac:spMkLst>
            <pc:docMk/>
            <pc:sldMk cId="2368786232" sldId="281"/>
            <ac:spMk id="112" creationId="{7DB7C943-6BFC-4A35-8DFA-0B204CD18B00}"/>
          </ac:spMkLst>
        </pc:spChg>
        <pc:spChg chg="add">
          <ac:chgData name="Luc Huynh Tan" userId="ffdaafb20c73c38d" providerId="LiveId" clId="{01084C72-B098-4A9D-92D8-2834E434D257}" dt="2021-02-22T04:41:45.034" v="2183" actId="26606"/>
          <ac:spMkLst>
            <pc:docMk/>
            <pc:sldMk cId="2368786232" sldId="281"/>
            <ac:spMk id="114" creationId="{79DF27D9-327F-4301-A56A-9A8EC61E6B4E}"/>
          </ac:spMkLst>
        </pc:spChg>
        <pc:picChg chg="del mod">
          <ac:chgData name="Luc Huynh Tan" userId="ffdaafb20c73c38d" providerId="LiveId" clId="{01084C72-B098-4A9D-92D8-2834E434D257}" dt="2021-02-22T04:38:44.143" v="2156" actId="478"/>
          <ac:picMkLst>
            <pc:docMk/>
            <pc:sldMk cId="2368786232" sldId="281"/>
            <ac:picMk id="4" creationId="{E62377C0-D80A-458E-9153-BD4DF37BCFD4}"/>
          </ac:picMkLst>
        </pc:picChg>
        <pc:picChg chg="add del mod">
          <ac:chgData name="Luc Huynh Tan" userId="ffdaafb20c73c38d" providerId="LiveId" clId="{01084C72-B098-4A9D-92D8-2834E434D257}" dt="2021-02-22T04:41:06.758" v="2176" actId="478"/>
          <ac:picMkLst>
            <pc:docMk/>
            <pc:sldMk cId="2368786232" sldId="281"/>
            <ac:picMk id="5" creationId="{8AEEB48E-11B5-476F-AEC6-E8EDD417E1E0}"/>
          </ac:picMkLst>
        </pc:picChg>
        <pc:picChg chg="add del mod">
          <ac:chgData name="Luc Huynh Tan" userId="ffdaafb20c73c38d" providerId="LiveId" clId="{01084C72-B098-4A9D-92D8-2834E434D257}" dt="2021-02-22T04:41:56.704" v="2184" actId="478"/>
          <ac:picMkLst>
            <pc:docMk/>
            <pc:sldMk cId="2368786232" sldId="281"/>
            <ac:picMk id="7" creationId="{8AE1DEF9-1551-40EE-ACD0-8A4B859C0B08}"/>
          </ac:picMkLst>
        </pc:picChg>
        <pc:picChg chg="add mod">
          <ac:chgData name="Luc Huynh Tan" userId="ffdaafb20c73c38d" providerId="LiveId" clId="{01084C72-B098-4A9D-92D8-2834E434D257}" dt="2021-02-22T04:42:33.682" v="2191" actId="1076"/>
          <ac:picMkLst>
            <pc:docMk/>
            <pc:sldMk cId="2368786232" sldId="281"/>
            <ac:picMk id="10" creationId="{6341BEBF-F9C2-4B3D-807E-D64AAA88FA1D}"/>
          </ac:picMkLst>
        </pc:picChg>
      </pc:sldChg>
      <pc:sldChg chg="addSp delSp modSp add mod ord">
        <pc:chgData name="Luc Huynh Tan" userId="ffdaafb20c73c38d" providerId="LiveId" clId="{01084C72-B098-4A9D-92D8-2834E434D257}" dt="2021-02-22T23:00:58.731" v="5120" actId="20578"/>
        <pc:sldMkLst>
          <pc:docMk/>
          <pc:sldMk cId="2779370285" sldId="282"/>
        </pc:sldMkLst>
        <pc:spChg chg="mod">
          <ac:chgData name="Luc Huynh Tan" userId="ffdaafb20c73c38d" providerId="LiveId" clId="{01084C72-B098-4A9D-92D8-2834E434D257}" dt="2021-02-22T08:26:36.199" v="3342" actId="12789"/>
          <ac:spMkLst>
            <pc:docMk/>
            <pc:sldMk cId="2779370285" sldId="282"/>
            <ac:spMk id="2" creationId="{B008FD9C-3362-4387-98F2-19554F8AFB09}"/>
          </ac:spMkLst>
        </pc:spChg>
        <pc:spChg chg="del">
          <ac:chgData name="Luc Huynh Tan" userId="ffdaafb20c73c38d" providerId="LiveId" clId="{01084C72-B098-4A9D-92D8-2834E434D257}" dt="2021-02-22T07:54:44.243" v="3028" actId="478"/>
          <ac:spMkLst>
            <pc:docMk/>
            <pc:sldMk cId="2779370285" sldId="282"/>
            <ac:spMk id="10" creationId="{83C469D1-56B5-4296-A3D0-F26FEEDFE2F2}"/>
          </ac:spMkLst>
        </pc:spChg>
        <pc:spChg chg="add del">
          <ac:chgData name="Luc Huynh Tan" userId="ffdaafb20c73c38d" providerId="LiveId" clId="{01084C72-B098-4A9D-92D8-2834E434D257}" dt="2021-02-22T07:55:15.153" v="3030" actId="26606"/>
          <ac:spMkLst>
            <pc:docMk/>
            <pc:sldMk cId="2779370285" sldId="282"/>
            <ac:spMk id="93" creationId="{17115F77-2FAE-4CA7-9A7F-10D5F2C8F831}"/>
          </ac:spMkLst>
        </pc:spChg>
        <pc:spChg chg="add del">
          <ac:chgData name="Luc Huynh Tan" userId="ffdaafb20c73c38d" providerId="LiveId" clId="{01084C72-B098-4A9D-92D8-2834E434D257}" dt="2021-02-22T07:55:15.153" v="3030" actId="26606"/>
          <ac:spMkLst>
            <pc:docMk/>
            <pc:sldMk cId="2779370285" sldId="282"/>
            <ac:spMk id="95" creationId="{5CD4C046-A04C-46CC-AFA3-6B0621F628C8}"/>
          </ac:spMkLst>
        </pc:spChg>
        <pc:spChg chg="add del">
          <ac:chgData name="Luc Huynh Tan" userId="ffdaafb20c73c38d" providerId="LiveId" clId="{01084C72-B098-4A9D-92D8-2834E434D257}" dt="2021-02-22T07:55:15.153" v="3030" actId="26606"/>
          <ac:spMkLst>
            <pc:docMk/>
            <pc:sldMk cId="2779370285" sldId="282"/>
            <ac:spMk id="97" creationId="{66C7A97A-A7DE-4DFB-8542-1E4BF24C7D31}"/>
          </ac:spMkLst>
        </pc:spChg>
        <pc:spChg chg="add del">
          <ac:chgData name="Luc Huynh Tan" userId="ffdaafb20c73c38d" providerId="LiveId" clId="{01084C72-B098-4A9D-92D8-2834E434D257}" dt="2021-02-22T07:55:15.153" v="3030" actId="26606"/>
          <ac:spMkLst>
            <pc:docMk/>
            <pc:sldMk cId="2779370285" sldId="282"/>
            <ac:spMk id="99" creationId="{BE111DB0-3D73-4D20-9D57-CEF5A0D865B9}"/>
          </ac:spMkLst>
        </pc:spChg>
        <pc:spChg chg="add del">
          <ac:chgData name="Luc Huynh Tan" userId="ffdaafb20c73c38d" providerId="LiveId" clId="{01084C72-B098-4A9D-92D8-2834E434D257}" dt="2021-02-22T07:55:15.153" v="3030" actId="26606"/>
          <ac:spMkLst>
            <pc:docMk/>
            <pc:sldMk cId="2779370285" sldId="282"/>
            <ac:spMk id="101" creationId="{027ADCA0-A066-4B16-8E1F-3C2483947B72}"/>
          </ac:spMkLst>
        </pc:spChg>
        <pc:spChg chg="add del">
          <ac:chgData name="Luc Huynh Tan" userId="ffdaafb20c73c38d" providerId="LiveId" clId="{01084C72-B098-4A9D-92D8-2834E434D257}" dt="2021-02-22T07:55:15.153" v="3030" actId="26606"/>
          <ac:spMkLst>
            <pc:docMk/>
            <pc:sldMk cId="2779370285" sldId="282"/>
            <ac:spMk id="106" creationId="{17115F77-2FAE-4CA7-9A7F-10D5F2C8F831}"/>
          </ac:spMkLst>
        </pc:spChg>
        <pc:spChg chg="add del">
          <ac:chgData name="Luc Huynh Tan" userId="ffdaafb20c73c38d" providerId="LiveId" clId="{01084C72-B098-4A9D-92D8-2834E434D257}" dt="2021-02-22T07:55:15.153" v="3030" actId="26606"/>
          <ac:spMkLst>
            <pc:docMk/>
            <pc:sldMk cId="2779370285" sldId="282"/>
            <ac:spMk id="108" creationId="{5CD4C046-A04C-46CC-AFA3-6B0621F628C8}"/>
          </ac:spMkLst>
        </pc:spChg>
        <pc:spChg chg="add del">
          <ac:chgData name="Luc Huynh Tan" userId="ffdaafb20c73c38d" providerId="LiveId" clId="{01084C72-B098-4A9D-92D8-2834E434D257}" dt="2021-02-22T07:55:15.153" v="3030" actId="26606"/>
          <ac:spMkLst>
            <pc:docMk/>
            <pc:sldMk cId="2779370285" sldId="282"/>
            <ac:spMk id="110" creationId="{66C7A97A-A7DE-4DFB-8542-1E4BF24C7D31}"/>
          </ac:spMkLst>
        </pc:spChg>
        <pc:spChg chg="add del">
          <ac:chgData name="Luc Huynh Tan" userId="ffdaafb20c73c38d" providerId="LiveId" clId="{01084C72-B098-4A9D-92D8-2834E434D257}" dt="2021-02-22T07:55:15.153" v="3030" actId="26606"/>
          <ac:spMkLst>
            <pc:docMk/>
            <pc:sldMk cId="2779370285" sldId="282"/>
            <ac:spMk id="112" creationId="{BE111DB0-3D73-4D20-9D57-CEF5A0D865B9}"/>
          </ac:spMkLst>
        </pc:spChg>
        <pc:spChg chg="add del">
          <ac:chgData name="Luc Huynh Tan" userId="ffdaafb20c73c38d" providerId="LiveId" clId="{01084C72-B098-4A9D-92D8-2834E434D257}" dt="2021-02-22T07:55:15.153" v="3030" actId="26606"/>
          <ac:spMkLst>
            <pc:docMk/>
            <pc:sldMk cId="2779370285" sldId="282"/>
            <ac:spMk id="114" creationId="{027ADCA0-A066-4B16-8E1F-3C2483947B72}"/>
          </ac:spMkLst>
        </pc:spChg>
        <pc:picChg chg="add mod">
          <ac:chgData name="Luc Huynh Tan" userId="ffdaafb20c73c38d" providerId="LiveId" clId="{01084C72-B098-4A9D-92D8-2834E434D257}" dt="2021-02-22T07:56:51.473" v="3088" actId="1076"/>
          <ac:picMkLst>
            <pc:docMk/>
            <pc:sldMk cId="2779370285" sldId="282"/>
            <ac:picMk id="3" creationId="{967DB4EA-3E1D-45CD-B14C-555AAB5338B1}"/>
          </ac:picMkLst>
        </pc:picChg>
        <pc:picChg chg="del">
          <ac:chgData name="Luc Huynh Tan" userId="ffdaafb20c73c38d" providerId="LiveId" clId="{01084C72-B098-4A9D-92D8-2834E434D257}" dt="2021-02-22T07:54:38.604" v="3025" actId="478"/>
          <ac:picMkLst>
            <pc:docMk/>
            <pc:sldMk cId="2779370285" sldId="282"/>
            <ac:picMk id="14" creationId="{83B30177-5E73-4CDC-8864-A81E4B11D11D}"/>
          </ac:picMkLst>
        </pc:picChg>
      </pc:sldChg>
      <pc:sldChg chg="addSp delSp modSp add del mod setBg setClrOvrMap">
        <pc:chgData name="Luc Huynh Tan" userId="ffdaafb20c73c38d" providerId="LiveId" clId="{01084C72-B098-4A9D-92D8-2834E434D257}" dt="2021-02-22T06:30:44.583" v="3024" actId="47"/>
        <pc:sldMkLst>
          <pc:docMk/>
          <pc:sldMk cId="2645524909" sldId="283"/>
        </pc:sldMkLst>
        <pc:spChg chg="mod">
          <ac:chgData name="Luc Huynh Tan" userId="ffdaafb20c73c38d" providerId="LiveId" clId="{01084C72-B098-4A9D-92D8-2834E434D257}" dt="2021-02-22T05:14:14.365" v="2869" actId="207"/>
          <ac:spMkLst>
            <pc:docMk/>
            <pc:sldMk cId="2645524909" sldId="283"/>
            <ac:spMk id="2" creationId="{B008FD9C-3362-4387-98F2-19554F8AFB09}"/>
          </ac:spMkLst>
        </pc:spChg>
        <pc:spChg chg="add del">
          <ac:chgData name="Luc Huynh Tan" userId="ffdaafb20c73c38d" providerId="LiveId" clId="{01084C72-B098-4A9D-92D8-2834E434D257}" dt="2021-02-22T05:03:56.434" v="2500" actId="478"/>
          <ac:spMkLst>
            <pc:docMk/>
            <pc:sldMk cId="2645524909" sldId="283"/>
            <ac:spMk id="3" creationId="{EB0A28FB-E701-4E51-81AA-700CF6C6C6F9}"/>
          </ac:spMkLst>
        </pc:spChg>
        <pc:spChg chg="add del mod">
          <ac:chgData name="Luc Huynh Tan" userId="ffdaafb20c73c38d" providerId="LiveId" clId="{01084C72-B098-4A9D-92D8-2834E434D257}" dt="2021-02-22T05:05:07.896" v="2510" actId="21"/>
          <ac:spMkLst>
            <pc:docMk/>
            <pc:sldMk cId="2645524909" sldId="283"/>
            <ac:spMk id="17" creationId="{A1C1C20E-9498-403F-9CAF-E98C0E9429E3}"/>
          </ac:spMkLst>
        </pc:spChg>
        <pc:spChg chg="add del">
          <ac:chgData name="Luc Huynh Tan" userId="ffdaafb20c73c38d" providerId="LiveId" clId="{01084C72-B098-4A9D-92D8-2834E434D257}" dt="2021-02-22T05:04:03.030" v="2501" actId="478"/>
          <ac:spMkLst>
            <pc:docMk/>
            <pc:sldMk cId="2645524909" sldId="283"/>
            <ac:spMk id="21" creationId="{981FEEF1-9DB2-43E5-8166-41BC73507D76}"/>
          </ac:spMkLst>
        </pc:spChg>
        <pc:spChg chg="add del">
          <ac:chgData name="Luc Huynh Tan" userId="ffdaafb20c73c38d" providerId="LiveId" clId="{01084C72-B098-4A9D-92D8-2834E434D257}" dt="2021-02-22T05:03:56.434" v="2500" actId="478"/>
          <ac:spMkLst>
            <pc:docMk/>
            <pc:sldMk cId="2645524909" sldId="283"/>
            <ac:spMk id="22" creationId="{59162AB1-5566-4C04-9ECE-28C92A88EBBC}"/>
          </ac:spMkLst>
        </pc:spChg>
        <pc:spChg chg="add del">
          <ac:chgData name="Luc Huynh Tan" userId="ffdaafb20c73c38d" providerId="LiveId" clId="{01084C72-B098-4A9D-92D8-2834E434D257}" dt="2021-02-22T05:03:56.434" v="2500" actId="478"/>
          <ac:spMkLst>
            <pc:docMk/>
            <pc:sldMk cId="2645524909" sldId="283"/>
            <ac:spMk id="23" creationId="{DD82AFDB-6402-4F82-B39B-31FE4E817AA3}"/>
          </ac:spMkLst>
        </pc:spChg>
        <pc:spChg chg="add del">
          <ac:chgData name="Luc Huynh Tan" userId="ffdaafb20c73c38d" providerId="LiveId" clId="{01084C72-B098-4A9D-92D8-2834E434D257}" dt="2021-02-22T05:03:56.434" v="2500" actId="478"/>
          <ac:spMkLst>
            <pc:docMk/>
            <pc:sldMk cId="2645524909" sldId="283"/>
            <ac:spMk id="27" creationId="{147F15FE-9AA2-4A88-8061-413FA2665863}"/>
          </ac:spMkLst>
        </pc:spChg>
        <pc:spChg chg="add del">
          <ac:chgData name="Luc Huynh Tan" userId="ffdaafb20c73c38d" providerId="LiveId" clId="{01084C72-B098-4A9D-92D8-2834E434D257}" dt="2021-02-22T05:03:56.434" v="2500" actId="478"/>
          <ac:spMkLst>
            <pc:docMk/>
            <pc:sldMk cId="2645524909" sldId="283"/>
            <ac:spMk id="28" creationId="{BF047769-688D-48BB-9130-5DCF67CB264E}"/>
          </ac:spMkLst>
        </pc:spChg>
        <pc:spChg chg="add del">
          <ac:chgData name="Luc Huynh Tan" userId="ffdaafb20c73c38d" providerId="LiveId" clId="{01084C72-B098-4A9D-92D8-2834E434D257}" dt="2021-02-22T05:06:10.751" v="2542" actId="26606"/>
          <ac:spMkLst>
            <pc:docMk/>
            <pc:sldMk cId="2645524909" sldId="283"/>
            <ac:spMk id="58" creationId="{64C9EE1D-12BB-43F7-9A2A-893578DCA63A}"/>
          </ac:spMkLst>
        </pc:spChg>
        <pc:spChg chg="add del">
          <ac:chgData name="Luc Huynh Tan" userId="ffdaafb20c73c38d" providerId="LiveId" clId="{01084C72-B098-4A9D-92D8-2834E434D257}" dt="2021-02-22T05:06:10.751" v="2542" actId="26606"/>
          <ac:spMkLst>
            <pc:docMk/>
            <pc:sldMk cId="2645524909" sldId="283"/>
            <ac:spMk id="63" creationId="{43962A31-C54E-4762-B155-59777FED1C75}"/>
          </ac:spMkLst>
        </pc:spChg>
        <pc:spChg chg="add del">
          <ac:chgData name="Luc Huynh Tan" userId="ffdaafb20c73c38d" providerId="LiveId" clId="{01084C72-B098-4A9D-92D8-2834E434D257}" dt="2021-02-22T05:06:10.751" v="2542" actId="26606"/>
          <ac:spMkLst>
            <pc:docMk/>
            <pc:sldMk cId="2645524909" sldId="283"/>
            <ac:spMk id="68" creationId="{4B392D36-B685-45E0-B197-6EE5D748093B}"/>
          </ac:spMkLst>
        </pc:spChg>
        <pc:spChg chg="add del">
          <ac:chgData name="Luc Huynh Tan" userId="ffdaafb20c73c38d" providerId="LiveId" clId="{01084C72-B098-4A9D-92D8-2834E434D257}" dt="2021-02-22T05:06:10.751" v="2542" actId="26606"/>
          <ac:spMkLst>
            <pc:docMk/>
            <pc:sldMk cId="2645524909" sldId="283"/>
            <ac:spMk id="75" creationId="{9DCA8533-CC5E-4754-9A04-047EDE49E0F9}"/>
          </ac:spMkLst>
        </pc:spChg>
        <pc:spChg chg="add del">
          <ac:chgData name="Luc Huynh Tan" userId="ffdaafb20c73c38d" providerId="LiveId" clId="{01084C72-B098-4A9D-92D8-2834E434D257}" dt="2021-02-22T05:05:44.119" v="2521" actId="26606"/>
          <ac:spMkLst>
            <pc:docMk/>
            <pc:sldMk cId="2645524909" sldId="283"/>
            <ac:spMk id="77" creationId="{64C9EE1D-12BB-43F7-9A2A-893578DCA63A}"/>
          </ac:spMkLst>
        </pc:spChg>
        <pc:spChg chg="add del">
          <ac:chgData name="Luc Huynh Tan" userId="ffdaafb20c73c38d" providerId="LiveId" clId="{01084C72-B098-4A9D-92D8-2834E434D257}" dt="2021-02-22T05:05:44.119" v="2521" actId="26606"/>
          <ac:spMkLst>
            <pc:docMk/>
            <pc:sldMk cId="2645524909" sldId="283"/>
            <ac:spMk id="78" creationId="{9DCA8533-CC5E-4754-9A04-047EDE49E0F9}"/>
          </ac:spMkLst>
        </pc:spChg>
        <pc:spChg chg="add del">
          <ac:chgData name="Luc Huynh Tan" userId="ffdaafb20c73c38d" providerId="LiveId" clId="{01084C72-B098-4A9D-92D8-2834E434D257}" dt="2021-02-22T05:05:44.119" v="2521" actId="26606"/>
          <ac:spMkLst>
            <pc:docMk/>
            <pc:sldMk cId="2645524909" sldId="283"/>
            <ac:spMk id="82" creationId="{43962A31-C54E-4762-B155-59777FED1C75}"/>
          </ac:spMkLst>
        </pc:spChg>
        <pc:spChg chg="add del">
          <ac:chgData name="Luc Huynh Tan" userId="ffdaafb20c73c38d" providerId="LiveId" clId="{01084C72-B098-4A9D-92D8-2834E434D257}" dt="2021-02-22T05:05:44.119" v="2521" actId="26606"/>
          <ac:spMkLst>
            <pc:docMk/>
            <pc:sldMk cId="2645524909" sldId="283"/>
            <ac:spMk id="84" creationId="{4B392D36-B685-45E0-B197-6EE5D748093B}"/>
          </ac:spMkLst>
        </pc:spChg>
        <pc:spChg chg="add del">
          <ac:chgData name="Luc Huynh Tan" userId="ffdaafb20c73c38d" providerId="LiveId" clId="{01084C72-B098-4A9D-92D8-2834E434D257}" dt="2021-02-22T05:05:47.100" v="2523" actId="26606"/>
          <ac:spMkLst>
            <pc:docMk/>
            <pc:sldMk cId="2645524909" sldId="283"/>
            <ac:spMk id="87" creationId="{B3875682-0790-427D-9A23-4B7265F0FA54}"/>
          </ac:spMkLst>
        </pc:spChg>
        <pc:spChg chg="add del">
          <ac:chgData name="Luc Huynh Tan" userId="ffdaafb20c73c38d" providerId="LiveId" clId="{01084C72-B098-4A9D-92D8-2834E434D257}" dt="2021-02-22T05:05:47.100" v="2523" actId="26606"/>
          <ac:spMkLst>
            <pc:docMk/>
            <pc:sldMk cId="2645524909" sldId="283"/>
            <ac:spMk id="88" creationId="{6EDE4AAE-4785-4EA7-95DB-45200F5B8096}"/>
          </ac:spMkLst>
        </pc:spChg>
        <pc:spChg chg="add del">
          <ac:chgData name="Luc Huynh Tan" userId="ffdaafb20c73c38d" providerId="LiveId" clId="{01084C72-B098-4A9D-92D8-2834E434D257}" dt="2021-02-22T05:05:47.100" v="2523" actId="26606"/>
          <ac:spMkLst>
            <pc:docMk/>
            <pc:sldMk cId="2645524909" sldId="283"/>
            <ac:spMk id="89" creationId="{EB8AA617-0537-4ED7-91B6-66511A647507}"/>
          </ac:spMkLst>
        </pc:spChg>
        <pc:spChg chg="add del">
          <ac:chgData name="Luc Huynh Tan" userId="ffdaafb20c73c38d" providerId="LiveId" clId="{01084C72-B098-4A9D-92D8-2834E434D257}" dt="2021-02-22T05:05:47.100" v="2523" actId="26606"/>
          <ac:spMkLst>
            <pc:docMk/>
            <pc:sldMk cId="2645524909" sldId="283"/>
            <ac:spMk id="90" creationId="{C2E8BF1F-CE61-45C5-92AC-552D23176C03}"/>
          </ac:spMkLst>
        </pc:spChg>
        <pc:spChg chg="add del">
          <ac:chgData name="Luc Huynh Tan" userId="ffdaafb20c73c38d" providerId="LiveId" clId="{01084C72-B098-4A9D-92D8-2834E434D257}" dt="2021-02-22T05:05:50.555" v="2525" actId="26606"/>
          <ac:spMkLst>
            <pc:docMk/>
            <pc:sldMk cId="2645524909" sldId="283"/>
            <ac:spMk id="92" creationId="{64C9EE1D-12BB-43F7-9A2A-893578DCA63A}"/>
          </ac:spMkLst>
        </pc:spChg>
        <pc:spChg chg="add del">
          <ac:chgData name="Luc Huynh Tan" userId="ffdaafb20c73c38d" providerId="LiveId" clId="{01084C72-B098-4A9D-92D8-2834E434D257}" dt="2021-02-22T05:05:50.555" v="2525" actId="26606"/>
          <ac:spMkLst>
            <pc:docMk/>
            <pc:sldMk cId="2645524909" sldId="283"/>
            <ac:spMk id="93" creationId="{43962A31-C54E-4762-B155-59777FED1C75}"/>
          </ac:spMkLst>
        </pc:spChg>
        <pc:spChg chg="add del">
          <ac:chgData name="Luc Huynh Tan" userId="ffdaafb20c73c38d" providerId="LiveId" clId="{01084C72-B098-4A9D-92D8-2834E434D257}" dt="2021-02-22T05:05:50.555" v="2525" actId="26606"/>
          <ac:spMkLst>
            <pc:docMk/>
            <pc:sldMk cId="2645524909" sldId="283"/>
            <ac:spMk id="94" creationId="{4B392D36-B685-45E0-B197-6EE5D748093B}"/>
          </ac:spMkLst>
        </pc:spChg>
        <pc:spChg chg="add del">
          <ac:chgData name="Luc Huynh Tan" userId="ffdaafb20c73c38d" providerId="LiveId" clId="{01084C72-B098-4A9D-92D8-2834E434D257}" dt="2021-02-22T05:05:50.555" v="2525" actId="26606"/>
          <ac:spMkLst>
            <pc:docMk/>
            <pc:sldMk cId="2645524909" sldId="283"/>
            <ac:spMk id="95" creationId="{9DCA8533-CC5E-4754-9A04-047EDE49E0F9}"/>
          </ac:spMkLst>
        </pc:spChg>
        <pc:spChg chg="add del mod">
          <ac:chgData name="Luc Huynh Tan" userId="ffdaafb20c73c38d" providerId="LiveId" clId="{01084C72-B098-4A9D-92D8-2834E434D257}" dt="2021-02-22T05:14:57.140" v="2874" actId="478"/>
          <ac:spMkLst>
            <pc:docMk/>
            <pc:sldMk cId="2645524909" sldId="283"/>
            <ac:spMk id="96" creationId="{E296237F-9E23-4B37-B32C-FF676140198B}"/>
          </ac:spMkLst>
        </pc:spChg>
        <pc:spChg chg="add del">
          <ac:chgData name="Luc Huynh Tan" userId="ffdaafb20c73c38d" providerId="LiveId" clId="{01084C72-B098-4A9D-92D8-2834E434D257}" dt="2021-02-22T05:05:55.349" v="2527" actId="26606"/>
          <ac:spMkLst>
            <pc:docMk/>
            <pc:sldMk cId="2645524909" sldId="283"/>
            <ac:spMk id="97" creationId="{B3875682-0790-427D-9A23-4B7265F0FA54}"/>
          </ac:spMkLst>
        </pc:spChg>
        <pc:spChg chg="add del">
          <ac:chgData name="Luc Huynh Tan" userId="ffdaafb20c73c38d" providerId="LiveId" clId="{01084C72-B098-4A9D-92D8-2834E434D257}" dt="2021-02-22T05:05:55.349" v="2527" actId="26606"/>
          <ac:spMkLst>
            <pc:docMk/>
            <pc:sldMk cId="2645524909" sldId="283"/>
            <ac:spMk id="98" creationId="{6EDE4AAE-4785-4EA7-95DB-45200F5B8096}"/>
          </ac:spMkLst>
        </pc:spChg>
        <pc:spChg chg="add del">
          <ac:chgData name="Luc Huynh Tan" userId="ffdaafb20c73c38d" providerId="LiveId" clId="{01084C72-B098-4A9D-92D8-2834E434D257}" dt="2021-02-22T05:05:55.349" v="2527" actId="26606"/>
          <ac:spMkLst>
            <pc:docMk/>
            <pc:sldMk cId="2645524909" sldId="283"/>
            <ac:spMk id="99" creationId="{67AAFBA3-2C10-40B4-9AB7-A51F6E8EBFC2}"/>
          </ac:spMkLst>
        </pc:spChg>
        <pc:spChg chg="add del">
          <ac:chgData name="Luc Huynh Tan" userId="ffdaafb20c73c38d" providerId="LiveId" clId="{01084C72-B098-4A9D-92D8-2834E434D257}" dt="2021-02-22T05:05:55.349" v="2527" actId="26606"/>
          <ac:spMkLst>
            <pc:docMk/>
            <pc:sldMk cId="2645524909" sldId="283"/>
            <ac:spMk id="100" creationId="{93C50455-CACE-4D73-B570-5BB90232F2B6}"/>
          </ac:spMkLst>
        </pc:spChg>
        <pc:spChg chg="add del">
          <ac:chgData name="Luc Huynh Tan" userId="ffdaafb20c73c38d" providerId="LiveId" clId="{01084C72-B098-4A9D-92D8-2834E434D257}" dt="2021-02-22T05:05:56.993" v="2529" actId="26606"/>
          <ac:spMkLst>
            <pc:docMk/>
            <pc:sldMk cId="2645524909" sldId="283"/>
            <ac:spMk id="102" creationId="{64C9EE1D-12BB-43F7-9A2A-893578DCA63A}"/>
          </ac:spMkLst>
        </pc:spChg>
        <pc:spChg chg="add del">
          <ac:chgData name="Luc Huynh Tan" userId="ffdaafb20c73c38d" providerId="LiveId" clId="{01084C72-B098-4A9D-92D8-2834E434D257}" dt="2021-02-22T05:05:56.993" v="2529" actId="26606"/>
          <ac:spMkLst>
            <pc:docMk/>
            <pc:sldMk cId="2645524909" sldId="283"/>
            <ac:spMk id="103" creationId="{43962A31-C54E-4762-B155-59777FED1C75}"/>
          </ac:spMkLst>
        </pc:spChg>
        <pc:spChg chg="add del">
          <ac:chgData name="Luc Huynh Tan" userId="ffdaafb20c73c38d" providerId="LiveId" clId="{01084C72-B098-4A9D-92D8-2834E434D257}" dt="2021-02-22T05:05:56.993" v="2529" actId="26606"/>
          <ac:spMkLst>
            <pc:docMk/>
            <pc:sldMk cId="2645524909" sldId="283"/>
            <ac:spMk id="104" creationId="{4B392D36-B685-45E0-B197-6EE5D748093B}"/>
          </ac:spMkLst>
        </pc:spChg>
        <pc:spChg chg="add del">
          <ac:chgData name="Luc Huynh Tan" userId="ffdaafb20c73c38d" providerId="LiveId" clId="{01084C72-B098-4A9D-92D8-2834E434D257}" dt="2021-02-22T05:05:56.993" v="2529" actId="26606"/>
          <ac:spMkLst>
            <pc:docMk/>
            <pc:sldMk cId="2645524909" sldId="283"/>
            <ac:spMk id="105" creationId="{9DCA8533-CC5E-4754-9A04-047EDE49E0F9}"/>
          </ac:spMkLst>
        </pc:spChg>
        <pc:spChg chg="add del">
          <ac:chgData name="Luc Huynh Tan" userId="ffdaafb20c73c38d" providerId="LiveId" clId="{01084C72-B098-4A9D-92D8-2834E434D257}" dt="2021-02-22T05:05:59.564" v="2531" actId="26606"/>
          <ac:spMkLst>
            <pc:docMk/>
            <pc:sldMk cId="2645524909" sldId="283"/>
            <ac:spMk id="107" creationId="{64C9EE1D-12BB-43F7-9A2A-893578DCA63A}"/>
          </ac:spMkLst>
        </pc:spChg>
        <pc:spChg chg="add del">
          <ac:chgData name="Luc Huynh Tan" userId="ffdaafb20c73c38d" providerId="LiveId" clId="{01084C72-B098-4A9D-92D8-2834E434D257}" dt="2021-02-22T05:05:59.564" v="2531" actId="26606"/>
          <ac:spMkLst>
            <pc:docMk/>
            <pc:sldMk cId="2645524909" sldId="283"/>
            <ac:spMk id="108" creationId="{43962A31-C54E-4762-B155-59777FED1C75}"/>
          </ac:spMkLst>
        </pc:spChg>
        <pc:spChg chg="add del">
          <ac:chgData name="Luc Huynh Tan" userId="ffdaafb20c73c38d" providerId="LiveId" clId="{01084C72-B098-4A9D-92D8-2834E434D257}" dt="2021-02-22T05:05:59.564" v="2531" actId="26606"/>
          <ac:spMkLst>
            <pc:docMk/>
            <pc:sldMk cId="2645524909" sldId="283"/>
            <ac:spMk id="109" creationId="{4B392D36-B685-45E0-B197-6EE5D748093B}"/>
          </ac:spMkLst>
        </pc:spChg>
        <pc:spChg chg="add del">
          <ac:chgData name="Luc Huynh Tan" userId="ffdaafb20c73c38d" providerId="LiveId" clId="{01084C72-B098-4A9D-92D8-2834E434D257}" dt="2021-02-22T05:05:59.564" v="2531" actId="26606"/>
          <ac:spMkLst>
            <pc:docMk/>
            <pc:sldMk cId="2645524909" sldId="283"/>
            <ac:spMk id="110" creationId="{9DCA8533-CC5E-4754-9A04-047EDE49E0F9}"/>
          </ac:spMkLst>
        </pc:spChg>
        <pc:spChg chg="add del">
          <ac:chgData name="Luc Huynh Tan" userId="ffdaafb20c73c38d" providerId="LiveId" clId="{01084C72-B098-4A9D-92D8-2834E434D257}" dt="2021-02-22T05:06:01.038" v="2533" actId="26606"/>
          <ac:spMkLst>
            <pc:docMk/>
            <pc:sldMk cId="2645524909" sldId="283"/>
            <ac:spMk id="112" creationId="{B3875682-0790-427D-9A23-4B7265F0FA54}"/>
          </ac:spMkLst>
        </pc:spChg>
        <pc:spChg chg="add del">
          <ac:chgData name="Luc Huynh Tan" userId="ffdaafb20c73c38d" providerId="LiveId" clId="{01084C72-B098-4A9D-92D8-2834E434D257}" dt="2021-02-22T05:06:01.038" v="2533" actId="26606"/>
          <ac:spMkLst>
            <pc:docMk/>
            <pc:sldMk cId="2645524909" sldId="283"/>
            <ac:spMk id="113" creationId="{6EDE4AAE-4785-4EA7-95DB-45200F5B8096}"/>
          </ac:spMkLst>
        </pc:spChg>
        <pc:spChg chg="add del">
          <ac:chgData name="Luc Huynh Tan" userId="ffdaafb20c73c38d" providerId="LiveId" clId="{01084C72-B098-4A9D-92D8-2834E434D257}" dt="2021-02-22T05:06:01.038" v="2533" actId="26606"/>
          <ac:spMkLst>
            <pc:docMk/>
            <pc:sldMk cId="2645524909" sldId="283"/>
            <ac:spMk id="114" creationId="{EB8AA617-0537-4ED7-91B6-66511A647507}"/>
          </ac:spMkLst>
        </pc:spChg>
        <pc:spChg chg="add del">
          <ac:chgData name="Luc Huynh Tan" userId="ffdaafb20c73c38d" providerId="LiveId" clId="{01084C72-B098-4A9D-92D8-2834E434D257}" dt="2021-02-22T05:06:01.038" v="2533" actId="26606"/>
          <ac:spMkLst>
            <pc:docMk/>
            <pc:sldMk cId="2645524909" sldId="283"/>
            <ac:spMk id="115" creationId="{C2E8BF1F-CE61-45C5-92AC-552D23176C03}"/>
          </ac:spMkLst>
        </pc:spChg>
        <pc:spChg chg="add del">
          <ac:chgData name="Luc Huynh Tan" userId="ffdaafb20c73c38d" providerId="LiveId" clId="{01084C72-B098-4A9D-92D8-2834E434D257}" dt="2021-02-22T05:06:04.407" v="2535" actId="26606"/>
          <ac:spMkLst>
            <pc:docMk/>
            <pc:sldMk cId="2645524909" sldId="283"/>
            <ac:spMk id="117" creationId="{64C9EE1D-12BB-43F7-9A2A-893578DCA63A}"/>
          </ac:spMkLst>
        </pc:spChg>
        <pc:spChg chg="add del">
          <ac:chgData name="Luc Huynh Tan" userId="ffdaafb20c73c38d" providerId="LiveId" clId="{01084C72-B098-4A9D-92D8-2834E434D257}" dt="2021-02-22T05:06:04.407" v="2535" actId="26606"/>
          <ac:spMkLst>
            <pc:docMk/>
            <pc:sldMk cId="2645524909" sldId="283"/>
            <ac:spMk id="118" creationId="{43962A31-C54E-4762-B155-59777FED1C75}"/>
          </ac:spMkLst>
        </pc:spChg>
        <pc:spChg chg="add del">
          <ac:chgData name="Luc Huynh Tan" userId="ffdaafb20c73c38d" providerId="LiveId" clId="{01084C72-B098-4A9D-92D8-2834E434D257}" dt="2021-02-22T05:06:04.407" v="2535" actId="26606"/>
          <ac:spMkLst>
            <pc:docMk/>
            <pc:sldMk cId="2645524909" sldId="283"/>
            <ac:spMk id="119" creationId="{4B392D36-B685-45E0-B197-6EE5D748093B}"/>
          </ac:spMkLst>
        </pc:spChg>
        <pc:spChg chg="add del">
          <ac:chgData name="Luc Huynh Tan" userId="ffdaafb20c73c38d" providerId="LiveId" clId="{01084C72-B098-4A9D-92D8-2834E434D257}" dt="2021-02-22T05:06:04.407" v="2535" actId="26606"/>
          <ac:spMkLst>
            <pc:docMk/>
            <pc:sldMk cId="2645524909" sldId="283"/>
            <ac:spMk id="120" creationId="{9DCA8533-CC5E-4754-9A04-047EDE49E0F9}"/>
          </ac:spMkLst>
        </pc:spChg>
        <pc:spChg chg="add del">
          <ac:chgData name="Luc Huynh Tan" userId="ffdaafb20c73c38d" providerId="LiveId" clId="{01084C72-B098-4A9D-92D8-2834E434D257}" dt="2021-02-22T05:06:06.140" v="2537" actId="26606"/>
          <ac:spMkLst>
            <pc:docMk/>
            <pc:sldMk cId="2645524909" sldId="283"/>
            <ac:spMk id="122" creationId="{B3875682-0790-427D-9A23-4B7265F0FA54}"/>
          </ac:spMkLst>
        </pc:spChg>
        <pc:spChg chg="add del">
          <ac:chgData name="Luc Huynh Tan" userId="ffdaafb20c73c38d" providerId="LiveId" clId="{01084C72-B098-4A9D-92D8-2834E434D257}" dt="2021-02-22T05:06:06.140" v="2537" actId="26606"/>
          <ac:spMkLst>
            <pc:docMk/>
            <pc:sldMk cId="2645524909" sldId="283"/>
            <ac:spMk id="123" creationId="{6EDE4AAE-4785-4EA7-95DB-45200F5B8096}"/>
          </ac:spMkLst>
        </pc:spChg>
        <pc:spChg chg="add del">
          <ac:chgData name="Luc Huynh Tan" userId="ffdaafb20c73c38d" providerId="LiveId" clId="{01084C72-B098-4A9D-92D8-2834E434D257}" dt="2021-02-22T05:06:06.140" v="2537" actId="26606"/>
          <ac:spMkLst>
            <pc:docMk/>
            <pc:sldMk cId="2645524909" sldId="283"/>
            <ac:spMk id="124" creationId="{0F2F231C-9E36-40B0-A4AD-D3AD1E81F065}"/>
          </ac:spMkLst>
        </pc:spChg>
        <pc:spChg chg="add del">
          <ac:chgData name="Luc Huynh Tan" userId="ffdaafb20c73c38d" providerId="LiveId" clId="{01084C72-B098-4A9D-92D8-2834E434D257}" dt="2021-02-22T05:06:06.140" v="2537" actId="26606"/>
          <ac:spMkLst>
            <pc:docMk/>
            <pc:sldMk cId="2645524909" sldId="283"/>
            <ac:spMk id="125" creationId="{AC80E3FC-06A2-4801-8281-7E4E063B73F9}"/>
          </ac:spMkLst>
        </pc:spChg>
        <pc:spChg chg="add del">
          <ac:chgData name="Luc Huynh Tan" userId="ffdaafb20c73c38d" providerId="LiveId" clId="{01084C72-B098-4A9D-92D8-2834E434D257}" dt="2021-02-22T05:06:06.140" v="2537" actId="26606"/>
          <ac:spMkLst>
            <pc:docMk/>
            <pc:sldMk cId="2645524909" sldId="283"/>
            <ac:spMk id="126" creationId="{4554E15C-DA50-4F0F-A416-E3B088C75711}"/>
          </ac:spMkLst>
        </pc:spChg>
        <pc:spChg chg="add del">
          <ac:chgData name="Luc Huynh Tan" userId="ffdaafb20c73c38d" providerId="LiveId" clId="{01084C72-B098-4A9D-92D8-2834E434D257}" dt="2021-02-22T05:06:09.116" v="2539" actId="26606"/>
          <ac:spMkLst>
            <pc:docMk/>
            <pc:sldMk cId="2645524909" sldId="283"/>
            <ac:spMk id="128" creationId="{B3875682-0790-427D-9A23-4B7265F0FA54}"/>
          </ac:spMkLst>
        </pc:spChg>
        <pc:spChg chg="add del">
          <ac:chgData name="Luc Huynh Tan" userId="ffdaafb20c73c38d" providerId="LiveId" clId="{01084C72-B098-4A9D-92D8-2834E434D257}" dt="2021-02-22T05:06:09.116" v="2539" actId="26606"/>
          <ac:spMkLst>
            <pc:docMk/>
            <pc:sldMk cId="2645524909" sldId="283"/>
            <ac:spMk id="129" creationId="{6EDE4AAE-4785-4EA7-95DB-45200F5B8096}"/>
          </ac:spMkLst>
        </pc:spChg>
        <pc:spChg chg="add del">
          <ac:chgData name="Luc Huynh Tan" userId="ffdaafb20c73c38d" providerId="LiveId" clId="{01084C72-B098-4A9D-92D8-2834E434D257}" dt="2021-02-22T05:06:09.116" v="2539" actId="26606"/>
          <ac:spMkLst>
            <pc:docMk/>
            <pc:sldMk cId="2645524909" sldId="283"/>
            <ac:spMk id="130" creationId="{67AAFBA3-2C10-40B4-9AB7-A51F6E8EBFC2}"/>
          </ac:spMkLst>
        </pc:spChg>
        <pc:spChg chg="add del">
          <ac:chgData name="Luc Huynh Tan" userId="ffdaafb20c73c38d" providerId="LiveId" clId="{01084C72-B098-4A9D-92D8-2834E434D257}" dt="2021-02-22T05:06:09.116" v="2539" actId="26606"/>
          <ac:spMkLst>
            <pc:docMk/>
            <pc:sldMk cId="2645524909" sldId="283"/>
            <ac:spMk id="131" creationId="{93C50455-CACE-4D73-B570-5BB90232F2B6}"/>
          </ac:spMkLst>
        </pc:spChg>
        <pc:spChg chg="add del">
          <ac:chgData name="Luc Huynh Tan" userId="ffdaafb20c73c38d" providerId="LiveId" clId="{01084C72-B098-4A9D-92D8-2834E434D257}" dt="2021-02-22T05:06:10.736" v="2541" actId="26606"/>
          <ac:spMkLst>
            <pc:docMk/>
            <pc:sldMk cId="2645524909" sldId="283"/>
            <ac:spMk id="133" creationId="{B3875682-0790-427D-9A23-4B7265F0FA54}"/>
          </ac:spMkLst>
        </pc:spChg>
        <pc:spChg chg="add del">
          <ac:chgData name="Luc Huynh Tan" userId="ffdaafb20c73c38d" providerId="LiveId" clId="{01084C72-B098-4A9D-92D8-2834E434D257}" dt="2021-02-22T05:06:10.736" v="2541" actId="26606"/>
          <ac:spMkLst>
            <pc:docMk/>
            <pc:sldMk cId="2645524909" sldId="283"/>
            <ac:spMk id="134" creationId="{6EDE4AAE-4785-4EA7-95DB-45200F5B8096}"/>
          </ac:spMkLst>
        </pc:spChg>
        <pc:spChg chg="add del">
          <ac:chgData name="Luc Huynh Tan" userId="ffdaafb20c73c38d" providerId="LiveId" clId="{01084C72-B098-4A9D-92D8-2834E434D257}" dt="2021-02-22T05:06:10.736" v="2541" actId="26606"/>
          <ac:spMkLst>
            <pc:docMk/>
            <pc:sldMk cId="2645524909" sldId="283"/>
            <ac:spMk id="135" creationId="{EB8AA617-0537-4ED7-91B6-66511A647507}"/>
          </ac:spMkLst>
        </pc:spChg>
        <pc:spChg chg="add del">
          <ac:chgData name="Luc Huynh Tan" userId="ffdaafb20c73c38d" providerId="LiveId" clId="{01084C72-B098-4A9D-92D8-2834E434D257}" dt="2021-02-22T05:06:10.736" v="2541" actId="26606"/>
          <ac:spMkLst>
            <pc:docMk/>
            <pc:sldMk cId="2645524909" sldId="283"/>
            <ac:spMk id="136" creationId="{C2E8BF1F-CE61-45C5-92AC-552D23176C03}"/>
          </ac:spMkLst>
        </pc:spChg>
        <pc:spChg chg="add">
          <ac:chgData name="Luc Huynh Tan" userId="ffdaafb20c73c38d" providerId="LiveId" clId="{01084C72-B098-4A9D-92D8-2834E434D257}" dt="2021-02-22T05:06:10.751" v="2542" actId="26606"/>
          <ac:spMkLst>
            <pc:docMk/>
            <pc:sldMk cId="2645524909" sldId="283"/>
            <ac:spMk id="138" creationId="{64C9EE1D-12BB-43F7-9A2A-893578DCA63A}"/>
          </ac:spMkLst>
        </pc:spChg>
        <pc:spChg chg="add">
          <ac:chgData name="Luc Huynh Tan" userId="ffdaafb20c73c38d" providerId="LiveId" clId="{01084C72-B098-4A9D-92D8-2834E434D257}" dt="2021-02-22T05:06:10.751" v="2542" actId="26606"/>
          <ac:spMkLst>
            <pc:docMk/>
            <pc:sldMk cId="2645524909" sldId="283"/>
            <ac:spMk id="139" creationId="{43962A31-C54E-4762-B155-59777FED1C75}"/>
          </ac:spMkLst>
        </pc:spChg>
        <pc:spChg chg="add">
          <ac:chgData name="Luc Huynh Tan" userId="ffdaafb20c73c38d" providerId="LiveId" clId="{01084C72-B098-4A9D-92D8-2834E434D257}" dt="2021-02-22T05:06:10.751" v="2542" actId="26606"/>
          <ac:spMkLst>
            <pc:docMk/>
            <pc:sldMk cId="2645524909" sldId="283"/>
            <ac:spMk id="140" creationId="{4B392D36-B685-45E0-B197-6EE5D748093B}"/>
          </ac:spMkLst>
        </pc:spChg>
        <pc:spChg chg="add">
          <ac:chgData name="Luc Huynh Tan" userId="ffdaafb20c73c38d" providerId="LiveId" clId="{01084C72-B098-4A9D-92D8-2834E434D257}" dt="2021-02-22T05:06:10.751" v="2542" actId="26606"/>
          <ac:spMkLst>
            <pc:docMk/>
            <pc:sldMk cId="2645524909" sldId="283"/>
            <ac:spMk id="141" creationId="{9DCA8533-CC5E-4754-9A04-047EDE49E0F9}"/>
          </ac:spMkLst>
        </pc:spChg>
        <pc:grpChg chg="add del">
          <ac:chgData name="Luc Huynh Tan" userId="ffdaafb20c73c38d" providerId="LiveId" clId="{01084C72-B098-4A9D-92D8-2834E434D257}" dt="2021-02-22T05:04:04.634" v="2502" actId="478"/>
          <ac:grpSpMkLst>
            <pc:docMk/>
            <pc:sldMk cId="2645524909" sldId="283"/>
            <ac:grpSpMk id="11" creationId="{74ED2065-B4E2-4C0A-8067-EAE12196D401}"/>
          </ac:grpSpMkLst>
        </pc:grpChg>
        <pc:grpChg chg="add del">
          <ac:chgData name="Luc Huynh Tan" userId="ffdaafb20c73c38d" providerId="LiveId" clId="{01084C72-B098-4A9D-92D8-2834E434D257}" dt="2021-02-22T05:04:06.428" v="2503" actId="478"/>
          <ac:grpSpMkLst>
            <pc:docMk/>
            <pc:sldMk cId="2645524909" sldId="283"/>
            <ac:grpSpMk id="12" creationId="{DB41D82C-587A-4FD3-BA9A-A523E406D57C}"/>
          </ac:grpSpMkLst>
        </pc:grpChg>
        <pc:grpChg chg="del">
          <ac:chgData name="Luc Huynh Tan" userId="ffdaafb20c73c38d" providerId="LiveId" clId="{01084C72-B098-4A9D-92D8-2834E434D257}" dt="2021-02-22T05:03:12.886" v="2496" actId="478"/>
          <ac:grpSpMkLst>
            <pc:docMk/>
            <pc:sldMk cId="2645524909" sldId="283"/>
            <ac:grpSpMk id="13" creationId="{47B57FEA-DC60-4DFA-B346-97984C22F610}"/>
          </ac:grpSpMkLst>
        </pc:grpChg>
        <pc:picChg chg="add del mod">
          <ac:chgData name="Luc Huynh Tan" userId="ffdaafb20c73c38d" providerId="LiveId" clId="{01084C72-B098-4A9D-92D8-2834E434D257}" dt="2021-02-22T05:05:20.735" v="2512" actId="478"/>
          <ac:picMkLst>
            <pc:docMk/>
            <pc:sldMk cId="2645524909" sldId="283"/>
            <ac:picMk id="6" creationId="{F4BF2D1A-3076-4A72-AC28-2433FED753A5}"/>
          </ac:picMkLst>
        </pc:picChg>
        <pc:picChg chg="add mod ord">
          <ac:chgData name="Luc Huynh Tan" userId="ffdaafb20c73c38d" providerId="LiveId" clId="{01084C72-B098-4A9D-92D8-2834E434D257}" dt="2021-02-22T05:07:12.004" v="2599" actId="1038"/>
          <ac:picMkLst>
            <pc:docMk/>
            <pc:sldMk cId="2645524909" sldId="283"/>
            <ac:picMk id="14" creationId="{4B589B7A-786C-43A7-8EB7-4B26293FA43B}"/>
          </ac:picMkLst>
        </pc:picChg>
        <pc:picChg chg="add mod">
          <ac:chgData name="Luc Huynh Tan" userId="ffdaafb20c73c38d" providerId="LiveId" clId="{01084C72-B098-4A9D-92D8-2834E434D257}" dt="2021-02-22T05:09:00.993" v="2771" actId="1037"/>
          <ac:picMkLst>
            <pc:docMk/>
            <pc:sldMk cId="2645524909" sldId="283"/>
            <ac:picMk id="16" creationId="{999492E7-D537-45FF-87DD-836C08379C1A}"/>
          </ac:picMkLst>
        </pc:picChg>
        <pc:picChg chg="add mod ord">
          <ac:chgData name="Luc Huynh Tan" userId="ffdaafb20c73c38d" providerId="LiveId" clId="{01084C72-B098-4A9D-92D8-2834E434D257}" dt="2021-02-22T05:07:12.004" v="2599" actId="1038"/>
          <ac:picMkLst>
            <pc:docMk/>
            <pc:sldMk cId="2645524909" sldId="283"/>
            <ac:picMk id="19" creationId="{21D003A5-B6AC-405D-9D06-A60FFF06004D}"/>
          </ac:picMkLst>
        </pc:picChg>
        <pc:picChg chg="add mod">
          <ac:chgData name="Luc Huynh Tan" userId="ffdaafb20c73c38d" providerId="LiveId" clId="{01084C72-B098-4A9D-92D8-2834E434D257}" dt="2021-02-22T05:15:01.097" v="2876" actId="1076"/>
          <ac:picMkLst>
            <pc:docMk/>
            <pc:sldMk cId="2645524909" sldId="283"/>
            <ac:picMk id="24" creationId="{D9C506E9-7021-40D5-83F9-02FE277114EE}"/>
          </ac:picMkLst>
        </pc:picChg>
        <pc:cxnChg chg="add del mod">
          <ac:chgData name="Luc Huynh Tan" userId="ffdaafb20c73c38d" providerId="LiveId" clId="{01084C72-B098-4A9D-92D8-2834E434D257}" dt="2021-02-22T05:03:56.434" v="2500" actId="478"/>
          <ac:cxnSpMkLst>
            <pc:docMk/>
            <pc:sldMk cId="2645524909" sldId="283"/>
            <ac:cxnSpMk id="5" creationId="{5980883D-2E82-4D16-8E03-F0EBF43B5845}"/>
          </ac:cxnSpMkLst>
        </pc:cxnChg>
        <pc:cxnChg chg="add del mod">
          <ac:chgData name="Luc Huynh Tan" userId="ffdaafb20c73c38d" providerId="LiveId" clId="{01084C72-B098-4A9D-92D8-2834E434D257}" dt="2021-02-22T05:09:51.811" v="2823" actId="478"/>
          <ac:cxnSpMkLst>
            <pc:docMk/>
            <pc:sldMk cId="2645524909" sldId="283"/>
            <ac:cxnSpMk id="26" creationId="{F06056A8-5752-4FF0-898E-51A4601A89D5}"/>
          </ac:cxnSpMkLst>
        </pc:cxnChg>
        <pc:cxnChg chg="add del mod">
          <ac:chgData name="Luc Huynh Tan" userId="ffdaafb20c73c38d" providerId="LiveId" clId="{01084C72-B098-4A9D-92D8-2834E434D257}" dt="2021-02-22T05:09:20.918" v="2816" actId="478"/>
          <ac:cxnSpMkLst>
            <pc:docMk/>
            <pc:sldMk cId="2645524909" sldId="283"/>
            <ac:cxnSpMk id="91" creationId="{B8CBFC06-8FD6-4FE6-9485-8B7CFB101845}"/>
          </ac:cxnSpMkLst>
        </pc:cxnChg>
      </pc:sldChg>
      <pc:sldChg chg="addSp delSp modSp add mod">
        <pc:chgData name="Luc Huynh Tan" userId="ffdaafb20c73c38d" providerId="LiveId" clId="{01084C72-B098-4A9D-92D8-2834E434D257}" dt="2021-02-22T08:14:39.118" v="3207" actId="207"/>
        <pc:sldMkLst>
          <pc:docMk/>
          <pc:sldMk cId="4140971526" sldId="284"/>
        </pc:sldMkLst>
        <pc:spChg chg="mod">
          <ac:chgData name="Luc Huynh Tan" userId="ffdaafb20c73c38d" providerId="LiveId" clId="{01084C72-B098-4A9D-92D8-2834E434D257}" dt="2021-02-22T08:14:39.118" v="3207" actId="207"/>
          <ac:spMkLst>
            <pc:docMk/>
            <pc:sldMk cId="4140971526" sldId="284"/>
            <ac:spMk id="2" creationId="{B008FD9C-3362-4387-98F2-19554F8AFB09}"/>
          </ac:spMkLst>
        </pc:spChg>
        <pc:spChg chg="add del">
          <ac:chgData name="Luc Huynh Tan" userId="ffdaafb20c73c38d" providerId="LiveId" clId="{01084C72-B098-4A9D-92D8-2834E434D257}" dt="2021-02-22T06:24:39.101" v="2928" actId="26606"/>
          <ac:spMkLst>
            <pc:docMk/>
            <pc:sldMk cId="4140971526" sldId="284"/>
            <ac:spMk id="82" creationId="{B3875682-0790-427D-9A23-4B7265F0FA54}"/>
          </ac:spMkLst>
        </pc:spChg>
        <pc:spChg chg="add del">
          <ac:chgData name="Luc Huynh Tan" userId="ffdaafb20c73c38d" providerId="LiveId" clId="{01084C72-B098-4A9D-92D8-2834E434D257}" dt="2021-02-22T06:24:39.101" v="2928" actId="26606"/>
          <ac:spMkLst>
            <pc:docMk/>
            <pc:sldMk cId="4140971526" sldId="284"/>
            <ac:spMk id="84" creationId="{6EDE4AAE-4785-4EA7-95DB-45200F5B8096}"/>
          </ac:spMkLst>
        </pc:spChg>
        <pc:spChg chg="add del">
          <ac:chgData name="Luc Huynh Tan" userId="ffdaafb20c73c38d" providerId="LiveId" clId="{01084C72-B098-4A9D-92D8-2834E434D257}" dt="2021-02-22T06:24:39.101" v="2928" actId="26606"/>
          <ac:spMkLst>
            <pc:docMk/>
            <pc:sldMk cId="4140971526" sldId="284"/>
            <ac:spMk id="86" creationId="{EB8AA617-0537-4ED7-91B6-66511A647507}"/>
          </ac:spMkLst>
        </pc:spChg>
        <pc:spChg chg="add del">
          <ac:chgData name="Luc Huynh Tan" userId="ffdaafb20c73c38d" providerId="LiveId" clId="{01084C72-B098-4A9D-92D8-2834E434D257}" dt="2021-02-22T06:24:39.101" v="2928" actId="26606"/>
          <ac:spMkLst>
            <pc:docMk/>
            <pc:sldMk cId="4140971526" sldId="284"/>
            <ac:spMk id="88" creationId="{C2E8BF1F-CE61-45C5-92AC-552D23176C03}"/>
          </ac:spMkLst>
        </pc:spChg>
        <pc:spChg chg="add">
          <ac:chgData name="Luc Huynh Tan" userId="ffdaafb20c73c38d" providerId="LiveId" clId="{01084C72-B098-4A9D-92D8-2834E434D257}" dt="2021-02-22T06:24:39.101" v="2928" actId="26606"/>
          <ac:spMkLst>
            <pc:docMk/>
            <pc:sldMk cId="4140971526" sldId="284"/>
            <ac:spMk id="93" creationId="{B3875682-0790-427D-9A23-4B7265F0FA54}"/>
          </ac:spMkLst>
        </pc:spChg>
        <pc:spChg chg="add">
          <ac:chgData name="Luc Huynh Tan" userId="ffdaafb20c73c38d" providerId="LiveId" clId="{01084C72-B098-4A9D-92D8-2834E434D257}" dt="2021-02-22T06:24:39.101" v="2928" actId="26606"/>
          <ac:spMkLst>
            <pc:docMk/>
            <pc:sldMk cId="4140971526" sldId="284"/>
            <ac:spMk id="95" creationId="{6EDE4AAE-4785-4EA7-95DB-45200F5B8096}"/>
          </ac:spMkLst>
        </pc:spChg>
        <pc:spChg chg="add">
          <ac:chgData name="Luc Huynh Tan" userId="ffdaafb20c73c38d" providerId="LiveId" clId="{01084C72-B098-4A9D-92D8-2834E434D257}" dt="2021-02-22T06:24:39.101" v="2928" actId="26606"/>
          <ac:spMkLst>
            <pc:docMk/>
            <pc:sldMk cId="4140971526" sldId="284"/>
            <ac:spMk id="97" creationId="{EB8AA617-0537-4ED7-91B6-66511A647507}"/>
          </ac:spMkLst>
        </pc:spChg>
        <pc:spChg chg="add">
          <ac:chgData name="Luc Huynh Tan" userId="ffdaafb20c73c38d" providerId="LiveId" clId="{01084C72-B098-4A9D-92D8-2834E434D257}" dt="2021-02-22T06:24:39.101" v="2928" actId="26606"/>
          <ac:spMkLst>
            <pc:docMk/>
            <pc:sldMk cId="4140971526" sldId="284"/>
            <ac:spMk id="99" creationId="{C2E8BF1F-CE61-45C5-92AC-552D23176C03}"/>
          </ac:spMkLst>
        </pc:spChg>
        <pc:spChg chg="add del">
          <ac:chgData name="Luc Huynh Tan" userId="ffdaafb20c73c38d" providerId="LiveId" clId="{01084C72-B098-4A9D-92D8-2834E434D257}" dt="2021-02-22T06:23:40.273" v="2923" actId="26606"/>
          <ac:spMkLst>
            <pc:docMk/>
            <pc:sldMk cId="4140971526" sldId="284"/>
            <ac:spMk id="138" creationId="{64C9EE1D-12BB-43F7-9A2A-893578DCA63A}"/>
          </ac:spMkLst>
        </pc:spChg>
        <pc:spChg chg="add del">
          <ac:chgData name="Luc Huynh Tan" userId="ffdaafb20c73c38d" providerId="LiveId" clId="{01084C72-B098-4A9D-92D8-2834E434D257}" dt="2021-02-22T06:23:40.273" v="2923" actId="26606"/>
          <ac:spMkLst>
            <pc:docMk/>
            <pc:sldMk cId="4140971526" sldId="284"/>
            <ac:spMk id="139" creationId="{43962A31-C54E-4762-B155-59777FED1C75}"/>
          </ac:spMkLst>
        </pc:spChg>
        <pc:spChg chg="add del">
          <ac:chgData name="Luc Huynh Tan" userId="ffdaafb20c73c38d" providerId="LiveId" clId="{01084C72-B098-4A9D-92D8-2834E434D257}" dt="2021-02-22T06:23:40.273" v="2923" actId="26606"/>
          <ac:spMkLst>
            <pc:docMk/>
            <pc:sldMk cId="4140971526" sldId="284"/>
            <ac:spMk id="140" creationId="{4B392D36-B685-45E0-B197-6EE5D748093B}"/>
          </ac:spMkLst>
        </pc:spChg>
        <pc:spChg chg="add del">
          <ac:chgData name="Luc Huynh Tan" userId="ffdaafb20c73c38d" providerId="LiveId" clId="{01084C72-B098-4A9D-92D8-2834E434D257}" dt="2021-02-22T06:23:40.273" v="2923" actId="26606"/>
          <ac:spMkLst>
            <pc:docMk/>
            <pc:sldMk cId="4140971526" sldId="284"/>
            <ac:spMk id="141" creationId="{9DCA8533-CC5E-4754-9A04-047EDE49E0F9}"/>
          </ac:spMkLst>
        </pc:spChg>
        <pc:picChg chg="add del mod">
          <ac:chgData name="Luc Huynh Tan" userId="ffdaafb20c73c38d" providerId="LiveId" clId="{01084C72-B098-4A9D-92D8-2834E434D257}" dt="2021-02-22T05:16:24.871" v="2886" actId="478"/>
          <ac:picMkLst>
            <pc:docMk/>
            <pc:sldMk cId="4140971526" sldId="284"/>
            <ac:picMk id="3" creationId="{36D1938E-EF44-4F90-9046-DD5AB9864832}"/>
          </ac:picMkLst>
        </pc:picChg>
        <pc:picChg chg="add del">
          <ac:chgData name="Luc Huynh Tan" userId="ffdaafb20c73c38d" providerId="LiveId" clId="{01084C72-B098-4A9D-92D8-2834E434D257}" dt="2021-02-22T05:16:22.164" v="2884"/>
          <ac:picMkLst>
            <pc:docMk/>
            <pc:sldMk cId="4140971526" sldId="284"/>
            <ac:picMk id="4" creationId="{31840C26-1CEA-4CE8-B250-DCDA2040EF49}"/>
          </ac:picMkLst>
        </pc:picChg>
        <pc:picChg chg="add del">
          <ac:chgData name="Luc Huynh Tan" userId="ffdaafb20c73c38d" providerId="LiveId" clId="{01084C72-B098-4A9D-92D8-2834E434D257}" dt="2021-02-22T05:16:31.657" v="2887" actId="478"/>
          <ac:picMkLst>
            <pc:docMk/>
            <pc:sldMk cId="4140971526" sldId="284"/>
            <ac:picMk id="5" creationId="{1B2B21B3-1751-45F9-BC6C-A44C88406EB5}"/>
          </ac:picMkLst>
        </pc:picChg>
        <pc:picChg chg="add del mod">
          <ac:chgData name="Luc Huynh Tan" userId="ffdaafb20c73c38d" providerId="LiveId" clId="{01084C72-B098-4A9D-92D8-2834E434D257}" dt="2021-02-22T06:24:36.004" v="2926" actId="478"/>
          <ac:picMkLst>
            <pc:docMk/>
            <pc:sldMk cId="4140971526" sldId="284"/>
            <ac:picMk id="6" creationId="{8C87F137-5D0F-40D8-949D-8B488B12529E}"/>
          </ac:picMkLst>
        </pc:picChg>
        <pc:picChg chg="add mod">
          <ac:chgData name="Luc Huynh Tan" userId="ffdaafb20c73c38d" providerId="LiveId" clId="{01084C72-B098-4A9D-92D8-2834E434D257}" dt="2021-02-22T06:25:24.768" v="2932" actId="27614"/>
          <ac:picMkLst>
            <pc:docMk/>
            <pc:sldMk cId="4140971526" sldId="284"/>
            <ac:picMk id="7" creationId="{4DD00DED-47F0-4629-8788-F81A72B2B1F9}"/>
          </ac:picMkLst>
        </pc:picChg>
        <pc:picChg chg="add mod">
          <ac:chgData name="Luc Huynh Tan" userId="ffdaafb20c73c38d" providerId="LiveId" clId="{01084C72-B098-4A9D-92D8-2834E434D257}" dt="2021-02-22T06:25:24.616" v="2931" actId="27614"/>
          <ac:picMkLst>
            <pc:docMk/>
            <pc:sldMk cId="4140971526" sldId="284"/>
            <ac:picMk id="8" creationId="{0FF22F6B-85DD-45A0-85AA-91A8A71D64F6}"/>
          </ac:picMkLst>
        </pc:picChg>
        <pc:picChg chg="add del mod">
          <ac:chgData name="Luc Huynh Tan" userId="ffdaafb20c73c38d" providerId="LiveId" clId="{01084C72-B098-4A9D-92D8-2834E434D257}" dt="2021-02-22T06:28:56.409" v="3011" actId="478"/>
          <ac:picMkLst>
            <pc:docMk/>
            <pc:sldMk cId="4140971526" sldId="284"/>
            <ac:picMk id="9" creationId="{06D259F0-860F-4848-B497-B49F23C3CB9E}"/>
          </ac:picMkLst>
        </pc:picChg>
        <pc:picChg chg="add del mod ord">
          <ac:chgData name="Luc Huynh Tan" userId="ffdaafb20c73c38d" providerId="LiveId" clId="{01084C72-B098-4A9D-92D8-2834E434D257}" dt="2021-02-22T06:27:58.879" v="3008" actId="478"/>
          <ac:picMkLst>
            <pc:docMk/>
            <pc:sldMk cId="4140971526" sldId="284"/>
            <ac:picMk id="10" creationId="{C584E5F4-4D8D-40D4-A835-C373F8107B70}"/>
          </ac:picMkLst>
        </pc:picChg>
        <pc:picChg chg="add mod ord">
          <ac:chgData name="Luc Huynh Tan" userId="ffdaafb20c73c38d" providerId="LiveId" clId="{01084C72-B098-4A9D-92D8-2834E434D257}" dt="2021-02-22T06:28:16.977" v="3010" actId="1076"/>
          <ac:picMkLst>
            <pc:docMk/>
            <pc:sldMk cId="4140971526" sldId="284"/>
            <ac:picMk id="11" creationId="{9F9B43DB-3029-45EE-8EF2-F8E1519C9CA5}"/>
          </ac:picMkLst>
        </pc:picChg>
        <pc:picChg chg="add mod">
          <ac:chgData name="Luc Huynh Tan" userId="ffdaafb20c73c38d" providerId="LiveId" clId="{01084C72-B098-4A9D-92D8-2834E434D257}" dt="2021-02-22T06:29:38.316" v="3023" actId="1035"/>
          <ac:picMkLst>
            <pc:docMk/>
            <pc:sldMk cId="4140971526" sldId="284"/>
            <ac:picMk id="12" creationId="{836F6832-3AFE-49DE-8640-8BFA2DC5EDDE}"/>
          </ac:picMkLst>
        </pc:picChg>
        <pc:picChg chg="del">
          <ac:chgData name="Luc Huynh Tan" userId="ffdaafb20c73c38d" providerId="LiveId" clId="{01084C72-B098-4A9D-92D8-2834E434D257}" dt="2021-02-22T05:16:33.897" v="2888" actId="478"/>
          <ac:picMkLst>
            <pc:docMk/>
            <pc:sldMk cId="4140971526" sldId="284"/>
            <ac:picMk id="14" creationId="{4B589B7A-786C-43A7-8EB7-4B26293FA43B}"/>
          </ac:picMkLst>
        </pc:picChg>
        <pc:picChg chg="del">
          <ac:chgData name="Luc Huynh Tan" userId="ffdaafb20c73c38d" providerId="LiveId" clId="{01084C72-B098-4A9D-92D8-2834E434D257}" dt="2021-02-22T05:16:33.897" v="2888" actId="478"/>
          <ac:picMkLst>
            <pc:docMk/>
            <pc:sldMk cId="4140971526" sldId="284"/>
            <ac:picMk id="16" creationId="{999492E7-D537-45FF-87DD-836C08379C1A}"/>
          </ac:picMkLst>
        </pc:picChg>
        <pc:picChg chg="del">
          <ac:chgData name="Luc Huynh Tan" userId="ffdaafb20c73c38d" providerId="LiveId" clId="{01084C72-B098-4A9D-92D8-2834E434D257}" dt="2021-02-22T05:16:03.294" v="2882" actId="21"/>
          <ac:picMkLst>
            <pc:docMk/>
            <pc:sldMk cId="4140971526" sldId="284"/>
            <ac:picMk id="19" creationId="{21D003A5-B6AC-405D-9D06-A60FFF06004D}"/>
          </ac:picMkLst>
        </pc:picChg>
        <pc:picChg chg="del">
          <ac:chgData name="Luc Huynh Tan" userId="ffdaafb20c73c38d" providerId="LiveId" clId="{01084C72-B098-4A9D-92D8-2834E434D257}" dt="2021-02-22T05:15:56.101" v="2878" actId="478"/>
          <ac:picMkLst>
            <pc:docMk/>
            <pc:sldMk cId="4140971526" sldId="284"/>
            <ac:picMk id="24" creationId="{D9C506E9-7021-40D5-83F9-02FE277114EE}"/>
          </ac:picMkLst>
        </pc:picChg>
      </pc:sldChg>
      <pc:sldChg chg="modSp add mod ord">
        <pc:chgData name="Luc Huynh Tan" userId="ffdaafb20c73c38d" providerId="LiveId" clId="{01084C72-B098-4A9D-92D8-2834E434D257}" dt="2021-02-22T23:22:36.627" v="5303" actId="1076"/>
        <pc:sldMkLst>
          <pc:docMk/>
          <pc:sldMk cId="3698925681" sldId="285"/>
        </pc:sldMkLst>
        <pc:spChg chg="mod">
          <ac:chgData name="Luc Huynh Tan" userId="ffdaafb20c73c38d" providerId="LiveId" clId="{01084C72-B098-4A9D-92D8-2834E434D257}" dt="2021-02-22T23:22:36.627" v="5303" actId="1076"/>
          <ac:spMkLst>
            <pc:docMk/>
            <pc:sldMk cId="3698925681" sldId="285"/>
            <ac:spMk id="2" creationId="{B008FD9C-3362-4387-98F2-19554F8AFB09}"/>
          </ac:spMkLst>
        </pc:spChg>
      </pc:sldChg>
      <pc:sldChg chg="addSp delSp modSp add mod">
        <pc:chgData name="Luc Huynh Tan" userId="ffdaafb20c73c38d" providerId="LiveId" clId="{01084C72-B098-4A9D-92D8-2834E434D257}" dt="2021-02-22T09:55:21.729" v="4095" actId="1038"/>
        <pc:sldMkLst>
          <pc:docMk/>
          <pc:sldMk cId="939215663" sldId="286"/>
        </pc:sldMkLst>
        <pc:spChg chg="mod">
          <ac:chgData name="Luc Huynh Tan" userId="ffdaafb20c73c38d" providerId="LiveId" clId="{01084C72-B098-4A9D-92D8-2834E434D257}" dt="2021-02-22T08:27:13.843" v="3355" actId="27636"/>
          <ac:spMkLst>
            <pc:docMk/>
            <pc:sldMk cId="939215663" sldId="286"/>
            <ac:spMk id="2" creationId="{B008FD9C-3362-4387-98F2-19554F8AFB09}"/>
          </ac:spMkLst>
        </pc:spChg>
        <pc:spChg chg="add mod">
          <ac:chgData name="Luc Huynh Tan" userId="ffdaafb20c73c38d" providerId="LiveId" clId="{01084C72-B098-4A9D-92D8-2834E434D257}" dt="2021-02-22T09:55:04.543" v="4091" actId="164"/>
          <ac:spMkLst>
            <pc:docMk/>
            <pc:sldMk cId="939215663" sldId="286"/>
            <ac:spMk id="3" creationId="{86145175-9776-48BB-9CC6-98AB7E7CC62A}"/>
          </ac:spMkLst>
        </pc:spChg>
        <pc:spChg chg="add mod">
          <ac:chgData name="Luc Huynh Tan" userId="ffdaafb20c73c38d" providerId="LiveId" clId="{01084C72-B098-4A9D-92D8-2834E434D257}" dt="2021-02-22T09:55:11.836" v="4092" actId="164"/>
          <ac:spMkLst>
            <pc:docMk/>
            <pc:sldMk cId="939215663" sldId="286"/>
            <ac:spMk id="13" creationId="{F8E9EB66-D50C-40B4-AB5C-E2075199497E}"/>
          </ac:spMkLst>
        </pc:spChg>
        <pc:spChg chg="add mod">
          <ac:chgData name="Luc Huynh Tan" userId="ffdaafb20c73c38d" providerId="LiveId" clId="{01084C72-B098-4A9D-92D8-2834E434D257}" dt="2021-02-22T09:55:21.729" v="4095" actId="1038"/>
          <ac:spMkLst>
            <pc:docMk/>
            <pc:sldMk cId="939215663" sldId="286"/>
            <ac:spMk id="14" creationId="{622ADDC8-68FA-4659-8842-457BFF577E42}"/>
          </ac:spMkLst>
        </pc:spChg>
        <pc:grpChg chg="add mod">
          <ac:chgData name="Luc Huynh Tan" userId="ffdaafb20c73c38d" providerId="LiveId" clId="{01084C72-B098-4A9D-92D8-2834E434D257}" dt="2021-02-22T09:55:04.543" v="4091" actId="164"/>
          <ac:grpSpMkLst>
            <pc:docMk/>
            <pc:sldMk cId="939215663" sldId="286"/>
            <ac:grpSpMk id="7" creationId="{35421EC9-6A7C-41D9-8DA9-F60DD52F175A}"/>
          </ac:grpSpMkLst>
        </pc:grpChg>
        <pc:grpChg chg="add mod">
          <ac:chgData name="Luc Huynh Tan" userId="ffdaafb20c73c38d" providerId="LiveId" clId="{01084C72-B098-4A9D-92D8-2834E434D257}" dt="2021-02-22T09:55:11.836" v="4092" actId="164"/>
          <ac:grpSpMkLst>
            <pc:docMk/>
            <pc:sldMk cId="939215663" sldId="286"/>
            <ac:grpSpMk id="8" creationId="{24B8F512-41DB-4A63-9DE9-41B7AD0D48DD}"/>
          </ac:grpSpMkLst>
        </pc:grpChg>
        <pc:picChg chg="del">
          <ac:chgData name="Luc Huynh Tan" userId="ffdaafb20c73c38d" providerId="LiveId" clId="{01084C72-B098-4A9D-92D8-2834E434D257}" dt="2021-02-22T08:06:02.623" v="3115" actId="478"/>
          <ac:picMkLst>
            <pc:docMk/>
            <pc:sldMk cId="939215663" sldId="286"/>
            <ac:picMk id="5" creationId="{8D402FE0-273B-46E9-A3FF-9A34ED020329}"/>
          </ac:picMkLst>
        </pc:picChg>
        <pc:picChg chg="add mod">
          <ac:chgData name="Luc Huynh Tan" userId="ffdaafb20c73c38d" providerId="LiveId" clId="{01084C72-B098-4A9D-92D8-2834E434D257}" dt="2021-02-22T09:55:11.836" v="4092" actId="164"/>
          <ac:picMkLst>
            <pc:docMk/>
            <pc:sldMk cId="939215663" sldId="286"/>
            <ac:picMk id="6" creationId="{4586083A-AECE-4340-971C-1B55443E1D8F}"/>
          </ac:picMkLst>
        </pc:picChg>
        <pc:picChg chg="add mod">
          <ac:chgData name="Luc Huynh Tan" userId="ffdaafb20c73c38d" providerId="LiveId" clId="{01084C72-B098-4A9D-92D8-2834E434D257}" dt="2021-02-22T09:55:04.543" v="4091" actId="164"/>
          <ac:picMkLst>
            <pc:docMk/>
            <pc:sldMk cId="939215663" sldId="286"/>
            <ac:picMk id="9" creationId="{96A52951-2973-45EF-A85F-223038A87D94}"/>
          </ac:picMkLst>
        </pc:picChg>
      </pc:sldChg>
      <pc:sldChg chg="addSp delSp modSp add mod">
        <pc:chgData name="Luc Huynh Tan" userId="ffdaafb20c73c38d" providerId="LiveId" clId="{01084C72-B098-4A9D-92D8-2834E434D257}" dt="2021-02-22T09:32:51.221" v="4001" actId="20577"/>
        <pc:sldMkLst>
          <pc:docMk/>
          <pc:sldMk cId="2214581322" sldId="287"/>
        </pc:sldMkLst>
        <pc:spChg chg="mod">
          <ac:chgData name="Luc Huynh Tan" userId="ffdaafb20c73c38d" providerId="LiveId" clId="{01084C72-B098-4A9D-92D8-2834E434D257}" dt="2021-02-22T09:32:51.221" v="4001" actId="20577"/>
          <ac:spMkLst>
            <pc:docMk/>
            <pc:sldMk cId="2214581322" sldId="287"/>
            <ac:spMk id="2" creationId="{B008FD9C-3362-4387-98F2-19554F8AFB09}"/>
          </ac:spMkLst>
        </pc:spChg>
        <pc:spChg chg="mod">
          <ac:chgData name="Luc Huynh Tan" userId="ffdaafb20c73c38d" providerId="LiveId" clId="{01084C72-B098-4A9D-92D8-2834E434D257}" dt="2021-02-22T09:21:28.563" v="3853" actId="1035"/>
          <ac:spMkLst>
            <pc:docMk/>
            <pc:sldMk cId="2214581322" sldId="287"/>
            <ac:spMk id="10" creationId="{EBAEA002-BFE7-4608-ABB9-D7825D46F99A}"/>
          </ac:spMkLst>
        </pc:spChg>
        <pc:spChg chg="mod">
          <ac:chgData name="Luc Huynh Tan" userId="ffdaafb20c73c38d" providerId="LiveId" clId="{01084C72-B098-4A9D-92D8-2834E434D257}" dt="2021-02-22T09:10:41.127" v="3695" actId="14100"/>
          <ac:spMkLst>
            <pc:docMk/>
            <pc:sldMk cId="2214581322" sldId="287"/>
            <ac:spMk id="12" creationId="{D2DD98C4-73A0-420B-921B-44FFE0F4C0D4}"/>
          </ac:spMkLst>
        </pc:spChg>
        <pc:spChg chg="mod">
          <ac:chgData name="Luc Huynh Tan" userId="ffdaafb20c73c38d" providerId="LiveId" clId="{01084C72-B098-4A9D-92D8-2834E434D257}" dt="2021-02-22T09:10:15.925" v="3693" actId="14100"/>
          <ac:spMkLst>
            <pc:docMk/>
            <pc:sldMk cId="2214581322" sldId="287"/>
            <ac:spMk id="13" creationId="{5B9B7AE8-E762-4E09-BC90-652884574950}"/>
          </ac:spMkLst>
        </pc:spChg>
        <pc:spChg chg="mod">
          <ac:chgData name="Luc Huynh Tan" userId="ffdaafb20c73c38d" providerId="LiveId" clId="{01084C72-B098-4A9D-92D8-2834E434D257}" dt="2021-02-22T09:10:57.764" v="3697" actId="14100"/>
          <ac:spMkLst>
            <pc:docMk/>
            <pc:sldMk cId="2214581322" sldId="287"/>
            <ac:spMk id="14" creationId="{F057F2E9-C3DB-4EC1-BF5B-5E509DA77424}"/>
          </ac:spMkLst>
        </pc:spChg>
        <pc:spChg chg="mod">
          <ac:chgData name="Luc Huynh Tan" userId="ffdaafb20c73c38d" providerId="LiveId" clId="{01084C72-B098-4A9D-92D8-2834E434D257}" dt="2021-02-22T09:11:01.818" v="3698" actId="14100"/>
          <ac:spMkLst>
            <pc:docMk/>
            <pc:sldMk cId="2214581322" sldId="287"/>
            <ac:spMk id="16" creationId="{CDD456DD-7ED2-4A95-ADFB-0AAAE8973102}"/>
          </ac:spMkLst>
        </pc:spChg>
        <pc:spChg chg="add del mod">
          <ac:chgData name="Luc Huynh Tan" userId="ffdaafb20c73c38d" providerId="LiveId" clId="{01084C72-B098-4A9D-92D8-2834E434D257}" dt="2021-02-22T09:09:30.593" v="3684"/>
          <ac:spMkLst>
            <pc:docMk/>
            <pc:sldMk cId="2214581322" sldId="287"/>
            <ac:spMk id="18" creationId="{D87C92E1-0F2C-4FBC-B9E5-E5A60AB374C2}"/>
          </ac:spMkLst>
        </pc:spChg>
        <pc:spChg chg="add mod">
          <ac:chgData name="Luc Huynh Tan" userId="ffdaafb20c73c38d" providerId="LiveId" clId="{01084C72-B098-4A9D-92D8-2834E434D257}" dt="2021-02-22T09:20:34.628" v="3841" actId="14100"/>
          <ac:spMkLst>
            <pc:docMk/>
            <pc:sldMk cId="2214581322" sldId="287"/>
            <ac:spMk id="19" creationId="{4E8C5930-6AA4-47B3-BB76-B566DD62B4AD}"/>
          </ac:spMkLst>
        </pc:spChg>
        <pc:spChg chg="add mod">
          <ac:chgData name="Luc Huynh Tan" userId="ffdaafb20c73c38d" providerId="LiveId" clId="{01084C72-B098-4A9D-92D8-2834E434D257}" dt="2021-02-22T09:20:47.829" v="3845" actId="1037"/>
          <ac:spMkLst>
            <pc:docMk/>
            <pc:sldMk cId="2214581322" sldId="287"/>
            <ac:spMk id="20" creationId="{7E675656-28A1-4564-9D27-B56640F5B415}"/>
          </ac:spMkLst>
        </pc:spChg>
        <pc:spChg chg="add mod">
          <ac:chgData name="Luc Huynh Tan" userId="ffdaafb20c73c38d" providerId="LiveId" clId="{01084C72-B098-4A9D-92D8-2834E434D257}" dt="2021-02-22T09:21:11.638" v="3848" actId="14100"/>
          <ac:spMkLst>
            <pc:docMk/>
            <pc:sldMk cId="2214581322" sldId="287"/>
            <ac:spMk id="21" creationId="{33E31CAF-A48F-4F18-8E14-5573A23325F8}"/>
          </ac:spMkLst>
        </pc:spChg>
        <pc:spChg chg="add mod">
          <ac:chgData name="Luc Huynh Tan" userId="ffdaafb20c73c38d" providerId="LiveId" clId="{01084C72-B098-4A9D-92D8-2834E434D257}" dt="2021-02-22T09:21:22.865" v="3851" actId="14100"/>
          <ac:spMkLst>
            <pc:docMk/>
            <pc:sldMk cId="2214581322" sldId="287"/>
            <ac:spMk id="22" creationId="{EC0ECD29-75D3-4A2E-B012-D603A7B41612}"/>
          </ac:spMkLst>
        </pc:spChg>
        <pc:picChg chg="del">
          <ac:chgData name="Luc Huynh Tan" userId="ffdaafb20c73c38d" providerId="LiveId" clId="{01084C72-B098-4A9D-92D8-2834E434D257}" dt="2021-02-22T09:00:33.566" v="3582" actId="478"/>
          <ac:picMkLst>
            <pc:docMk/>
            <pc:sldMk cId="2214581322" sldId="287"/>
            <ac:picMk id="4" creationId="{E86E34FB-F890-40FA-9249-0FC816DE14D2}"/>
          </ac:picMkLst>
        </pc:picChg>
        <pc:picChg chg="mod">
          <ac:chgData name="Luc Huynh Tan" userId="ffdaafb20c73c38d" providerId="LiveId" clId="{01084C72-B098-4A9D-92D8-2834E434D257}" dt="2021-02-22T09:09:29.314" v="3683" actId="1076"/>
          <ac:picMkLst>
            <pc:docMk/>
            <pc:sldMk cId="2214581322" sldId="287"/>
            <ac:picMk id="5" creationId="{40AE08A4-14D9-4AED-B0B1-5E7D23B8C648}"/>
          </ac:picMkLst>
        </pc:picChg>
        <pc:picChg chg="mod">
          <ac:chgData name="Luc Huynh Tan" userId="ffdaafb20c73c38d" providerId="LiveId" clId="{01084C72-B098-4A9D-92D8-2834E434D257}" dt="2021-02-22T09:10:07.539" v="3691" actId="1076"/>
          <ac:picMkLst>
            <pc:docMk/>
            <pc:sldMk cId="2214581322" sldId="287"/>
            <ac:picMk id="7" creationId="{499BE967-C2AF-4F81-B7B4-34DEC3267D55}"/>
          </ac:picMkLst>
        </pc:picChg>
        <pc:picChg chg="del">
          <ac:chgData name="Luc Huynh Tan" userId="ffdaafb20c73c38d" providerId="LiveId" clId="{01084C72-B098-4A9D-92D8-2834E434D257}" dt="2021-02-22T09:00:29.661" v="3581" actId="478"/>
          <ac:picMkLst>
            <pc:docMk/>
            <pc:sldMk cId="2214581322" sldId="287"/>
            <ac:picMk id="8" creationId="{29A21F78-79F7-424E-8784-9B6C8F9E7D0B}"/>
          </ac:picMkLst>
        </pc:picChg>
      </pc:sldChg>
      <pc:sldChg chg="addSp delSp modSp add del mod ord setBg delDesignElem">
        <pc:chgData name="Luc Huynh Tan" userId="ffdaafb20c73c38d" providerId="LiveId" clId="{01084C72-B098-4A9D-92D8-2834E434D257}" dt="2021-02-22T10:11:58.670" v="4305"/>
        <pc:sldMkLst>
          <pc:docMk/>
          <pc:sldMk cId="1325367749" sldId="288"/>
        </pc:sldMkLst>
        <pc:spChg chg="mod">
          <ac:chgData name="Luc Huynh Tan" userId="ffdaafb20c73c38d" providerId="LiveId" clId="{01084C72-B098-4A9D-92D8-2834E434D257}" dt="2021-02-22T10:11:44.752" v="4299" actId="20577"/>
          <ac:spMkLst>
            <pc:docMk/>
            <pc:sldMk cId="1325367749" sldId="288"/>
            <ac:spMk id="2" creationId="{B008FD9C-3362-4387-98F2-19554F8AFB09}"/>
          </ac:spMkLst>
        </pc:spChg>
        <pc:spChg chg="add del">
          <ac:chgData name="Luc Huynh Tan" userId="ffdaafb20c73c38d" providerId="LiveId" clId="{01084C72-B098-4A9D-92D8-2834E434D257}" dt="2021-02-22T10:11:58.670" v="4305"/>
          <ac:spMkLst>
            <pc:docMk/>
            <pc:sldMk cId="1325367749" sldId="288"/>
            <ac:spMk id="93" creationId="{17115F77-2FAE-4CA7-9A7F-10D5F2C8F831}"/>
          </ac:spMkLst>
        </pc:spChg>
        <pc:spChg chg="add del">
          <ac:chgData name="Luc Huynh Tan" userId="ffdaafb20c73c38d" providerId="LiveId" clId="{01084C72-B098-4A9D-92D8-2834E434D257}" dt="2021-02-22T10:11:58.670" v="4305"/>
          <ac:spMkLst>
            <pc:docMk/>
            <pc:sldMk cId="1325367749" sldId="288"/>
            <ac:spMk id="95" creationId="{5CD4C046-A04C-46CC-AFA3-6B0621F628C8}"/>
          </ac:spMkLst>
        </pc:spChg>
        <pc:spChg chg="add del">
          <ac:chgData name="Luc Huynh Tan" userId="ffdaafb20c73c38d" providerId="LiveId" clId="{01084C72-B098-4A9D-92D8-2834E434D257}" dt="2021-02-22T10:11:58.670" v="4305"/>
          <ac:spMkLst>
            <pc:docMk/>
            <pc:sldMk cId="1325367749" sldId="288"/>
            <ac:spMk id="97" creationId="{66C7A97A-A7DE-4DFB-8542-1E4BF24C7D31}"/>
          </ac:spMkLst>
        </pc:spChg>
        <pc:spChg chg="add del">
          <ac:chgData name="Luc Huynh Tan" userId="ffdaafb20c73c38d" providerId="LiveId" clId="{01084C72-B098-4A9D-92D8-2834E434D257}" dt="2021-02-22T10:11:58.670" v="4305"/>
          <ac:spMkLst>
            <pc:docMk/>
            <pc:sldMk cId="1325367749" sldId="288"/>
            <ac:spMk id="99" creationId="{BE111DB0-3D73-4D20-9D57-CEF5A0D865B9}"/>
          </ac:spMkLst>
        </pc:spChg>
        <pc:spChg chg="add del">
          <ac:chgData name="Luc Huynh Tan" userId="ffdaafb20c73c38d" providerId="LiveId" clId="{01084C72-B098-4A9D-92D8-2834E434D257}" dt="2021-02-22T10:11:58.670" v="4305"/>
          <ac:spMkLst>
            <pc:docMk/>
            <pc:sldMk cId="1325367749" sldId="288"/>
            <ac:spMk id="101" creationId="{027ADCA0-A066-4B16-8E1F-3C2483947B72}"/>
          </ac:spMkLst>
        </pc:spChg>
      </pc:sldChg>
      <pc:sldChg chg="addSp delSp modSp add del mod ord">
        <pc:chgData name="Luc Huynh Tan" userId="ffdaafb20c73c38d" providerId="LiveId" clId="{01084C72-B098-4A9D-92D8-2834E434D257}" dt="2021-02-22T15:05:17.945" v="5086"/>
        <pc:sldMkLst>
          <pc:docMk/>
          <pc:sldMk cId="3217092378" sldId="288"/>
        </pc:sldMkLst>
        <pc:spChg chg="mod">
          <ac:chgData name="Luc Huynh Tan" userId="ffdaafb20c73c38d" providerId="LiveId" clId="{01084C72-B098-4A9D-92D8-2834E434D257}" dt="2021-02-22T15:05:07.328" v="5084" actId="12789"/>
          <ac:spMkLst>
            <pc:docMk/>
            <pc:sldMk cId="3217092378" sldId="288"/>
            <ac:spMk id="2" creationId="{B008FD9C-3362-4387-98F2-19554F8AFB09}"/>
          </ac:spMkLst>
        </pc:spChg>
        <pc:spChg chg="mod ord">
          <ac:chgData name="Luc Huynh Tan" userId="ffdaafb20c73c38d" providerId="LiveId" clId="{01084C72-B098-4A9D-92D8-2834E434D257}" dt="2021-02-22T14:55:35.713" v="4993" actId="14100"/>
          <ac:spMkLst>
            <pc:docMk/>
            <pc:sldMk cId="3217092378" sldId="288"/>
            <ac:spMk id="12" creationId="{994C67CC-BC46-46FD-8FF3-B47264205585}"/>
          </ac:spMkLst>
        </pc:spChg>
        <pc:spChg chg="mod ord">
          <ac:chgData name="Luc Huynh Tan" userId="ffdaafb20c73c38d" providerId="LiveId" clId="{01084C72-B098-4A9D-92D8-2834E434D257}" dt="2021-02-22T15:04:28.033" v="5067" actId="1037"/>
          <ac:spMkLst>
            <pc:docMk/>
            <pc:sldMk cId="3217092378" sldId="288"/>
            <ac:spMk id="13" creationId="{5B9B7AE8-E762-4E09-BC90-652884574950}"/>
          </ac:spMkLst>
        </pc:spChg>
        <pc:picChg chg="add del mod">
          <ac:chgData name="Luc Huynh Tan" userId="ffdaafb20c73c38d" providerId="LiveId" clId="{01084C72-B098-4A9D-92D8-2834E434D257}" dt="2021-02-22T14:54:45.271" v="4956" actId="478"/>
          <ac:picMkLst>
            <pc:docMk/>
            <pc:sldMk cId="3217092378" sldId="288"/>
            <ac:picMk id="4" creationId="{63EA254C-E6FA-4A4A-BF38-8380FC47AF4D}"/>
          </ac:picMkLst>
        </pc:picChg>
        <pc:picChg chg="del">
          <ac:chgData name="Luc Huynh Tan" userId="ffdaafb20c73c38d" providerId="LiveId" clId="{01084C72-B098-4A9D-92D8-2834E434D257}" dt="2021-02-22T10:15:37.193" v="4364" actId="478"/>
          <ac:picMkLst>
            <pc:docMk/>
            <pc:sldMk cId="3217092378" sldId="288"/>
            <ac:picMk id="6" creationId="{B8360688-7256-4B53-9B24-ED3D1836DDAB}"/>
          </ac:picMkLst>
        </pc:picChg>
        <pc:picChg chg="add mod">
          <ac:chgData name="Luc Huynh Tan" userId="ffdaafb20c73c38d" providerId="LiveId" clId="{01084C72-B098-4A9D-92D8-2834E434D257}" dt="2021-02-22T14:55:21.557" v="4991" actId="1037"/>
          <ac:picMkLst>
            <pc:docMk/>
            <pc:sldMk cId="3217092378" sldId="288"/>
            <ac:picMk id="11" creationId="{B952160E-5F84-417E-AC6D-05EEB8D12D7F}"/>
          </ac:picMkLst>
        </pc:picChg>
      </pc:sldChg>
      <pc:sldChg chg="modSp add del mod ord">
        <pc:chgData name="Luc Huynh Tan" userId="ffdaafb20c73c38d" providerId="LiveId" clId="{01084C72-B098-4A9D-92D8-2834E434D257}" dt="2021-02-22T14:40:18.199" v="4914" actId="47"/>
        <pc:sldMkLst>
          <pc:docMk/>
          <pc:sldMk cId="39916794" sldId="289"/>
        </pc:sldMkLst>
        <pc:graphicFrameChg chg="mod modGraphic">
          <ac:chgData name="Luc Huynh Tan" userId="ffdaafb20c73c38d" providerId="LiveId" clId="{01084C72-B098-4A9D-92D8-2834E434D257}" dt="2021-02-22T10:58:54.545" v="4900" actId="14100"/>
          <ac:graphicFrameMkLst>
            <pc:docMk/>
            <pc:sldMk cId="39916794" sldId="289"/>
            <ac:graphicFrameMk id="4" creationId="{714B862E-6A8D-45ED-AC36-83C821B984AE}"/>
          </ac:graphicFrameMkLst>
        </pc:graphicFrameChg>
      </pc:sldChg>
      <pc:sldChg chg="modSp add mod ord">
        <pc:chgData name="Luc Huynh Tan" userId="ffdaafb20c73c38d" providerId="LiveId" clId="{01084C72-B098-4A9D-92D8-2834E434D257}" dt="2021-02-22T23:07:54.885" v="5157" actId="2165"/>
        <pc:sldMkLst>
          <pc:docMk/>
          <pc:sldMk cId="1387553167" sldId="290"/>
        </pc:sldMkLst>
        <pc:spChg chg="mod">
          <ac:chgData name="Luc Huynh Tan" userId="ffdaafb20c73c38d" providerId="LiveId" clId="{01084C72-B098-4A9D-92D8-2834E434D257}" dt="2021-02-22T23:06:01.674" v="5155" actId="404"/>
          <ac:spMkLst>
            <pc:docMk/>
            <pc:sldMk cId="1387553167" sldId="290"/>
            <ac:spMk id="2" creationId="{B008FD9C-3362-4387-98F2-19554F8AFB09}"/>
          </ac:spMkLst>
        </pc:spChg>
        <pc:graphicFrameChg chg="modGraphic">
          <ac:chgData name="Luc Huynh Tan" userId="ffdaafb20c73c38d" providerId="LiveId" clId="{01084C72-B098-4A9D-92D8-2834E434D257}" dt="2021-02-22T23:07:54.885" v="5157" actId="2165"/>
          <ac:graphicFrameMkLst>
            <pc:docMk/>
            <pc:sldMk cId="1387553167" sldId="290"/>
            <ac:graphicFrameMk id="4" creationId="{714B862E-6A8D-45ED-AC36-83C821B984AE}"/>
          </ac:graphicFrameMkLst>
        </pc:graphicFrameChg>
      </pc:sldChg>
      <pc:sldChg chg="add">
        <pc:chgData name="Luc Huynh Tan" userId="ffdaafb20c73c38d" providerId="LiveId" clId="{01084C72-B098-4A9D-92D8-2834E434D257}" dt="2021-02-22T14:54:31.576" v="4954"/>
        <pc:sldMkLst>
          <pc:docMk/>
          <pc:sldMk cId="958454212" sldId="291"/>
        </pc:sldMkLst>
      </pc:sldChg>
      <pc:sldChg chg="delSp add del setBg delDesignElem">
        <pc:chgData name="Luc Huynh Tan" userId="ffdaafb20c73c38d" providerId="LiveId" clId="{01084C72-B098-4A9D-92D8-2834E434D257}" dt="2021-02-22T22:54:49.822" v="5092" actId="47"/>
        <pc:sldMkLst>
          <pc:docMk/>
          <pc:sldMk cId="467025677" sldId="292"/>
        </pc:sldMkLst>
        <pc:spChg chg="del">
          <ac:chgData name="Luc Huynh Tan" userId="ffdaafb20c73c38d" providerId="LiveId" clId="{01084C72-B098-4A9D-92D8-2834E434D257}" dt="2021-02-22T22:51:13.005" v="5089"/>
          <ac:spMkLst>
            <pc:docMk/>
            <pc:sldMk cId="467025677" sldId="292"/>
            <ac:spMk id="18" creationId="{29DC5A77-10C9-4ECF-B7EB-8D917F36A9EE}"/>
          </ac:spMkLst>
        </pc:spChg>
        <pc:spChg chg="del">
          <ac:chgData name="Luc Huynh Tan" userId="ffdaafb20c73c38d" providerId="LiveId" clId="{01084C72-B098-4A9D-92D8-2834E434D257}" dt="2021-02-22T22:51:13.005" v="5089"/>
          <ac:spMkLst>
            <pc:docMk/>
            <pc:sldMk cId="467025677" sldId="292"/>
            <ac:spMk id="19" creationId="{2FFE28B5-FB16-49A9-B851-3C35FAC0CACB}"/>
          </ac:spMkLst>
        </pc:spChg>
        <pc:spChg chg="del">
          <ac:chgData name="Luc Huynh Tan" userId="ffdaafb20c73c38d" providerId="LiveId" clId="{01084C72-B098-4A9D-92D8-2834E434D257}" dt="2021-02-22T22:51:13.005" v="5089"/>
          <ac:spMkLst>
            <pc:docMk/>
            <pc:sldMk cId="467025677" sldId="292"/>
            <ac:spMk id="20" creationId="{01014442-855A-4E0F-8D09-C314661A48B9}"/>
          </ac:spMkLst>
        </pc:spChg>
        <pc:spChg chg="del">
          <ac:chgData name="Luc Huynh Tan" userId="ffdaafb20c73c38d" providerId="LiveId" clId="{01084C72-B098-4A9D-92D8-2834E434D257}" dt="2021-02-22T22:51:13.005" v="5089"/>
          <ac:spMkLst>
            <pc:docMk/>
            <pc:sldMk cId="467025677" sldId="292"/>
            <ac:spMk id="21" creationId="{9B1ABF09-86CF-414E-88A5-2B84CC7232A9}"/>
          </ac:spMkLst>
        </pc:spChg>
        <pc:spChg chg="del">
          <ac:chgData name="Luc Huynh Tan" userId="ffdaafb20c73c38d" providerId="LiveId" clId="{01084C72-B098-4A9D-92D8-2834E434D257}" dt="2021-02-22T22:51:13.005" v="5089"/>
          <ac:spMkLst>
            <pc:docMk/>
            <pc:sldMk cId="467025677" sldId="292"/>
            <ac:spMk id="22" creationId="{3FE91770-CDBB-4D24-94E5-AD484F36CE87}"/>
          </ac:spMkLst>
        </pc:spChg>
      </pc:sldChg>
      <pc:sldChg chg="addSp delSp modSp add del mod ord setBg delDesignElem">
        <pc:chgData name="Luc Huynh Tan" userId="ffdaafb20c73c38d" providerId="LiveId" clId="{01084C72-B098-4A9D-92D8-2834E434D257}" dt="2021-02-22T23:06:15.110" v="5156" actId="47"/>
        <pc:sldMkLst>
          <pc:docMk/>
          <pc:sldMk cId="1835077513" sldId="292"/>
        </pc:sldMkLst>
        <pc:spChg chg="del">
          <ac:chgData name="Luc Huynh Tan" userId="ffdaafb20c73c38d" providerId="LiveId" clId="{01084C72-B098-4A9D-92D8-2834E434D257}" dt="2021-02-22T22:56:40.840" v="5097" actId="478"/>
          <ac:spMkLst>
            <pc:docMk/>
            <pc:sldMk cId="1835077513" sldId="292"/>
            <ac:spMk id="2" creationId="{B008FD9C-3362-4387-98F2-19554F8AFB09}"/>
          </ac:spMkLst>
        </pc:spChg>
        <pc:spChg chg="del">
          <ac:chgData name="Luc Huynh Tan" userId="ffdaafb20c73c38d" providerId="LiveId" clId="{01084C72-B098-4A9D-92D8-2834E434D257}" dt="2021-02-22T22:56:40.840" v="5097" actId="478"/>
          <ac:spMkLst>
            <pc:docMk/>
            <pc:sldMk cId="1835077513" sldId="292"/>
            <ac:spMk id="3" creationId="{1CD69FFD-E877-4371-969B-312623941E06}"/>
          </ac:spMkLst>
        </pc:spChg>
        <pc:spChg chg="add mod">
          <ac:chgData name="Luc Huynh Tan" userId="ffdaafb20c73c38d" providerId="LiveId" clId="{01084C72-B098-4A9D-92D8-2834E434D257}" dt="2021-02-22T22:56:40.840" v="5097" actId="478"/>
          <ac:spMkLst>
            <pc:docMk/>
            <pc:sldMk cId="1835077513" sldId="292"/>
            <ac:spMk id="5" creationId="{0C805BDF-EAED-45B8-8D62-BFC694297014}"/>
          </ac:spMkLst>
        </pc:spChg>
        <pc:spChg chg="add mod">
          <ac:chgData name="Luc Huynh Tan" userId="ffdaafb20c73c38d" providerId="LiveId" clId="{01084C72-B098-4A9D-92D8-2834E434D257}" dt="2021-02-22T22:56:40.840" v="5097" actId="478"/>
          <ac:spMkLst>
            <pc:docMk/>
            <pc:sldMk cId="1835077513" sldId="292"/>
            <ac:spMk id="7" creationId="{53F5EF5B-C97D-4438-8F12-61B4D8F4FEF4}"/>
          </ac:spMkLst>
        </pc:spChg>
        <pc:spChg chg="add mod">
          <ac:chgData name="Luc Huynh Tan" userId="ffdaafb20c73c38d" providerId="LiveId" clId="{01084C72-B098-4A9D-92D8-2834E434D257}" dt="2021-02-22T22:56:41.340" v="5098"/>
          <ac:spMkLst>
            <pc:docMk/>
            <pc:sldMk cId="1835077513" sldId="292"/>
            <ac:spMk id="13" creationId="{3222519F-8DF2-43D4-B3FD-42DCFFE8C581}"/>
          </ac:spMkLst>
        </pc:spChg>
        <pc:spChg chg="add mod">
          <ac:chgData name="Luc Huynh Tan" userId="ffdaafb20c73c38d" providerId="LiveId" clId="{01084C72-B098-4A9D-92D8-2834E434D257}" dt="2021-02-22T22:56:41.340" v="5098"/>
          <ac:spMkLst>
            <pc:docMk/>
            <pc:sldMk cId="1835077513" sldId="292"/>
            <ac:spMk id="14" creationId="{BB5BC9E1-0713-41DA-B2E3-1A197F046D05}"/>
          </ac:spMkLst>
        </pc:spChg>
        <pc:spChg chg="add mod">
          <ac:chgData name="Luc Huynh Tan" userId="ffdaafb20c73c38d" providerId="LiveId" clId="{01084C72-B098-4A9D-92D8-2834E434D257}" dt="2021-02-22T22:56:41.340" v="5098"/>
          <ac:spMkLst>
            <pc:docMk/>
            <pc:sldMk cId="1835077513" sldId="292"/>
            <ac:spMk id="15" creationId="{F6038B23-0C8A-405A-B56D-AC60FF36E5BB}"/>
          </ac:spMkLst>
        </pc:spChg>
        <pc:spChg chg="add mod">
          <ac:chgData name="Luc Huynh Tan" userId="ffdaafb20c73c38d" providerId="LiveId" clId="{01084C72-B098-4A9D-92D8-2834E434D257}" dt="2021-02-22T22:56:41.340" v="5098"/>
          <ac:spMkLst>
            <pc:docMk/>
            <pc:sldMk cId="1835077513" sldId="292"/>
            <ac:spMk id="16" creationId="{B1D58499-B0F4-41F3-9613-77B3CF22000A}"/>
          </ac:spMkLst>
        </pc:spChg>
        <pc:spChg chg="add mod">
          <ac:chgData name="Luc Huynh Tan" userId="ffdaafb20c73c38d" providerId="LiveId" clId="{01084C72-B098-4A9D-92D8-2834E434D257}" dt="2021-02-22T22:56:41.340" v="5098"/>
          <ac:spMkLst>
            <pc:docMk/>
            <pc:sldMk cId="1835077513" sldId="292"/>
            <ac:spMk id="17" creationId="{9E81745C-C0F8-462D-B6CB-CC3AC87BAD5D}"/>
          </ac:spMkLst>
        </pc:spChg>
        <pc:spChg chg="del">
          <ac:chgData name="Luc Huynh Tan" userId="ffdaafb20c73c38d" providerId="LiveId" clId="{01084C72-B098-4A9D-92D8-2834E434D257}" dt="2021-02-22T22:56:31.829" v="5094"/>
          <ac:spMkLst>
            <pc:docMk/>
            <pc:sldMk cId="1835077513" sldId="292"/>
            <ac:spMk id="18" creationId="{29DC5A77-10C9-4ECF-B7EB-8D917F36A9EE}"/>
          </ac:spMkLst>
        </pc:spChg>
        <pc:spChg chg="del">
          <ac:chgData name="Luc Huynh Tan" userId="ffdaafb20c73c38d" providerId="LiveId" clId="{01084C72-B098-4A9D-92D8-2834E434D257}" dt="2021-02-22T22:56:31.829" v="5094"/>
          <ac:spMkLst>
            <pc:docMk/>
            <pc:sldMk cId="1835077513" sldId="292"/>
            <ac:spMk id="19" creationId="{2FFE28B5-FB16-49A9-B851-3C35FAC0CACB}"/>
          </ac:spMkLst>
        </pc:spChg>
        <pc:spChg chg="del">
          <ac:chgData name="Luc Huynh Tan" userId="ffdaafb20c73c38d" providerId="LiveId" clId="{01084C72-B098-4A9D-92D8-2834E434D257}" dt="2021-02-22T22:56:31.829" v="5094"/>
          <ac:spMkLst>
            <pc:docMk/>
            <pc:sldMk cId="1835077513" sldId="292"/>
            <ac:spMk id="20" creationId="{01014442-855A-4E0F-8D09-C314661A48B9}"/>
          </ac:spMkLst>
        </pc:spChg>
        <pc:spChg chg="del">
          <ac:chgData name="Luc Huynh Tan" userId="ffdaafb20c73c38d" providerId="LiveId" clId="{01084C72-B098-4A9D-92D8-2834E434D257}" dt="2021-02-22T22:56:31.829" v="5094"/>
          <ac:spMkLst>
            <pc:docMk/>
            <pc:sldMk cId="1835077513" sldId="292"/>
            <ac:spMk id="21" creationId="{9B1ABF09-86CF-414E-88A5-2B84CC7232A9}"/>
          </ac:spMkLst>
        </pc:spChg>
        <pc:spChg chg="del">
          <ac:chgData name="Luc Huynh Tan" userId="ffdaafb20c73c38d" providerId="LiveId" clId="{01084C72-B098-4A9D-92D8-2834E434D257}" dt="2021-02-22T22:56:31.829" v="5094"/>
          <ac:spMkLst>
            <pc:docMk/>
            <pc:sldMk cId="1835077513" sldId="292"/>
            <ac:spMk id="22" creationId="{3FE91770-CDBB-4D24-94E5-AD484F36CE87}"/>
          </ac:spMkLst>
        </pc:spChg>
        <pc:spChg chg="add mod">
          <ac:chgData name="Luc Huynh Tan" userId="ffdaafb20c73c38d" providerId="LiveId" clId="{01084C72-B098-4A9D-92D8-2834E434D257}" dt="2021-02-22T22:56:41.340" v="5098"/>
          <ac:spMkLst>
            <pc:docMk/>
            <pc:sldMk cId="1835077513" sldId="292"/>
            <ac:spMk id="23" creationId="{E30B14C5-2E4F-4FE0-B877-B5EA5C9CCFA8}"/>
          </ac:spMkLst>
        </pc:spChg>
        <pc:spChg chg="add mod">
          <ac:chgData name="Luc Huynh Tan" userId="ffdaafb20c73c38d" providerId="LiveId" clId="{01084C72-B098-4A9D-92D8-2834E434D257}" dt="2021-02-22T23:02:29.718" v="5121" actId="20577"/>
          <ac:spMkLst>
            <pc:docMk/>
            <pc:sldMk cId="1835077513" sldId="292"/>
            <ac:spMk id="24" creationId="{0FC6530A-C092-4CB7-B3A3-9BFB9B857C27}"/>
          </ac:spMkLst>
        </pc:spChg>
      </pc:sldChg>
      <pc:sldChg chg="addSp delSp modSp add mod">
        <pc:chgData name="Luc Huynh Tan" userId="ffdaafb20c73c38d" providerId="LiveId" clId="{01084C72-B098-4A9D-92D8-2834E434D257}" dt="2021-02-22T23:10:13.353" v="5166" actId="12789"/>
        <pc:sldMkLst>
          <pc:docMk/>
          <pc:sldMk cId="3448844619" sldId="293"/>
        </pc:sldMkLst>
        <pc:spChg chg="mod">
          <ac:chgData name="Luc Huynh Tan" userId="ffdaafb20c73c38d" providerId="LiveId" clId="{01084C72-B098-4A9D-92D8-2834E434D257}" dt="2021-02-22T23:10:13.353" v="5166" actId="12789"/>
          <ac:spMkLst>
            <pc:docMk/>
            <pc:sldMk cId="3448844619" sldId="293"/>
            <ac:spMk id="2" creationId="{B008FD9C-3362-4387-98F2-19554F8AFB09}"/>
          </ac:spMkLst>
        </pc:spChg>
        <pc:picChg chg="add mod">
          <ac:chgData name="Luc Huynh Tan" userId="ffdaafb20c73c38d" providerId="LiveId" clId="{01084C72-B098-4A9D-92D8-2834E434D257}" dt="2021-02-22T23:03:17.130" v="5128" actId="14100"/>
          <ac:picMkLst>
            <pc:docMk/>
            <pc:sldMk cId="3448844619" sldId="293"/>
            <ac:picMk id="3" creationId="{82579868-B85A-483F-80D9-705D73CE167B}"/>
          </ac:picMkLst>
        </pc:picChg>
        <pc:picChg chg="del">
          <ac:chgData name="Luc Huynh Tan" userId="ffdaafb20c73c38d" providerId="LiveId" clId="{01084C72-B098-4A9D-92D8-2834E434D257}" dt="2021-02-22T23:03:03.139" v="5123" actId="478"/>
          <ac:picMkLst>
            <pc:docMk/>
            <pc:sldMk cId="3448844619" sldId="293"/>
            <ac:picMk id="5" creationId="{8D402FE0-273B-46E9-A3FF-9A34ED020329}"/>
          </ac:picMkLst>
        </pc:picChg>
      </pc:sldChg>
      <pc:sldChg chg="add del">
        <pc:chgData name="Luc Huynh Tan" userId="ffdaafb20c73c38d" providerId="LiveId" clId="{01084C72-B098-4A9D-92D8-2834E434D257}" dt="2021-02-22T22:54:49.822" v="5092" actId="47"/>
        <pc:sldMkLst>
          <pc:docMk/>
          <pc:sldMk cId="4014395097" sldId="293"/>
        </pc:sldMkLst>
      </pc:sldChg>
      <pc:sldChg chg="modSp add del mod">
        <pc:chgData name="Luc Huynh Tan" userId="ffdaafb20c73c38d" providerId="LiveId" clId="{01084C72-B098-4A9D-92D8-2834E434D257}" dt="2021-02-22T23:11:44.091" v="5186" actId="47"/>
        <pc:sldMkLst>
          <pc:docMk/>
          <pc:sldMk cId="1667477329" sldId="294"/>
        </pc:sldMkLst>
        <pc:spChg chg="mod">
          <ac:chgData name="Luc Huynh Tan" userId="ffdaafb20c73c38d" providerId="LiveId" clId="{01084C72-B098-4A9D-92D8-2834E434D257}" dt="2021-02-22T23:08:47.052" v="5161" actId="27636"/>
          <ac:spMkLst>
            <pc:docMk/>
            <pc:sldMk cId="1667477329" sldId="294"/>
            <ac:spMk id="2" creationId="{B008FD9C-3362-4387-98F2-19554F8AFB09}"/>
          </ac:spMkLst>
        </pc:spChg>
      </pc:sldChg>
      <pc:sldChg chg="delSp add setBg delDesignElem">
        <pc:chgData name="Luc Huynh Tan" userId="ffdaafb20c73c38d" providerId="LiveId" clId="{01084C72-B098-4A9D-92D8-2834E434D257}" dt="2021-02-22T23:27:40.797" v="5311"/>
        <pc:sldMkLst>
          <pc:docMk/>
          <pc:sldMk cId="2784706340" sldId="294"/>
        </pc:sldMkLst>
        <pc:spChg chg="del">
          <ac:chgData name="Luc Huynh Tan" userId="ffdaafb20c73c38d" providerId="LiveId" clId="{01084C72-B098-4A9D-92D8-2834E434D257}" dt="2021-02-22T23:27:40.797" v="5311"/>
          <ac:spMkLst>
            <pc:docMk/>
            <pc:sldMk cId="2784706340" sldId="294"/>
            <ac:spMk id="10" creationId="{592EA15A-A515-5144-9A8A-46AB8ECBB271}"/>
          </ac:spMkLst>
        </pc:spChg>
        <pc:spChg chg="del">
          <ac:chgData name="Luc Huynh Tan" userId="ffdaafb20c73c38d" providerId="LiveId" clId="{01084C72-B098-4A9D-92D8-2834E434D257}" dt="2021-02-22T23:27:40.797" v="5311"/>
          <ac:spMkLst>
            <pc:docMk/>
            <pc:sldMk cId="2784706340" sldId="294"/>
            <ac:spMk id="11" creationId="{01D807D4-36A9-7A41-9336-EC29A1A14E93}"/>
          </ac:spMkLst>
        </pc:spChg>
        <pc:spChg chg="del">
          <ac:chgData name="Luc Huynh Tan" userId="ffdaafb20c73c38d" providerId="LiveId" clId="{01084C72-B098-4A9D-92D8-2834E434D257}" dt="2021-02-22T23:27:40.797" v="5311"/>
          <ac:spMkLst>
            <pc:docMk/>
            <pc:sldMk cId="2784706340" sldId="294"/>
            <ac:spMk id="12" creationId="{44AD88EF-00E5-3F4B-95AA-6AD79843F23B}"/>
          </ac:spMkLst>
        </pc:spChg>
        <pc:spChg chg="del">
          <ac:chgData name="Luc Huynh Tan" userId="ffdaafb20c73c38d" providerId="LiveId" clId="{01084C72-B098-4A9D-92D8-2834E434D257}" dt="2021-02-22T23:27:40.797" v="5311"/>
          <ac:spMkLst>
            <pc:docMk/>
            <pc:sldMk cId="2784706340" sldId="294"/>
            <ac:spMk id="13" creationId="{2C809BB2-391E-1846-A3D4-80663F1546B5}"/>
          </ac:spMkLst>
        </pc:spChg>
        <pc:spChg chg="del">
          <ac:chgData name="Luc Huynh Tan" userId="ffdaafb20c73c38d" providerId="LiveId" clId="{01084C72-B098-4A9D-92D8-2834E434D257}" dt="2021-02-22T23:27:40.797" v="5311"/>
          <ac:spMkLst>
            <pc:docMk/>
            <pc:sldMk cId="2784706340" sldId="294"/>
            <ac:spMk id="15" creationId="{336443FB-BDAC-1D4E-A1C9-2E214956B428}"/>
          </ac:spMkLst>
        </pc:spChg>
      </pc:sldChg>
      <pc:sldChg chg="add del">
        <pc:chgData name="Luc Huynh Tan" userId="ffdaafb20c73c38d" providerId="LiveId" clId="{01084C72-B098-4A9D-92D8-2834E434D257}" dt="2021-02-22T22:54:49.822" v="5092" actId="47"/>
        <pc:sldMkLst>
          <pc:docMk/>
          <pc:sldMk cId="3663562583" sldId="294"/>
        </pc:sldMkLst>
      </pc:sldChg>
      <pc:sldChg chg="add del">
        <pc:chgData name="Luc Huynh Tan" userId="ffdaafb20c73c38d" providerId="LiveId" clId="{01084C72-B098-4A9D-92D8-2834E434D257}" dt="2021-02-22T22:54:49.822" v="5092" actId="47"/>
        <pc:sldMkLst>
          <pc:docMk/>
          <pc:sldMk cId="70339799" sldId="295"/>
        </pc:sldMkLst>
      </pc:sldChg>
      <pc:sldChg chg="addSp delSp modSp add mod setBg delDesignElem">
        <pc:chgData name="Luc Huynh Tan" userId="ffdaafb20c73c38d" providerId="LiveId" clId="{01084C72-B098-4A9D-92D8-2834E434D257}" dt="2021-02-22T23:12:04.131" v="5191"/>
        <pc:sldMkLst>
          <pc:docMk/>
          <pc:sldMk cId="3066224391" sldId="295"/>
        </pc:sldMkLst>
        <pc:spChg chg="del">
          <ac:chgData name="Luc Huynh Tan" userId="ffdaafb20c73c38d" providerId="LiveId" clId="{01084C72-B098-4A9D-92D8-2834E434D257}" dt="2021-02-22T23:11:55.131" v="5187" actId="478"/>
          <ac:spMkLst>
            <pc:docMk/>
            <pc:sldMk cId="3066224391" sldId="295"/>
            <ac:spMk id="2" creationId="{B008FD9C-3362-4387-98F2-19554F8AFB09}"/>
          </ac:spMkLst>
        </pc:spChg>
        <pc:spChg chg="del">
          <ac:chgData name="Luc Huynh Tan" userId="ffdaafb20c73c38d" providerId="LiveId" clId="{01084C72-B098-4A9D-92D8-2834E434D257}" dt="2021-02-22T23:11:55.131" v="5187" actId="478"/>
          <ac:spMkLst>
            <pc:docMk/>
            <pc:sldMk cId="3066224391" sldId="295"/>
            <ac:spMk id="3" creationId="{1CD69FFD-E877-4371-969B-312623941E06}"/>
          </ac:spMkLst>
        </pc:spChg>
        <pc:spChg chg="add del mod">
          <ac:chgData name="Luc Huynh Tan" userId="ffdaafb20c73c38d" providerId="LiveId" clId="{01084C72-B098-4A9D-92D8-2834E434D257}" dt="2021-02-22T23:12:03.569" v="5190" actId="478"/>
          <ac:spMkLst>
            <pc:docMk/>
            <pc:sldMk cId="3066224391" sldId="295"/>
            <ac:spMk id="5" creationId="{48DC3AFD-ECD6-4423-ADB6-D6114A9D1252}"/>
          </ac:spMkLst>
        </pc:spChg>
        <pc:spChg chg="add del mod">
          <ac:chgData name="Luc Huynh Tan" userId="ffdaafb20c73c38d" providerId="LiveId" clId="{01084C72-B098-4A9D-92D8-2834E434D257}" dt="2021-02-22T23:12:03.569" v="5190" actId="478"/>
          <ac:spMkLst>
            <pc:docMk/>
            <pc:sldMk cId="3066224391" sldId="295"/>
            <ac:spMk id="7" creationId="{202B7DDF-0C5A-48A6-AC31-3A60CD3B9D73}"/>
          </ac:spMkLst>
        </pc:spChg>
        <pc:spChg chg="add del mod">
          <ac:chgData name="Luc Huynh Tan" userId="ffdaafb20c73c38d" providerId="LiveId" clId="{01084C72-B098-4A9D-92D8-2834E434D257}" dt="2021-02-22T23:12:00.691" v="5189"/>
          <ac:spMkLst>
            <pc:docMk/>
            <pc:sldMk cId="3066224391" sldId="295"/>
            <ac:spMk id="13" creationId="{65D9EFE5-74C3-4E7C-97C5-6AD8288AC15A}"/>
          </ac:spMkLst>
        </pc:spChg>
        <pc:spChg chg="add del mod">
          <ac:chgData name="Luc Huynh Tan" userId="ffdaafb20c73c38d" providerId="LiveId" clId="{01084C72-B098-4A9D-92D8-2834E434D257}" dt="2021-02-22T23:12:00.691" v="5189"/>
          <ac:spMkLst>
            <pc:docMk/>
            <pc:sldMk cId="3066224391" sldId="295"/>
            <ac:spMk id="14" creationId="{0D8F5C46-7484-40ED-BD30-A8A9DFB0EC3B}"/>
          </ac:spMkLst>
        </pc:spChg>
        <pc:spChg chg="add del mod">
          <ac:chgData name="Luc Huynh Tan" userId="ffdaafb20c73c38d" providerId="LiveId" clId="{01084C72-B098-4A9D-92D8-2834E434D257}" dt="2021-02-22T23:12:00.691" v="5189"/>
          <ac:spMkLst>
            <pc:docMk/>
            <pc:sldMk cId="3066224391" sldId="295"/>
            <ac:spMk id="15" creationId="{DFF4A3B2-6827-40D7-9D8A-A5DD2F094E3A}"/>
          </ac:spMkLst>
        </pc:spChg>
        <pc:spChg chg="add del mod">
          <ac:chgData name="Luc Huynh Tan" userId="ffdaafb20c73c38d" providerId="LiveId" clId="{01084C72-B098-4A9D-92D8-2834E434D257}" dt="2021-02-22T23:12:00.691" v="5189"/>
          <ac:spMkLst>
            <pc:docMk/>
            <pc:sldMk cId="3066224391" sldId="295"/>
            <ac:spMk id="16" creationId="{54A5D8A6-2912-4474-839D-09F95F80C509}"/>
          </ac:spMkLst>
        </pc:spChg>
        <pc:spChg chg="add del mod">
          <ac:chgData name="Luc Huynh Tan" userId="ffdaafb20c73c38d" providerId="LiveId" clId="{01084C72-B098-4A9D-92D8-2834E434D257}" dt="2021-02-22T23:12:00.691" v="5189"/>
          <ac:spMkLst>
            <pc:docMk/>
            <pc:sldMk cId="3066224391" sldId="295"/>
            <ac:spMk id="17" creationId="{77F987FB-E52B-48B1-ACBA-6755CB6BD61F}"/>
          </ac:spMkLst>
        </pc:spChg>
        <pc:spChg chg="del">
          <ac:chgData name="Luc Huynh Tan" userId="ffdaafb20c73c38d" providerId="LiveId" clId="{01084C72-B098-4A9D-92D8-2834E434D257}" dt="2021-02-22T23:09:52.526" v="5163"/>
          <ac:spMkLst>
            <pc:docMk/>
            <pc:sldMk cId="3066224391" sldId="295"/>
            <ac:spMk id="18" creationId="{29DC5A77-10C9-4ECF-B7EB-8D917F36A9EE}"/>
          </ac:spMkLst>
        </pc:spChg>
        <pc:spChg chg="del">
          <ac:chgData name="Luc Huynh Tan" userId="ffdaafb20c73c38d" providerId="LiveId" clId="{01084C72-B098-4A9D-92D8-2834E434D257}" dt="2021-02-22T23:09:52.526" v="5163"/>
          <ac:spMkLst>
            <pc:docMk/>
            <pc:sldMk cId="3066224391" sldId="295"/>
            <ac:spMk id="19" creationId="{2FFE28B5-FB16-49A9-B851-3C35FAC0CACB}"/>
          </ac:spMkLst>
        </pc:spChg>
        <pc:spChg chg="del">
          <ac:chgData name="Luc Huynh Tan" userId="ffdaafb20c73c38d" providerId="LiveId" clId="{01084C72-B098-4A9D-92D8-2834E434D257}" dt="2021-02-22T23:09:52.526" v="5163"/>
          <ac:spMkLst>
            <pc:docMk/>
            <pc:sldMk cId="3066224391" sldId="295"/>
            <ac:spMk id="20" creationId="{01014442-855A-4E0F-8D09-C314661A48B9}"/>
          </ac:spMkLst>
        </pc:spChg>
        <pc:spChg chg="del">
          <ac:chgData name="Luc Huynh Tan" userId="ffdaafb20c73c38d" providerId="LiveId" clId="{01084C72-B098-4A9D-92D8-2834E434D257}" dt="2021-02-22T23:09:52.526" v="5163"/>
          <ac:spMkLst>
            <pc:docMk/>
            <pc:sldMk cId="3066224391" sldId="295"/>
            <ac:spMk id="21" creationId="{9B1ABF09-86CF-414E-88A5-2B84CC7232A9}"/>
          </ac:spMkLst>
        </pc:spChg>
        <pc:spChg chg="del">
          <ac:chgData name="Luc Huynh Tan" userId="ffdaafb20c73c38d" providerId="LiveId" clId="{01084C72-B098-4A9D-92D8-2834E434D257}" dt="2021-02-22T23:09:52.526" v="5163"/>
          <ac:spMkLst>
            <pc:docMk/>
            <pc:sldMk cId="3066224391" sldId="295"/>
            <ac:spMk id="22" creationId="{3FE91770-CDBB-4D24-94E5-AD484F36CE87}"/>
          </ac:spMkLst>
        </pc:spChg>
        <pc:spChg chg="add del mod">
          <ac:chgData name="Luc Huynh Tan" userId="ffdaafb20c73c38d" providerId="LiveId" clId="{01084C72-B098-4A9D-92D8-2834E434D257}" dt="2021-02-22T23:12:00.691" v="5189"/>
          <ac:spMkLst>
            <pc:docMk/>
            <pc:sldMk cId="3066224391" sldId="295"/>
            <ac:spMk id="23" creationId="{9B4DCD2D-6B2B-4451-8F7A-C93C5982544A}"/>
          </ac:spMkLst>
        </pc:spChg>
        <pc:spChg chg="add del mod">
          <ac:chgData name="Luc Huynh Tan" userId="ffdaafb20c73c38d" providerId="LiveId" clId="{01084C72-B098-4A9D-92D8-2834E434D257}" dt="2021-02-22T23:12:00.691" v="5189"/>
          <ac:spMkLst>
            <pc:docMk/>
            <pc:sldMk cId="3066224391" sldId="295"/>
            <ac:spMk id="24" creationId="{A2858782-22CA-4996-8F03-9B9DE1C073C6}"/>
          </ac:spMkLst>
        </pc:spChg>
        <pc:spChg chg="add mod">
          <ac:chgData name="Luc Huynh Tan" userId="ffdaafb20c73c38d" providerId="LiveId" clId="{01084C72-B098-4A9D-92D8-2834E434D257}" dt="2021-02-22T23:12:04.131" v="5191"/>
          <ac:spMkLst>
            <pc:docMk/>
            <pc:sldMk cId="3066224391" sldId="295"/>
            <ac:spMk id="25" creationId="{90F9C367-F6E0-42F1-91B4-6AA93A63A16E}"/>
          </ac:spMkLst>
        </pc:spChg>
        <pc:spChg chg="add mod">
          <ac:chgData name="Luc Huynh Tan" userId="ffdaafb20c73c38d" providerId="LiveId" clId="{01084C72-B098-4A9D-92D8-2834E434D257}" dt="2021-02-22T23:12:04.131" v="5191"/>
          <ac:spMkLst>
            <pc:docMk/>
            <pc:sldMk cId="3066224391" sldId="295"/>
            <ac:spMk id="26" creationId="{FDDA3F34-7F1F-474A-8277-C3DE6999C30C}"/>
          </ac:spMkLst>
        </pc:spChg>
        <pc:spChg chg="add mod">
          <ac:chgData name="Luc Huynh Tan" userId="ffdaafb20c73c38d" providerId="LiveId" clId="{01084C72-B098-4A9D-92D8-2834E434D257}" dt="2021-02-22T23:12:04.131" v="5191"/>
          <ac:spMkLst>
            <pc:docMk/>
            <pc:sldMk cId="3066224391" sldId="295"/>
            <ac:spMk id="27" creationId="{72C1759E-829C-44C6-9229-494F42B06429}"/>
          </ac:spMkLst>
        </pc:spChg>
        <pc:spChg chg="add mod">
          <ac:chgData name="Luc Huynh Tan" userId="ffdaafb20c73c38d" providerId="LiveId" clId="{01084C72-B098-4A9D-92D8-2834E434D257}" dt="2021-02-22T23:12:04.131" v="5191"/>
          <ac:spMkLst>
            <pc:docMk/>
            <pc:sldMk cId="3066224391" sldId="295"/>
            <ac:spMk id="28" creationId="{0DA38E79-8E2D-4BDC-B558-0463AACB5CFE}"/>
          </ac:spMkLst>
        </pc:spChg>
        <pc:spChg chg="add mod">
          <ac:chgData name="Luc Huynh Tan" userId="ffdaafb20c73c38d" providerId="LiveId" clId="{01084C72-B098-4A9D-92D8-2834E434D257}" dt="2021-02-22T23:12:04.131" v="5191"/>
          <ac:spMkLst>
            <pc:docMk/>
            <pc:sldMk cId="3066224391" sldId="295"/>
            <ac:spMk id="29" creationId="{73B4562E-2F8C-40FB-AB31-5D1AED24BBBE}"/>
          </ac:spMkLst>
        </pc:spChg>
        <pc:spChg chg="add mod">
          <ac:chgData name="Luc Huynh Tan" userId="ffdaafb20c73c38d" providerId="LiveId" clId="{01084C72-B098-4A9D-92D8-2834E434D257}" dt="2021-02-22T23:12:04.131" v="5191"/>
          <ac:spMkLst>
            <pc:docMk/>
            <pc:sldMk cId="3066224391" sldId="295"/>
            <ac:spMk id="30" creationId="{F3996D62-1931-47A4-8DBB-EF9ED7F21A19}"/>
          </ac:spMkLst>
        </pc:spChg>
        <pc:spChg chg="add mod">
          <ac:chgData name="Luc Huynh Tan" userId="ffdaafb20c73c38d" providerId="LiveId" clId="{01084C72-B098-4A9D-92D8-2834E434D257}" dt="2021-02-22T23:12:04.131" v="5191"/>
          <ac:spMkLst>
            <pc:docMk/>
            <pc:sldMk cId="3066224391" sldId="295"/>
            <ac:spMk id="31" creationId="{60B48C6F-BFE7-4A2E-9AF6-68968C7448C4}"/>
          </ac:spMkLst>
        </pc:spChg>
      </pc:sldChg>
      <pc:sldChg chg="add del">
        <pc:chgData name="Luc Huynh Tan" userId="ffdaafb20c73c38d" providerId="LiveId" clId="{01084C72-B098-4A9D-92D8-2834E434D257}" dt="2021-02-22T22:54:49.822" v="5092" actId="47"/>
        <pc:sldMkLst>
          <pc:docMk/>
          <pc:sldMk cId="434009360" sldId="296"/>
        </pc:sldMkLst>
      </pc:sldChg>
      <pc:sldChg chg="addSp delSp modSp add mod delDesignElem">
        <pc:chgData name="Luc Huynh Tan" userId="ffdaafb20c73c38d" providerId="LiveId" clId="{01084C72-B098-4A9D-92D8-2834E434D257}" dt="2021-02-22T23:15:27.218" v="5234" actId="1076"/>
        <pc:sldMkLst>
          <pc:docMk/>
          <pc:sldMk cId="3081993050" sldId="296"/>
        </pc:sldMkLst>
        <pc:spChg chg="mod">
          <ac:chgData name="Luc Huynh Tan" userId="ffdaafb20c73c38d" providerId="LiveId" clId="{01084C72-B098-4A9D-92D8-2834E434D257}" dt="2021-02-22T23:15:14.984" v="5208" actId="12789"/>
          <ac:spMkLst>
            <pc:docMk/>
            <pc:sldMk cId="3081993050" sldId="296"/>
            <ac:spMk id="2" creationId="{B008FD9C-3362-4387-98F2-19554F8AFB09}"/>
          </ac:spMkLst>
        </pc:spChg>
        <pc:spChg chg="add del mod">
          <ac:chgData name="Luc Huynh Tan" userId="ffdaafb20c73c38d" providerId="LiveId" clId="{01084C72-B098-4A9D-92D8-2834E434D257}" dt="2021-02-22T23:15:27.218" v="5234" actId="1076"/>
          <ac:spMkLst>
            <pc:docMk/>
            <pc:sldMk cId="3081993050" sldId="296"/>
            <ac:spMk id="3" creationId="{1CD69FFD-E877-4371-969B-312623941E06}"/>
          </ac:spMkLst>
        </pc:spChg>
        <pc:spChg chg="add del mod">
          <ac:chgData name="Luc Huynh Tan" userId="ffdaafb20c73c38d" providerId="LiveId" clId="{01084C72-B098-4A9D-92D8-2834E434D257}" dt="2021-02-22T23:14:27.161" v="5198" actId="478"/>
          <ac:spMkLst>
            <pc:docMk/>
            <pc:sldMk cId="3081993050" sldId="296"/>
            <ac:spMk id="5" creationId="{4901FC13-93F9-4A81-9AB4-1D1738D4DFBC}"/>
          </ac:spMkLst>
        </pc:spChg>
        <pc:spChg chg="del">
          <ac:chgData name="Luc Huynh Tan" userId="ffdaafb20c73c38d" providerId="LiveId" clId="{01084C72-B098-4A9D-92D8-2834E434D257}" dt="2021-02-22T23:14:15.756" v="5194"/>
          <ac:spMkLst>
            <pc:docMk/>
            <pc:sldMk cId="3081993050" sldId="296"/>
            <ac:spMk id="18" creationId="{29DC5A77-10C9-4ECF-B7EB-8D917F36A9EE}"/>
          </ac:spMkLst>
        </pc:spChg>
        <pc:spChg chg="del">
          <ac:chgData name="Luc Huynh Tan" userId="ffdaafb20c73c38d" providerId="LiveId" clId="{01084C72-B098-4A9D-92D8-2834E434D257}" dt="2021-02-22T23:14:15.756" v="5194"/>
          <ac:spMkLst>
            <pc:docMk/>
            <pc:sldMk cId="3081993050" sldId="296"/>
            <ac:spMk id="19" creationId="{2FFE28B5-FB16-49A9-B851-3C35FAC0CACB}"/>
          </ac:spMkLst>
        </pc:spChg>
        <pc:spChg chg="del">
          <ac:chgData name="Luc Huynh Tan" userId="ffdaafb20c73c38d" providerId="LiveId" clId="{01084C72-B098-4A9D-92D8-2834E434D257}" dt="2021-02-22T23:14:15.756" v="5194"/>
          <ac:spMkLst>
            <pc:docMk/>
            <pc:sldMk cId="3081993050" sldId="296"/>
            <ac:spMk id="20" creationId="{01014442-855A-4E0F-8D09-C314661A48B9}"/>
          </ac:spMkLst>
        </pc:spChg>
        <pc:spChg chg="del">
          <ac:chgData name="Luc Huynh Tan" userId="ffdaafb20c73c38d" providerId="LiveId" clId="{01084C72-B098-4A9D-92D8-2834E434D257}" dt="2021-02-22T23:14:15.756" v="5194"/>
          <ac:spMkLst>
            <pc:docMk/>
            <pc:sldMk cId="3081993050" sldId="296"/>
            <ac:spMk id="21" creationId="{9B1ABF09-86CF-414E-88A5-2B84CC7232A9}"/>
          </ac:spMkLst>
        </pc:spChg>
        <pc:spChg chg="del">
          <ac:chgData name="Luc Huynh Tan" userId="ffdaafb20c73c38d" providerId="LiveId" clId="{01084C72-B098-4A9D-92D8-2834E434D257}" dt="2021-02-22T23:14:15.756" v="5194"/>
          <ac:spMkLst>
            <pc:docMk/>
            <pc:sldMk cId="3081993050" sldId="296"/>
            <ac:spMk id="22" creationId="{3FE91770-CDBB-4D24-94E5-AD484F36CE87}"/>
          </ac:spMkLst>
        </pc:spChg>
      </pc:sldChg>
      <pc:sldChg chg="modSp add mod ord">
        <pc:chgData name="Luc Huynh Tan" userId="ffdaafb20c73c38d" providerId="LiveId" clId="{01084C72-B098-4A9D-92D8-2834E434D257}" dt="2021-02-22T23:18:42.646" v="5273"/>
        <pc:sldMkLst>
          <pc:docMk/>
          <pc:sldMk cId="2915316762" sldId="297"/>
        </pc:sldMkLst>
        <pc:spChg chg="mod">
          <ac:chgData name="Luc Huynh Tan" userId="ffdaafb20c73c38d" providerId="LiveId" clId="{01084C72-B098-4A9D-92D8-2834E434D257}" dt="2021-02-22T23:17:38.806" v="5262" actId="12789"/>
          <ac:spMkLst>
            <pc:docMk/>
            <pc:sldMk cId="2915316762" sldId="297"/>
            <ac:spMk id="2" creationId="{B008FD9C-3362-4387-98F2-19554F8AFB09}"/>
          </ac:spMkLst>
        </pc:spChg>
        <pc:spChg chg="mod">
          <ac:chgData name="Luc Huynh Tan" userId="ffdaafb20c73c38d" providerId="LiveId" clId="{01084C72-B098-4A9D-92D8-2834E434D257}" dt="2021-02-22T23:16:05.674" v="5253" actId="14100"/>
          <ac:spMkLst>
            <pc:docMk/>
            <pc:sldMk cId="2915316762" sldId="297"/>
            <ac:spMk id="3" creationId="{1CD69FFD-E877-4371-969B-312623941E06}"/>
          </ac:spMkLst>
        </pc:spChg>
      </pc:sldChg>
      <pc:sldChg chg="delSp add del setBg delDesignElem">
        <pc:chgData name="Luc Huynh Tan" userId="ffdaafb20c73c38d" providerId="LiveId" clId="{01084C72-B098-4A9D-92D8-2834E434D257}" dt="2021-02-22T22:54:49.822" v="5092" actId="47"/>
        <pc:sldMkLst>
          <pc:docMk/>
          <pc:sldMk cId="4003964844" sldId="297"/>
        </pc:sldMkLst>
        <pc:spChg chg="del">
          <ac:chgData name="Luc Huynh Tan" userId="ffdaafb20c73c38d" providerId="LiveId" clId="{01084C72-B098-4A9D-92D8-2834E434D257}" dt="2021-02-22T22:51:13.005" v="5089"/>
          <ac:spMkLst>
            <pc:docMk/>
            <pc:sldMk cId="4003964844" sldId="297"/>
            <ac:spMk id="18" creationId="{29DC5A77-10C9-4ECF-B7EB-8D917F36A9EE}"/>
          </ac:spMkLst>
        </pc:spChg>
        <pc:spChg chg="del">
          <ac:chgData name="Luc Huynh Tan" userId="ffdaafb20c73c38d" providerId="LiveId" clId="{01084C72-B098-4A9D-92D8-2834E434D257}" dt="2021-02-22T22:51:13.005" v="5089"/>
          <ac:spMkLst>
            <pc:docMk/>
            <pc:sldMk cId="4003964844" sldId="297"/>
            <ac:spMk id="19" creationId="{2FFE28B5-FB16-49A9-B851-3C35FAC0CACB}"/>
          </ac:spMkLst>
        </pc:spChg>
        <pc:spChg chg="del">
          <ac:chgData name="Luc Huynh Tan" userId="ffdaafb20c73c38d" providerId="LiveId" clId="{01084C72-B098-4A9D-92D8-2834E434D257}" dt="2021-02-22T22:51:13.005" v="5089"/>
          <ac:spMkLst>
            <pc:docMk/>
            <pc:sldMk cId="4003964844" sldId="297"/>
            <ac:spMk id="20" creationId="{01014442-855A-4E0F-8D09-C314661A48B9}"/>
          </ac:spMkLst>
        </pc:spChg>
        <pc:spChg chg="del">
          <ac:chgData name="Luc Huynh Tan" userId="ffdaafb20c73c38d" providerId="LiveId" clId="{01084C72-B098-4A9D-92D8-2834E434D257}" dt="2021-02-22T22:51:13.005" v="5089"/>
          <ac:spMkLst>
            <pc:docMk/>
            <pc:sldMk cId="4003964844" sldId="297"/>
            <ac:spMk id="21" creationId="{9B1ABF09-86CF-414E-88A5-2B84CC7232A9}"/>
          </ac:spMkLst>
        </pc:spChg>
        <pc:spChg chg="del">
          <ac:chgData name="Luc Huynh Tan" userId="ffdaafb20c73c38d" providerId="LiveId" clId="{01084C72-B098-4A9D-92D8-2834E434D257}" dt="2021-02-22T22:51:13.005" v="5089"/>
          <ac:spMkLst>
            <pc:docMk/>
            <pc:sldMk cId="4003964844" sldId="297"/>
            <ac:spMk id="22" creationId="{3FE91770-CDBB-4D24-94E5-AD484F36CE87}"/>
          </ac:spMkLst>
        </pc:spChg>
      </pc:sldChg>
      <pc:sldChg chg="modSp add mod ord">
        <pc:chgData name="Luc Huynh Tan" userId="ffdaafb20c73c38d" providerId="LiveId" clId="{01084C72-B098-4A9D-92D8-2834E434D257}" dt="2021-02-22T23:18:51.676" v="5275"/>
        <pc:sldMkLst>
          <pc:docMk/>
          <pc:sldMk cId="2993664310" sldId="298"/>
        </pc:sldMkLst>
        <pc:spChg chg="mod">
          <ac:chgData name="Luc Huynh Tan" userId="ffdaafb20c73c38d" providerId="LiveId" clId="{01084C72-B098-4A9D-92D8-2834E434D257}" dt="2021-02-22T23:16:40.407" v="5260" actId="27636"/>
          <ac:spMkLst>
            <pc:docMk/>
            <pc:sldMk cId="2993664310" sldId="298"/>
            <ac:spMk id="2" creationId="{B008FD9C-3362-4387-98F2-19554F8AFB09}"/>
          </ac:spMkLst>
        </pc:spChg>
        <pc:spChg chg="mod">
          <ac:chgData name="Luc Huynh Tan" userId="ffdaafb20c73c38d" providerId="LiveId" clId="{01084C72-B098-4A9D-92D8-2834E434D257}" dt="2021-02-22T23:16:52.102" v="5261"/>
          <ac:spMkLst>
            <pc:docMk/>
            <pc:sldMk cId="2993664310" sldId="298"/>
            <ac:spMk id="3" creationId="{1CD69FFD-E877-4371-969B-312623941E06}"/>
          </ac:spMkLst>
        </pc:spChg>
      </pc:sldChg>
      <pc:sldChg chg="addSp delSp modSp add mod setBg delDesignElem">
        <pc:chgData name="Luc Huynh Tan" userId="ffdaafb20c73c38d" providerId="LiveId" clId="{01084C72-B098-4A9D-92D8-2834E434D257}" dt="2021-02-22T23:30:33.584" v="5381" actId="1037"/>
        <pc:sldMkLst>
          <pc:docMk/>
          <pc:sldMk cId="4246936299" sldId="299"/>
        </pc:sldMkLst>
        <pc:spChg chg="del">
          <ac:chgData name="Luc Huynh Tan" userId="ffdaafb20c73c38d" providerId="LiveId" clId="{01084C72-B098-4A9D-92D8-2834E434D257}" dt="2021-02-22T23:30:24.207" v="5315" actId="478"/>
          <ac:spMkLst>
            <pc:docMk/>
            <pc:sldMk cId="4246936299" sldId="299"/>
            <ac:spMk id="8" creationId="{17013E37-902C-0643-89D3-C7F694526F8D}"/>
          </ac:spMkLst>
        </pc:spChg>
        <pc:spChg chg="del">
          <ac:chgData name="Luc Huynh Tan" userId="ffdaafb20c73c38d" providerId="LiveId" clId="{01084C72-B098-4A9D-92D8-2834E434D257}" dt="2021-02-22T23:30:17.158" v="5314"/>
          <ac:spMkLst>
            <pc:docMk/>
            <pc:sldMk cId="4246936299" sldId="299"/>
            <ac:spMk id="10" creationId="{592EA15A-A515-5144-9A8A-46AB8ECBB271}"/>
          </ac:spMkLst>
        </pc:spChg>
        <pc:spChg chg="del">
          <ac:chgData name="Luc Huynh Tan" userId="ffdaafb20c73c38d" providerId="LiveId" clId="{01084C72-B098-4A9D-92D8-2834E434D257}" dt="2021-02-22T23:30:17.158" v="5314"/>
          <ac:spMkLst>
            <pc:docMk/>
            <pc:sldMk cId="4246936299" sldId="299"/>
            <ac:spMk id="11" creationId="{01D807D4-36A9-7A41-9336-EC29A1A14E93}"/>
          </ac:spMkLst>
        </pc:spChg>
        <pc:spChg chg="del">
          <ac:chgData name="Luc Huynh Tan" userId="ffdaafb20c73c38d" providerId="LiveId" clId="{01084C72-B098-4A9D-92D8-2834E434D257}" dt="2021-02-22T23:30:17.158" v="5314"/>
          <ac:spMkLst>
            <pc:docMk/>
            <pc:sldMk cId="4246936299" sldId="299"/>
            <ac:spMk id="12" creationId="{44AD88EF-00E5-3F4B-95AA-6AD79843F23B}"/>
          </ac:spMkLst>
        </pc:spChg>
        <pc:spChg chg="del">
          <ac:chgData name="Luc Huynh Tan" userId="ffdaafb20c73c38d" providerId="LiveId" clId="{01084C72-B098-4A9D-92D8-2834E434D257}" dt="2021-02-22T23:30:17.158" v="5314"/>
          <ac:spMkLst>
            <pc:docMk/>
            <pc:sldMk cId="4246936299" sldId="299"/>
            <ac:spMk id="13" creationId="{2C809BB2-391E-1846-A3D4-80663F1546B5}"/>
          </ac:spMkLst>
        </pc:spChg>
        <pc:spChg chg="add mod">
          <ac:chgData name="Luc Huynh Tan" userId="ffdaafb20c73c38d" providerId="LiveId" clId="{01084C72-B098-4A9D-92D8-2834E434D257}" dt="2021-02-22T23:30:28.379" v="5316"/>
          <ac:spMkLst>
            <pc:docMk/>
            <pc:sldMk cId="4246936299" sldId="299"/>
            <ac:spMk id="14" creationId="{4F1AD8B2-49B2-47F2-AADD-105189E275A0}"/>
          </ac:spMkLst>
        </pc:spChg>
        <pc:spChg chg="del">
          <ac:chgData name="Luc Huynh Tan" userId="ffdaafb20c73c38d" providerId="LiveId" clId="{01084C72-B098-4A9D-92D8-2834E434D257}" dt="2021-02-22T23:30:17.158" v="5314"/>
          <ac:spMkLst>
            <pc:docMk/>
            <pc:sldMk cId="4246936299" sldId="299"/>
            <ac:spMk id="15" creationId="{336443FB-BDAC-1D4E-A1C9-2E214956B428}"/>
          </ac:spMkLst>
        </pc:spChg>
        <pc:spChg chg="del">
          <ac:chgData name="Luc Huynh Tan" userId="ffdaafb20c73c38d" providerId="LiveId" clId="{01084C72-B098-4A9D-92D8-2834E434D257}" dt="2021-02-22T23:30:24.207" v="5315" actId="478"/>
          <ac:spMkLst>
            <pc:docMk/>
            <pc:sldMk cId="4246936299" sldId="299"/>
            <ac:spMk id="17" creationId="{C4484B47-5996-D944-81F7-B19D9B53E74C}"/>
          </ac:spMkLst>
        </pc:spChg>
        <pc:spChg chg="del">
          <ac:chgData name="Luc Huynh Tan" userId="ffdaafb20c73c38d" providerId="LiveId" clId="{01084C72-B098-4A9D-92D8-2834E434D257}" dt="2021-02-22T23:30:24.207" v="5315" actId="478"/>
          <ac:spMkLst>
            <pc:docMk/>
            <pc:sldMk cId="4246936299" sldId="299"/>
            <ac:spMk id="18" creationId="{E2CAFB42-E0C3-1C47-91A3-B2D789E275F3}"/>
          </ac:spMkLst>
        </pc:spChg>
        <pc:spChg chg="del">
          <ac:chgData name="Luc Huynh Tan" userId="ffdaafb20c73c38d" providerId="LiveId" clId="{01084C72-B098-4A9D-92D8-2834E434D257}" dt="2021-02-22T23:30:24.207" v="5315" actId="478"/>
          <ac:spMkLst>
            <pc:docMk/>
            <pc:sldMk cId="4246936299" sldId="299"/>
            <ac:spMk id="19" creationId="{A1EB6A7C-F755-F14C-9E2E-D96A70C94C3E}"/>
          </ac:spMkLst>
        </pc:spChg>
        <pc:spChg chg="add mod">
          <ac:chgData name="Luc Huynh Tan" userId="ffdaafb20c73c38d" providerId="LiveId" clId="{01084C72-B098-4A9D-92D8-2834E434D257}" dt="2021-02-22T23:30:28.379" v="5316"/>
          <ac:spMkLst>
            <pc:docMk/>
            <pc:sldMk cId="4246936299" sldId="299"/>
            <ac:spMk id="20" creationId="{D32A7A0B-4554-4385-A1E5-0D57B23D9FC0}"/>
          </ac:spMkLst>
        </pc:spChg>
        <pc:spChg chg="add mod">
          <ac:chgData name="Luc Huynh Tan" userId="ffdaafb20c73c38d" providerId="LiveId" clId="{01084C72-B098-4A9D-92D8-2834E434D257}" dt="2021-02-22T23:30:28.379" v="5316"/>
          <ac:spMkLst>
            <pc:docMk/>
            <pc:sldMk cId="4246936299" sldId="299"/>
            <ac:spMk id="21" creationId="{ECF78C44-E0DE-4175-A7F2-3776F217E074}"/>
          </ac:spMkLst>
        </pc:spChg>
        <pc:spChg chg="del">
          <ac:chgData name="Luc Huynh Tan" userId="ffdaafb20c73c38d" providerId="LiveId" clId="{01084C72-B098-4A9D-92D8-2834E434D257}" dt="2021-02-22T23:30:24.207" v="5315" actId="478"/>
          <ac:spMkLst>
            <pc:docMk/>
            <pc:sldMk cId="4246936299" sldId="299"/>
            <ac:spMk id="22" creationId="{234D3ECD-C0D6-AD44-AA8B-D560B5315C13}"/>
          </ac:spMkLst>
        </pc:spChg>
        <pc:spChg chg="add mod">
          <ac:chgData name="Luc Huynh Tan" userId="ffdaafb20c73c38d" providerId="LiveId" clId="{01084C72-B098-4A9D-92D8-2834E434D257}" dt="2021-02-22T23:30:28.379" v="5316"/>
          <ac:spMkLst>
            <pc:docMk/>
            <pc:sldMk cId="4246936299" sldId="299"/>
            <ac:spMk id="23" creationId="{2A7A48FD-7291-4E41-BD8E-54293B81E38B}"/>
          </ac:spMkLst>
        </pc:spChg>
        <pc:spChg chg="add mod">
          <ac:chgData name="Luc Huynh Tan" userId="ffdaafb20c73c38d" providerId="LiveId" clId="{01084C72-B098-4A9D-92D8-2834E434D257}" dt="2021-02-22T23:30:28.379" v="5316"/>
          <ac:spMkLst>
            <pc:docMk/>
            <pc:sldMk cId="4246936299" sldId="299"/>
            <ac:spMk id="24" creationId="{B385A4DC-269B-4D79-BBD5-48CDC97862DA}"/>
          </ac:spMkLst>
        </pc:spChg>
        <pc:spChg chg="add mod">
          <ac:chgData name="Luc Huynh Tan" userId="ffdaafb20c73c38d" providerId="LiveId" clId="{01084C72-B098-4A9D-92D8-2834E434D257}" dt="2021-02-22T23:30:33.584" v="5381" actId="1037"/>
          <ac:spMkLst>
            <pc:docMk/>
            <pc:sldMk cId="4246936299" sldId="299"/>
            <ac:spMk id="27" creationId="{01BC08D2-ED7A-48B8-8CE8-554E1A4D2F09}"/>
          </ac:spMkLst>
        </pc:spChg>
        <pc:spChg chg="add mod">
          <ac:chgData name="Luc Huynh Tan" userId="ffdaafb20c73c38d" providerId="LiveId" clId="{01084C72-B098-4A9D-92D8-2834E434D257}" dt="2021-02-22T23:30:33.584" v="5381" actId="1037"/>
          <ac:spMkLst>
            <pc:docMk/>
            <pc:sldMk cId="4246936299" sldId="299"/>
            <ac:spMk id="28" creationId="{65679496-9BA3-4E77-A1FE-19A587FE9BBB}"/>
          </ac:spMkLst>
        </pc:spChg>
        <pc:spChg chg="add mod">
          <ac:chgData name="Luc Huynh Tan" userId="ffdaafb20c73c38d" providerId="LiveId" clId="{01084C72-B098-4A9D-92D8-2834E434D257}" dt="2021-02-22T23:30:33.584" v="5381" actId="1037"/>
          <ac:spMkLst>
            <pc:docMk/>
            <pc:sldMk cId="4246936299" sldId="299"/>
            <ac:spMk id="29" creationId="{A5A2427A-F97A-4ED4-8301-319C88D2F303}"/>
          </ac:spMkLst>
        </pc:spChg>
        <pc:spChg chg="add mod">
          <ac:chgData name="Luc Huynh Tan" userId="ffdaafb20c73c38d" providerId="LiveId" clId="{01084C72-B098-4A9D-92D8-2834E434D257}" dt="2021-02-22T23:30:33.584" v="5381" actId="1037"/>
          <ac:spMkLst>
            <pc:docMk/>
            <pc:sldMk cId="4246936299" sldId="299"/>
            <ac:spMk id="30" creationId="{6DDFDA32-3A52-4BD8-ACEC-3A64442678E0}"/>
          </ac:spMkLst>
        </pc:spChg>
        <pc:spChg chg="add mod">
          <ac:chgData name="Luc Huynh Tan" userId="ffdaafb20c73c38d" providerId="LiveId" clId="{01084C72-B098-4A9D-92D8-2834E434D257}" dt="2021-02-22T23:30:33.584" v="5381" actId="1037"/>
          <ac:spMkLst>
            <pc:docMk/>
            <pc:sldMk cId="4246936299" sldId="299"/>
            <ac:spMk id="31" creationId="{E5F34452-7F6F-4A10-879D-11E828E7992B}"/>
          </ac:spMkLst>
        </pc:spChg>
        <pc:picChg chg="del">
          <ac:chgData name="Luc Huynh Tan" userId="ffdaafb20c73c38d" providerId="LiveId" clId="{01084C72-B098-4A9D-92D8-2834E434D257}" dt="2021-02-22T23:30:24.207" v="5315" actId="478"/>
          <ac:picMkLst>
            <pc:docMk/>
            <pc:sldMk cId="4246936299" sldId="299"/>
            <ac:picMk id="3" creationId="{FC73919F-0D62-7C48-94F7-9CCCC1641E26}"/>
          </ac:picMkLst>
        </pc:picChg>
        <pc:picChg chg="del">
          <ac:chgData name="Luc Huynh Tan" userId="ffdaafb20c73c38d" providerId="LiveId" clId="{01084C72-B098-4A9D-92D8-2834E434D257}" dt="2021-02-22T23:30:24.207" v="5315" actId="478"/>
          <ac:picMkLst>
            <pc:docMk/>
            <pc:sldMk cId="4246936299" sldId="299"/>
            <ac:picMk id="16" creationId="{EB3A63C5-75C4-9E46-B6BD-AEA1AC3E5A25}"/>
          </ac:picMkLst>
        </pc:picChg>
        <pc:picChg chg="add mod">
          <ac:chgData name="Luc Huynh Tan" userId="ffdaafb20c73c38d" providerId="LiveId" clId="{01084C72-B098-4A9D-92D8-2834E434D257}" dt="2021-02-22T23:30:33.584" v="5381" actId="1037"/>
          <ac:picMkLst>
            <pc:docMk/>
            <pc:sldMk cId="4246936299" sldId="299"/>
            <ac:picMk id="25" creationId="{2648C8BD-F8A6-4AC2-B8EF-B0F6C67A8902}"/>
          </ac:picMkLst>
        </pc:picChg>
        <pc:picChg chg="add mod">
          <ac:chgData name="Luc Huynh Tan" userId="ffdaafb20c73c38d" providerId="LiveId" clId="{01084C72-B098-4A9D-92D8-2834E434D257}" dt="2021-02-22T23:30:33.584" v="5381" actId="1037"/>
          <ac:picMkLst>
            <pc:docMk/>
            <pc:sldMk cId="4246936299" sldId="299"/>
            <ac:picMk id="26" creationId="{16613E8E-A529-409C-8A39-799C5CC5F6F0}"/>
          </ac:picMkLst>
        </pc:picChg>
      </pc:sldChg>
      <pc:sldChg chg="delSp add mod setBg delDesignElem">
        <pc:chgData name="Luc Huynh Tan" userId="ffdaafb20c73c38d" providerId="LiveId" clId="{01084C72-B098-4A9D-92D8-2834E434D257}" dt="2021-02-23T00:40:50.356" v="5519" actId="478"/>
        <pc:sldMkLst>
          <pc:docMk/>
          <pc:sldMk cId="4213368151" sldId="300"/>
        </pc:sldMkLst>
        <pc:spChg chg="del">
          <ac:chgData name="Luc Huynh Tan" userId="ffdaafb20c73c38d" providerId="LiveId" clId="{01084C72-B098-4A9D-92D8-2834E434D257}" dt="2021-02-23T00:40:50.356" v="5519" actId="478"/>
          <ac:spMkLst>
            <pc:docMk/>
            <pc:sldMk cId="4213368151" sldId="300"/>
            <ac:spMk id="20" creationId="{AD8E9E57-839F-CB48-AB8E-14CA8EAD3ACC}"/>
          </ac:spMkLst>
        </pc:spChg>
        <pc:spChg chg="del">
          <ac:chgData name="Luc Huynh Tan" userId="ffdaafb20c73c38d" providerId="LiveId" clId="{01084C72-B098-4A9D-92D8-2834E434D257}" dt="2021-02-22T23:30:55.779" v="5383"/>
          <ac:spMkLst>
            <pc:docMk/>
            <pc:sldMk cId="4213368151" sldId="300"/>
            <ac:spMk id="21" creationId="{4E99A9EB-6BA3-AA47-AA39-319E021536B8}"/>
          </ac:spMkLst>
        </pc:spChg>
        <pc:spChg chg="del">
          <ac:chgData name="Luc Huynh Tan" userId="ffdaafb20c73c38d" providerId="LiveId" clId="{01084C72-B098-4A9D-92D8-2834E434D257}" dt="2021-02-22T23:30:55.779" v="5383"/>
          <ac:spMkLst>
            <pc:docMk/>
            <pc:sldMk cId="4213368151" sldId="300"/>
            <ac:spMk id="23" creationId="{4D48BAF2-6CFD-1D4E-A2D2-AAF47BDF4472}"/>
          </ac:spMkLst>
        </pc:spChg>
        <pc:spChg chg="del">
          <ac:chgData name="Luc Huynh Tan" userId="ffdaafb20c73c38d" providerId="LiveId" clId="{01084C72-B098-4A9D-92D8-2834E434D257}" dt="2021-02-22T23:30:55.779" v="5383"/>
          <ac:spMkLst>
            <pc:docMk/>
            <pc:sldMk cId="4213368151" sldId="300"/>
            <ac:spMk id="24" creationId="{BBEC3D89-6EB8-A14F-AEC3-35A0E81AED52}"/>
          </ac:spMkLst>
        </pc:spChg>
        <pc:spChg chg="del">
          <ac:chgData name="Luc Huynh Tan" userId="ffdaafb20c73c38d" providerId="LiveId" clId="{01084C72-B098-4A9D-92D8-2834E434D257}" dt="2021-02-22T23:30:55.779" v="5383"/>
          <ac:spMkLst>
            <pc:docMk/>
            <pc:sldMk cId="4213368151" sldId="300"/>
            <ac:spMk id="25" creationId="{A92506F8-6305-614C-89C5-A820CD3FD408}"/>
          </ac:spMkLst>
        </pc:spChg>
        <pc:spChg chg="del">
          <ac:chgData name="Luc Huynh Tan" userId="ffdaafb20c73c38d" providerId="LiveId" clId="{01084C72-B098-4A9D-92D8-2834E434D257}" dt="2021-02-22T23:30:55.779" v="5383"/>
          <ac:spMkLst>
            <pc:docMk/>
            <pc:sldMk cId="4213368151" sldId="300"/>
            <ac:spMk id="27" creationId="{88F8E09D-CB54-E646-98D7-3A7262B1D411}"/>
          </ac:spMkLst>
        </pc:spChg>
      </pc:sldChg>
      <pc:sldChg chg="delSp add mod setBg delDesignElem">
        <pc:chgData name="Luc Huynh Tan" userId="ffdaafb20c73c38d" providerId="LiveId" clId="{01084C72-B098-4A9D-92D8-2834E434D257}" dt="2021-02-22T23:31:42.640" v="5386" actId="478"/>
        <pc:sldMkLst>
          <pc:docMk/>
          <pc:sldMk cId="1018784244" sldId="301"/>
        </pc:sldMkLst>
        <pc:spChg chg="del">
          <ac:chgData name="Luc Huynh Tan" userId="ffdaafb20c73c38d" providerId="LiveId" clId="{01084C72-B098-4A9D-92D8-2834E434D257}" dt="2021-02-22T23:31:42.640" v="5386" actId="478"/>
          <ac:spMkLst>
            <pc:docMk/>
            <pc:sldMk cId="1018784244" sldId="301"/>
            <ac:spMk id="3" creationId="{922DDF05-0622-EA43-88AC-8A6FF06935DF}"/>
          </ac:spMkLst>
        </pc:spChg>
        <pc:spChg chg="del">
          <ac:chgData name="Luc Huynh Tan" userId="ffdaafb20c73c38d" providerId="LiveId" clId="{01084C72-B098-4A9D-92D8-2834E434D257}" dt="2021-02-22T23:31:36.984" v="5385"/>
          <ac:spMkLst>
            <pc:docMk/>
            <pc:sldMk cId="1018784244" sldId="301"/>
            <ac:spMk id="16" creationId="{BBFDFF37-7EC7-4647-9524-E1C9A0E5AA68}"/>
          </ac:spMkLst>
        </pc:spChg>
        <pc:spChg chg="del">
          <ac:chgData name="Luc Huynh Tan" userId="ffdaafb20c73c38d" providerId="LiveId" clId="{01084C72-B098-4A9D-92D8-2834E434D257}" dt="2021-02-22T23:31:36.984" v="5385"/>
          <ac:spMkLst>
            <pc:docMk/>
            <pc:sldMk cId="1018784244" sldId="301"/>
            <ac:spMk id="17" creationId="{4616C6B8-D4B2-4245-9FBD-470F87BF3CB7}"/>
          </ac:spMkLst>
        </pc:spChg>
        <pc:spChg chg="del">
          <ac:chgData name="Luc Huynh Tan" userId="ffdaafb20c73c38d" providerId="LiveId" clId="{01084C72-B098-4A9D-92D8-2834E434D257}" dt="2021-02-22T23:31:36.984" v="5385"/>
          <ac:spMkLst>
            <pc:docMk/>
            <pc:sldMk cId="1018784244" sldId="301"/>
            <ac:spMk id="18" creationId="{08626F11-F742-5045-9CC5-1E8C29D4A314}"/>
          </ac:spMkLst>
        </pc:spChg>
        <pc:spChg chg="del">
          <ac:chgData name="Luc Huynh Tan" userId="ffdaafb20c73c38d" providerId="LiveId" clId="{01084C72-B098-4A9D-92D8-2834E434D257}" dt="2021-02-22T23:31:36.984" v="5385"/>
          <ac:spMkLst>
            <pc:docMk/>
            <pc:sldMk cId="1018784244" sldId="301"/>
            <ac:spMk id="19" creationId="{1ACA8DBD-C041-474F-A7B2-EAA36744ED9F}"/>
          </ac:spMkLst>
        </pc:spChg>
        <pc:spChg chg="del">
          <ac:chgData name="Luc Huynh Tan" userId="ffdaafb20c73c38d" providerId="LiveId" clId="{01084C72-B098-4A9D-92D8-2834E434D257}" dt="2021-02-22T23:31:36.984" v="5385"/>
          <ac:spMkLst>
            <pc:docMk/>
            <pc:sldMk cId="1018784244" sldId="301"/>
            <ac:spMk id="29" creationId="{33FDEB60-204A-684D-88AD-65164961AF05}"/>
          </ac:spMkLst>
        </pc:spChg>
      </pc:sldChg>
      <pc:sldChg chg="addSp delSp modSp add mod setBg">
        <pc:chgData name="Luc Huynh Tan" userId="ffdaafb20c73c38d" providerId="LiveId" clId="{01084C72-B098-4A9D-92D8-2834E434D257}" dt="2021-02-22T23:34:21.884" v="5433" actId="12788"/>
        <pc:sldMkLst>
          <pc:docMk/>
          <pc:sldMk cId="1701551929" sldId="302"/>
        </pc:sldMkLst>
        <pc:spChg chg="mod">
          <ac:chgData name="Luc Huynh Tan" userId="ffdaafb20c73c38d" providerId="LiveId" clId="{01084C72-B098-4A9D-92D8-2834E434D257}" dt="2021-02-22T23:34:21.884" v="5433" actId="12788"/>
          <ac:spMkLst>
            <pc:docMk/>
            <pc:sldMk cId="1701551929" sldId="302"/>
            <ac:spMk id="2" creationId="{B008FD9C-3362-4387-98F2-19554F8AFB09}"/>
          </ac:spMkLst>
        </pc:spChg>
        <pc:spChg chg="del">
          <ac:chgData name="Luc Huynh Tan" userId="ffdaafb20c73c38d" providerId="LiveId" clId="{01084C72-B098-4A9D-92D8-2834E434D257}" dt="2021-02-22T23:33:30.361" v="5406" actId="478"/>
          <ac:spMkLst>
            <pc:docMk/>
            <pc:sldMk cId="1701551929" sldId="302"/>
            <ac:spMk id="3" creationId="{1CD69FFD-E877-4371-969B-312623941E06}"/>
          </ac:spMkLst>
        </pc:spChg>
        <pc:spChg chg="add del mod">
          <ac:chgData name="Luc Huynh Tan" userId="ffdaafb20c73c38d" providerId="LiveId" clId="{01084C72-B098-4A9D-92D8-2834E434D257}" dt="2021-02-22T23:33:34.121" v="5407" actId="478"/>
          <ac:spMkLst>
            <pc:docMk/>
            <pc:sldMk cId="1701551929" sldId="302"/>
            <ac:spMk id="5" creationId="{193DCBDB-AF6B-4D79-BCD1-CC730AAD8090}"/>
          </ac:spMkLst>
        </pc:spChg>
      </pc:sldChg>
      <pc:sldChg chg="modSp add del mod ord">
        <pc:chgData name="Luc Huynh Tan" userId="ffdaafb20c73c38d" providerId="LiveId" clId="{01084C72-B098-4A9D-92D8-2834E434D257}" dt="2021-02-22T23:58:56.089" v="5518" actId="47"/>
        <pc:sldMkLst>
          <pc:docMk/>
          <pc:sldMk cId="2113299864" sldId="303"/>
        </pc:sldMkLst>
        <pc:spChg chg="mod">
          <ac:chgData name="Luc Huynh Tan" userId="ffdaafb20c73c38d" providerId="LiveId" clId="{01084C72-B098-4A9D-92D8-2834E434D257}" dt="2021-02-22T23:42:11.914" v="5517" actId="27636"/>
          <ac:spMkLst>
            <pc:docMk/>
            <pc:sldMk cId="2113299864" sldId="303"/>
            <ac:spMk id="2" creationId="{B008FD9C-3362-4387-98F2-19554F8AFB09}"/>
          </ac:spMkLst>
        </pc:spChg>
      </pc:sldChg>
      <pc:sldChg chg="addSp delSp add del mod ord setBg delDesignElem">
        <pc:chgData name="Luc Huynh Tan" userId="ffdaafb20c73c38d" providerId="LiveId" clId="{01084C72-B098-4A9D-92D8-2834E434D257}" dt="2021-02-22T23:40:20.005" v="5441"/>
        <pc:sldMkLst>
          <pc:docMk/>
          <pc:sldMk cId="3371228547" sldId="303"/>
        </pc:sldMkLst>
        <pc:spChg chg="add del">
          <ac:chgData name="Luc Huynh Tan" userId="ffdaafb20c73c38d" providerId="LiveId" clId="{01084C72-B098-4A9D-92D8-2834E434D257}" dt="2021-02-22T23:40:20.005" v="5441"/>
          <ac:spMkLst>
            <pc:docMk/>
            <pc:sldMk cId="3371228547" sldId="303"/>
            <ac:spMk id="106" creationId="{64C9EE1D-12BB-43F7-9A2A-893578DCA63A}"/>
          </ac:spMkLst>
        </pc:spChg>
        <pc:spChg chg="add del">
          <ac:chgData name="Luc Huynh Tan" userId="ffdaafb20c73c38d" providerId="LiveId" clId="{01084C72-B098-4A9D-92D8-2834E434D257}" dt="2021-02-22T23:40:20.005" v="5441"/>
          <ac:spMkLst>
            <pc:docMk/>
            <pc:sldMk cId="3371228547" sldId="303"/>
            <ac:spMk id="108" creationId="{43962A31-C54E-4762-B155-59777FED1C75}"/>
          </ac:spMkLst>
        </pc:spChg>
        <pc:spChg chg="add del">
          <ac:chgData name="Luc Huynh Tan" userId="ffdaafb20c73c38d" providerId="LiveId" clId="{01084C72-B098-4A9D-92D8-2834E434D257}" dt="2021-02-22T23:40:20.005" v="5441"/>
          <ac:spMkLst>
            <pc:docMk/>
            <pc:sldMk cId="3371228547" sldId="303"/>
            <ac:spMk id="110" creationId="{4B392D36-B685-45E0-B197-6EE5D748093B}"/>
          </ac:spMkLst>
        </pc:spChg>
        <pc:spChg chg="add del">
          <ac:chgData name="Luc Huynh Tan" userId="ffdaafb20c73c38d" providerId="LiveId" clId="{01084C72-B098-4A9D-92D8-2834E434D257}" dt="2021-02-22T23:40:20.005" v="5441"/>
          <ac:spMkLst>
            <pc:docMk/>
            <pc:sldMk cId="3371228547" sldId="303"/>
            <ac:spMk id="112" creationId="{9DCA8533-CC5E-4754-9A04-047EDE49E0F9}"/>
          </ac:spMkLst>
        </pc:spChg>
        <pc:picChg chg="add del">
          <ac:chgData name="Luc Huynh Tan" userId="ffdaafb20c73c38d" providerId="LiveId" clId="{01084C72-B098-4A9D-92D8-2834E434D257}" dt="2021-02-22T23:40:18.285" v="5439" actId="478"/>
          <ac:picMkLst>
            <pc:docMk/>
            <pc:sldMk cId="3371228547" sldId="303"/>
            <ac:picMk id="6" creationId="{4F096944-4FFD-4A38-87FB-A839137B0309}"/>
          </ac:picMkLst>
        </pc:picChg>
      </pc:sldChg>
    </pc:docChg>
  </pc:docChgLst>
  <pc:docChgLst>
    <pc:chgData name="Luc Huynh Tan" userId="ffdaafb20c73c38d" providerId="LiveId" clId="{B655090A-BCC8-4E02-B5B0-DD61C64624D3}"/>
    <pc:docChg chg="undo custSel mod addSld delSld modSld sldOrd">
      <pc:chgData name="Luc Huynh Tan" userId="ffdaafb20c73c38d" providerId="LiveId" clId="{B655090A-BCC8-4E02-B5B0-DD61C64624D3}" dt="2021-01-25T18:42:56.476" v="1192" actId="1035"/>
      <pc:docMkLst>
        <pc:docMk/>
      </pc:docMkLst>
      <pc:sldChg chg="modSp mod">
        <pc:chgData name="Luc Huynh Tan" userId="ffdaafb20c73c38d" providerId="LiveId" clId="{B655090A-BCC8-4E02-B5B0-DD61C64624D3}" dt="2021-01-25T17:46:28.545" v="94" actId="20577"/>
        <pc:sldMkLst>
          <pc:docMk/>
          <pc:sldMk cId="910106945" sldId="256"/>
        </pc:sldMkLst>
        <pc:spChg chg="mod">
          <ac:chgData name="Luc Huynh Tan" userId="ffdaafb20c73c38d" providerId="LiveId" clId="{B655090A-BCC8-4E02-B5B0-DD61C64624D3}" dt="2021-01-25T17:43:28.458" v="83" actId="1037"/>
          <ac:spMkLst>
            <pc:docMk/>
            <pc:sldMk cId="910106945" sldId="256"/>
            <ac:spMk id="2" creationId="{D68B68E6-0558-463B-9BA7-2358792AFA44}"/>
          </ac:spMkLst>
        </pc:spChg>
        <pc:spChg chg="mod">
          <ac:chgData name="Luc Huynh Tan" userId="ffdaafb20c73c38d" providerId="LiveId" clId="{B655090A-BCC8-4E02-B5B0-DD61C64624D3}" dt="2021-01-25T17:46:28.545" v="94" actId="20577"/>
          <ac:spMkLst>
            <pc:docMk/>
            <pc:sldMk cId="910106945" sldId="256"/>
            <ac:spMk id="3" creationId="{D964F540-B797-4C8F-8DC4-FAE6E9B74F41}"/>
          </ac:spMkLst>
        </pc:spChg>
      </pc:sldChg>
      <pc:sldChg chg="modSp mod">
        <pc:chgData name="Luc Huynh Tan" userId="ffdaafb20c73c38d" providerId="LiveId" clId="{B655090A-BCC8-4E02-B5B0-DD61C64624D3}" dt="2021-01-25T18:12:17.901" v="299" actId="20577"/>
        <pc:sldMkLst>
          <pc:docMk/>
          <pc:sldMk cId="321609254" sldId="257"/>
        </pc:sldMkLst>
        <pc:spChg chg="mod">
          <ac:chgData name="Luc Huynh Tan" userId="ffdaafb20c73c38d" providerId="LiveId" clId="{B655090A-BCC8-4E02-B5B0-DD61C64624D3}" dt="2021-01-25T18:12:17.901" v="299" actId="20577"/>
          <ac:spMkLst>
            <pc:docMk/>
            <pc:sldMk cId="321609254" sldId="257"/>
            <ac:spMk id="2" creationId="{B008FD9C-3362-4387-98F2-19554F8AFB09}"/>
          </ac:spMkLst>
        </pc:spChg>
        <pc:spChg chg="mod">
          <ac:chgData name="Luc Huynh Tan" userId="ffdaafb20c73c38d" providerId="LiveId" clId="{B655090A-BCC8-4E02-B5B0-DD61C64624D3}" dt="2021-01-25T18:07:15.850" v="282" actId="20577"/>
          <ac:spMkLst>
            <pc:docMk/>
            <pc:sldMk cId="321609254" sldId="257"/>
            <ac:spMk id="3" creationId="{1CD69FFD-E877-4371-969B-312623941E06}"/>
          </ac:spMkLst>
        </pc:spChg>
      </pc:sldChg>
      <pc:sldChg chg="modSp add del mod">
        <pc:chgData name="Luc Huynh Tan" userId="ffdaafb20c73c38d" providerId="LiveId" clId="{B655090A-BCC8-4E02-B5B0-DD61C64624D3}" dt="2021-01-25T18:01:17.602" v="211" actId="47"/>
        <pc:sldMkLst>
          <pc:docMk/>
          <pc:sldMk cId="1506614742" sldId="258"/>
        </pc:sldMkLst>
        <pc:spChg chg="mod">
          <ac:chgData name="Luc Huynh Tan" userId="ffdaafb20c73c38d" providerId="LiveId" clId="{B655090A-BCC8-4E02-B5B0-DD61C64624D3}" dt="2021-01-25T18:01:03.999" v="208" actId="21"/>
          <ac:spMkLst>
            <pc:docMk/>
            <pc:sldMk cId="1506614742" sldId="258"/>
            <ac:spMk id="2" creationId="{B008FD9C-3362-4387-98F2-19554F8AFB09}"/>
          </ac:spMkLst>
        </pc:spChg>
      </pc:sldChg>
      <pc:sldChg chg="modSp add mod ord">
        <pc:chgData name="Luc Huynh Tan" userId="ffdaafb20c73c38d" providerId="LiveId" clId="{B655090A-BCC8-4E02-B5B0-DD61C64624D3}" dt="2021-01-25T17:57:21.484" v="203"/>
        <pc:sldMkLst>
          <pc:docMk/>
          <pc:sldMk cId="192423066" sldId="259"/>
        </pc:sldMkLst>
        <pc:spChg chg="mod">
          <ac:chgData name="Luc Huynh Tan" userId="ffdaafb20c73c38d" providerId="LiveId" clId="{B655090A-BCC8-4E02-B5B0-DD61C64624D3}" dt="2021-01-25T17:56:36.053" v="198" actId="20577"/>
          <ac:spMkLst>
            <pc:docMk/>
            <pc:sldMk cId="192423066" sldId="259"/>
            <ac:spMk id="2" creationId="{B008FD9C-3362-4387-98F2-19554F8AFB09}"/>
          </ac:spMkLst>
        </pc:spChg>
      </pc:sldChg>
      <pc:sldChg chg="modSp add del mod">
        <pc:chgData name="Luc Huynh Tan" userId="ffdaafb20c73c38d" providerId="LiveId" clId="{B655090A-BCC8-4E02-B5B0-DD61C64624D3}" dt="2021-01-25T18:01:30.256" v="213" actId="47"/>
        <pc:sldMkLst>
          <pc:docMk/>
          <pc:sldMk cId="801198832" sldId="260"/>
        </pc:sldMkLst>
        <pc:spChg chg="mod">
          <ac:chgData name="Luc Huynh Tan" userId="ffdaafb20c73c38d" providerId="LiveId" clId="{B655090A-BCC8-4E02-B5B0-DD61C64624D3}" dt="2021-01-25T18:01:27.568" v="212" actId="21"/>
          <ac:spMkLst>
            <pc:docMk/>
            <pc:sldMk cId="801198832" sldId="260"/>
            <ac:spMk id="2" creationId="{B008FD9C-3362-4387-98F2-19554F8AFB09}"/>
          </ac:spMkLst>
        </pc:spChg>
      </pc:sldChg>
      <pc:sldChg chg="modSp add mod">
        <pc:chgData name="Luc Huynh Tan" userId="ffdaafb20c73c38d" providerId="LiveId" clId="{B655090A-BCC8-4E02-B5B0-DD61C64624D3}" dt="2021-01-25T18:01:14.909" v="210" actId="20577"/>
        <pc:sldMkLst>
          <pc:docMk/>
          <pc:sldMk cId="2720552025" sldId="261"/>
        </pc:sldMkLst>
        <pc:spChg chg="mod">
          <ac:chgData name="Luc Huynh Tan" userId="ffdaafb20c73c38d" providerId="LiveId" clId="{B655090A-BCC8-4E02-B5B0-DD61C64624D3}" dt="2021-01-25T18:01:14.909" v="210" actId="20577"/>
          <ac:spMkLst>
            <pc:docMk/>
            <pc:sldMk cId="2720552025" sldId="261"/>
            <ac:spMk id="2" creationId="{B008FD9C-3362-4387-98F2-19554F8AFB09}"/>
          </ac:spMkLst>
        </pc:spChg>
      </pc:sldChg>
      <pc:sldChg chg="modSp add mod">
        <pc:chgData name="Luc Huynh Tan" userId="ffdaafb20c73c38d" providerId="LiveId" clId="{B655090A-BCC8-4E02-B5B0-DD61C64624D3}" dt="2021-01-25T18:01:42.571" v="216" actId="20577"/>
        <pc:sldMkLst>
          <pc:docMk/>
          <pc:sldMk cId="2889049756" sldId="262"/>
        </pc:sldMkLst>
        <pc:spChg chg="mod">
          <ac:chgData name="Luc Huynh Tan" userId="ffdaafb20c73c38d" providerId="LiveId" clId="{B655090A-BCC8-4E02-B5B0-DD61C64624D3}" dt="2021-01-25T18:01:42.571" v="216" actId="20577"/>
          <ac:spMkLst>
            <pc:docMk/>
            <pc:sldMk cId="2889049756" sldId="262"/>
            <ac:spMk id="2" creationId="{B008FD9C-3362-4387-98F2-19554F8AFB09}"/>
          </ac:spMkLst>
        </pc:spChg>
      </pc:sldChg>
      <pc:sldChg chg="modSp add del mod">
        <pc:chgData name="Luc Huynh Tan" userId="ffdaafb20c73c38d" providerId="LiveId" clId="{B655090A-BCC8-4E02-B5B0-DD61C64624D3}" dt="2021-01-25T18:05:28.210" v="250" actId="47"/>
        <pc:sldMkLst>
          <pc:docMk/>
          <pc:sldMk cId="1729152561" sldId="263"/>
        </pc:sldMkLst>
        <pc:spChg chg="mod">
          <ac:chgData name="Luc Huynh Tan" userId="ffdaafb20c73c38d" providerId="LiveId" clId="{B655090A-BCC8-4E02-B5B0-DD61C64624D3}" dt="2021-01-25T18:05:16.916" v="248" actId="20577"/>
          <ac:spMkLst>
            <pc:docMk/>
            <pc:sldMk cId="1729152561" sldId="263"/>
            <ac:spMk id="2" creationId="{B008FD9C-3362-4387-98F2-19554F8AFB09}"/>
          </ac:spMkLst>
        </pc:spChg>
      </pc:sldChg>
      <pc:sldChg chg="addSp delSp modSp add mod">
        <pc:chgData name="Luc Huynh Tan" userId="ffdaafb20c73c38d" providerId="LiveId" clId="{B655090A-BCC8-4E02-B5B0-DD61C64624D3}" dt="2021-01-25T18:15:14.850" v="353" actId="20577"/>
        <pc:sldMkLst>
          <pc:docMk/>
          <pc:sldMk cId="835277007" sldId="264"/>
        </pc:sldMkLst>
        <pc:spChg chg="mod">
          <ac:chgData name="Luc Huynh Tan" userId="ffdaafb20c73c38d" providerId="LiveId" clId="{B655090A-BCC8-4E02-B5B0-DD61C64624D3}" dt="2021-01-25T18:05:38.953" v="258" actId="20577"/>
          <ac:spMkLst>
            <pc:docMk/>
            <pc:sldMk cId="835277007" sldId="264"/>
            <ac:spMk id="2" creationId="{B008FD9C-3362-4387-98F2-19554F8AFB09}"/>
          </ac:spMkLst>
        </pc:spChg>
        <pc:spChg chg="del mod">
          <ac:chgData name="Luc Huynh Tan" userId="ffdaafb20c73c38d" providerId="LiveId" clId="{B655090A-BCC8-4E02-B5B0-DD61C64624D3}" dt="2021-01-25T18:09:14.317" v="283" actId="3680"/>
          <ac:spMkLst>
            <pc:docMk/>
            <pc:sldMk cId="835277007" sldId="264"/>
            <ac:spMk id="3" creationId="{1CD69FFD-E877-4371-969B-312623941E06}"/>
          </ac:spMkLst>
        </pc:spChg>
        <pc:graphicFrameChg chg="add mod ord modGraphic">
          <ac:chgData name="Luc Huynh Tan" userId="ffdaafb20c73c38d" providerId="LiveId" clId="{B655090A-BCC8-4E02-B5B0-DD61C64624D3}" dt="2021-01-25T18:15:14.850" v="353" actId="20577"/>
          <ac:graphicFrameMkLst>
            <pc:docMk/>
            <pc:sldMk cId="835277007" sldId="264"/>
            <ac:graphicFrameMk id="4" creationId="{714B862E-6A8D-45ED-AC36-83C821B984AE}"/>
          </ac:graphicFrameMkLst>
        </pc:graphicFrameChg>
      </pc:sldChg>
      <pc:sldChg chg="addSp delSp modSp add mod setBg setClrOvrMap">
        <pc:chgData name="Luc Huynh Tan" userId="ffdaafb20c73c38d" providerId="LiveId" clId="{B655090A-BCC8-4E02-B5B0-DD61C64624D3}" dt="2021-01-25T18:42:56.476" v="1192" actId="1035"/>
        <pc:sldMkLst>
          <pc:docMk/>
          <pc:sldMk cId="2605192683" sldId="265"/>
        </pc:sldMkLst>
        <pc:spChg chg="mod">
          <ac:chgData name="Luc Huynh Tan" userId="ffdaafb20c73c38d" providerId="LiveId" clId="{B655090A-BCC8-4E02-B5B0-DD61C64624D3}" dt="2021-01-25T18:32:28.138" v="1173" actId="20577"/>
          <ac:spMkLst>
            <pc:docMk/>
            <pc:sldMk cId="2605192683" sldId="265"/>
            <ac:spMk id="2" creationId="{B008FD9C-3362-4387-98F2-19554F8AFB09}"/>
          </ac:spMkLst>
        </pc:spChg>
        <pc:spChg chg="del mod">
          <ac:chgData name="Luc Huynh Tan" userId="ffdaafb20c73c38d" providerId="LiveId" clId="{B655090A-BCC8-4E02-B5B0-DD61C64624D3}" dt="2021-01-25T18:21:09.941" v="354"/>
          <ac:spMkLst>
            <pc:docMk/>
            <pc:sldMk cId="2605192683" sldId="265"/>
            <ac:spMk id="3" creationId="{1CD69FFD-E877-4371-969B-312623941E06}"/>
          </ac:spMkLst>
        </pc:spChg>
        <pc:spChg chg="add del mod">
          <ac:chgData name="Luc Huynh Tan" userId="ffdaafb20c73c38d" providerId="LiveId" clId="{B655090A-BCC8-4E02-B5B0-DD61C64624D3}" dt="2021-01-25T18:22:39.044" v="364" actId="478"/>
          <ac:spMkLst>
            <pc:docMk/>
            <pc:sldMk cId="2605192683" sldId="265"/>
            <ac:spMk id="6" creationId="{FE0B3655-3411-4E95-93D5-22A60CA8FB84}"/>
          </ac:spMkLst>
        </pc:spChg>
        <pc:spChg chg="add del mod">
          <ac:chgData name="Luc Huynh Tan" userId="ffdaafb20c73c38d" providerId="LiveId" clId="{B655090A-BCC8-4E02-B5B0-DD61C64624D3}" dt="2021-01-25T18:28:36.748" v="441" actId="478"/>
          <ac:spMkLst>
            <pc:docMk/>
            <pc:sldMk cId="2605192683" sldId="265"/>
            <ac:spMk id="10" creationId="{89B4C3F7-55CB-4A07-965F-6F396BAD1091}"/>
          </ac:spMkLst>
        </pc:spChg>
        <pc:spChg chg="add del">
          <ac:chgData name="Luc Huynh Tan" userId="ffdaafb20c73c38d" providerId="LiveId" clId="{B655090A-BCC8-4E02-B5B0-DD61C64624D3}" dt="2021-01-25T18:26:16.591" v="404" actId="26606"/>
          <ac:spMkLst>
            <pc:docMk/>
            <pc:sldMk cId="2605192683" sldId="265"/>
            <ac:spMk id="18" creationId="{29DC5A77-10C9-4ECF-B7EB-8D917F36A9EE}"/>
          </ac:spMkLst>
        </pc:spChg>
        <pc:spChg chg="add del">
          <ac:chgData name="Luc Huynh Tan" userId="ffdaafb20c73c38d" providerId="LiveId" clId="{B655090A-BCC8-4E02-B5B0-DD61C64624D3}" dt="2021-01-25T18:26:16.591" v="404" actId="26606"/>
          <ac:spMkLst>
            <pc:docMk/>
            <pc:sldMk cId="2605192683" sldId="265"/>
            <ac:spMk id="19" creationId="{2FFE28B5-FB16-49A9-B851-3C35FAC0CACB}"/>
          </ac:spMkLst>
        </pc:spChg>
        <pc:spChg chg="add del">
          <ac:chgData name="Luc Huynh Tan" userId="ffdaafb20c73c38d" providerId="LiveId" clId="{B655090A-BCC8-4E02-B5B0-DD61C64624D3}" dt="2021-01-25T18:26:16.591" v="404" actId="26606"/>
          <ac:spMkLst>
            <pc:docMk/>
            <pc:sldMk cId="2605192683" sldId="265"/>
            <ac:spMk id="20" creationId="{01014442-855A-4E0F-8D09-C314661A48B9}"/>
          </ac:spMkLst>
        </pc:spChg>
        <pc:spChg chg="add del">
          <ac:chgData name="Luc Huynh Tan" userId="ffdaafb20c73c38d" providerId="LiveId" clId="{B655090A-BCC8-4E02-B5B0-DD61C64624D3}" dt="2021-01-25T18:26:16.591" v="404" actId="26606"/>
          <ac:spMkLst>
            <pc:docMk/>
            <pc:sldMk cId="2605192683" sldId="265"/>
            <ac:spMk id="21" creationId="{9B1ABF09-86CF-414E-88A5-2B84CC7232A9}"/>
          </ac:spMkLst>
        </pc:spChg>
        <pc:spChg chg="add del">
          <ac:chgData name="Luc Huynh Tan" userId="ffdaafb20c73c38d" providerId="LiveId" clId="{B655090A-BCC8-4E02-B5B0-DD61C64624D3}" dt="2021-01-25T18:26:16.591" v="404" actId="26606"/>
          <ac:spMkLst>
            <pc:docMk/>
            <pc:sldMk cId="2605192683" sldId="265"/>
            <ac:spMk id="22" creationId="{3FE91770-CDBB-4D24-94E5-AD484F36CE87}"/>
          </ac:spMkLst>
        </pc:spChg>
        <pc:spChg chg="add del">
          <ac:chgData name="Luc Huynh Tan" userId="ffdaafb20c73c38d" providerId="LiveId" clId="{B655090A-BCC8-4E02-B5B0-DD61C64624D3}" dt="2021-01-25T18:25:35.313" v="387" actId="26606"/>
          <ac:spMkLst>
            <pc:docMk/>
            <pc:sldMk cId="2605192683" sldId="265"/>
            <ac:spMk id="24" creationId="{64C9EE1D-12BB-43F7-9A2A-893578DCA63A}"/>
          </ac:spMkLst>
        </pc:spChg>
        <pc:spChg chg="add del">
          <ac:chgData name="Luc Huynh Tan" userId="ffdaafb20c73c38d" providerId="LiveId" clId="{B655090A-BCC8-4E02-B5B0-DD61C64624D3}" dt="2021-01-25T18:25:35.313" v="387" actId="26606"/>
          <ac:spMkLst>
            <pc:docMk/>
            <pc:sldMk cId="2605192683" sldId="265"/>
            <ac:spMk id="25" creationId="{43962A31-C54E-4762-B155-59777FED1C75}"/>
          </ac:spMkLst>
        </pc:spChg>
        <pc:spChg chg="add del">
          <ac:chgData name="Luc Huynh Tan" userId="ffdaafb20c73c38d" providerId="LiveId" clId="{B655090A-BCC8-4E02-B5B0-DD61C64624D3}" dt="2021-01-25T18:25:35.313" v="387" actId="26606"/>
          <ac:spMkLst>
            <pc:docMk/>
            <pc:sldMk cId="2605192683" sldId="265"/>
            <ac:spMk id="26" creationId="{4B392D36-B685-45E0-B197-6EE5D748093B}"/>
          </ac:spMkLst>
        </pc:spChg>
        <pc:spChg chg="add del">
          <ac:chgData name="Luc Huynh Tan" userId="ffdaafb20c73c38d" providerId="LiveId" clId="{B655090A-BCC8-4E02-B5B0-DD61C64624D3}" dt="2021-01-25T18:24:35.229" v="371" actId="26606"/>
          <ac:spMkLst>
            <pc:docMk/>
            <pc:sldMk cId="2605192683" sldId="265"/>
            <ac:spMk id="27" creationId="{64C9EE1D-12BB-43F7-9A2A-893578DCA63A}"/>
          </ac:spMkLst>
        </pc:spChg>
        <pc:spChg chg="add del">
          <ac:chgData name="Luc Huynh Tan" userId="ffdaafb20c73c38d" providerId="LiveId" clId="{B655090A-BCC8-4E02-B5B0-DD61C64624D3}" dt="2021-01-25T18:25:35.313" v="387" actId="26606"/>
          <ac:spMkLst>
            <pc:docMk/>
            <pc:sldMk cId="2605192683" sldId="265"/>
            <ac:spMk id="28" creationId="{9DCA8533-CC5E-4754-9A04-047EDE49E0F9}"/>
          </ac:spMkLst>
        </pc:spChg>
        <pc:spChg chg="add del">
          <ac:chgData name="Luc Huynh Tan" userId="ffdaafb20c73c38d" providerId="LiveId" clId="{B655090A-BCC8-4E02-B5B0-DD61C64624D3}" dt="2021-01-25T18:24:35.229" v="371" actId="26606"/>
          <ac:spMkLst>
            <pc:docMk/>
            <pc:sldMk cId="2605192683" sldId="265"/>
            <ac:spMk id="29" creationId="{43962A31-C54E-4762-B155-59777FED1C75}"/>
          </ac:spMkLst>
        </pc:spChg>
        <pc:spChg chg="add del">
          <ac:chgData name="Luc Huynh Tan" userId="ffdaafb20c73c38d" providerId="LiveId" clId="{B655090A-BCC8-4E02-B5B0-DD61C64624D3}" dt="2021-01-25T18:25:36.829" v="389" actId="26606"/>
          <ac:spMkLst>
            <pc:docMk/>
            <pc:sldMk cId="2605192683" sldId="265"/>
            <ac:spMk id="30" creationId="{64C9EE1D-12BB-43F7-9A2A-893578DCA63A}"/>
          </ac:spMkLst>
        </pc:spChg>
        <pc:spChg chg="add del">
          <ac:chgData name="Luc Huynh Tan" userId="ffdaafb20c73c38d" providerId="LiveId" clId="{B655090A-BCC8-4E02-B5B0-DD61C64624D3}" dt="2021-01-25T18:24:35.229" v="371" actId="26606"/>
          <ac:spMkLst>
            <pc:docMk/>
            <pc:sldMk cId="2605192683" sldId="265"/>
            <ac:spMk id="31" creationId="{4B392D36-B685-45E0-B197-6EE5D748093B}"/>
          </ac:spMkLst>
        </pc:spChg>
        <pc:spChg chg="add del">
          <ac:chgData name="Luc Huynh Tan" userId="ffdaafb20c73c38d" providerId="LiveId" clId="{B655090A-BCC8-4E02-B5B0-DD61C64624D3}" dt="2021-01-25T18:25:36.829" v="389" actId="26606"/>
          <ac:spMkLst>
            <pc:docMk/>
            <pc:sldMk cId="2605192683" sldId="265"/>
            <ac:spMk id="32" creationId="{43962A31-C54E-4762-B155-59777FED1C75}"/>
          </ac:spMkLst>
        </pc:spChg>
        <pc:spChg chg="add del">
          <ac:chgData name="Luc Huynh Tan" userId="ffdaafb20c73c38d" providerId="LiveId" clId="{B655090A-BCC8-4E02-B5B0-DD61C64624D3}" dt="2021-01-25T18:24:35.229" v="371" actId="26606"/>
          <ac:spMkLst>
            <pc:docMk/>
            <pc:sldMk cId="2605192683" sldId="265"/>
            <ac:spMk id="33" creationId="{9DCA8533-CC5E-4754-9A04-047EDE49E0F9}"/>
          </ac:spMkLst>
        </pc:spChg>
        <pc:spChg chg="add del">
          <ac:chgData name="Luc Huynh Tan" userId="ffdaafb20c73c38d" providerId="LiveId" clId="{B655090A-BCC8-4E02-B5B0-DD61C64624D3}" dt="2021-01-25T18:25:36.829" v="389" actId="26606"/>
          <ac:spMkLst>
            <pc:docMk/>
            <pc:sldMk cId="2605192683" sldId="265"/>
            <ac:spMk id="34" creationId="{4B392D36-B685-45E0-B197-6EE5D748093B}"/>
          </ac:spMkLst>
        </pc:spChg>
        <pc:spChg chg="add del">
          <ac:chgData name="Luc Huynh Tan" userId="ffdaafb20c73c38d" providerId="LiveId" clId="{B655090A-BCC8-4E02-B5B0-DD61C64624D3}" dt="2021-01-25T18:24:38.198" v="373" actId="26606"/>
          <ac:spMkLst>
            <pc:docMk/>
            <pc:sldMk cId="2605192683" sldId="265"/>
            <ac:spMk id="35" creationId="{9EAD000C-FECC-4415-AB14-16AC3974C64E}"/>
          </ac:spMkLst>
        </pc:spChg>
        <pc:spChg chg="add del">
          <ac:chgData name="Luc Huynh Tan" userId="ffdaafb20c73c38d" providerId="LiveId" clId="{B655090A-BCC8-4E02-B5B0-DD61C64624D3}" dt="2021-01-25T18:24:38.198" v="373" actId="26606"/>
          <ac:spMkLst>
            <pc:docMk/>
            <pc:sldMk cId="2605192683" sldId="265"/>
            <ac:spMk id="36" creationId="{64C9EE1D-12BB-43F7-9A2A-893578DCA63A}"/>
          </ac:spMkLst>
        </pc:spChg>
        <pc:spChg chg="add del">
          <ac:chgData name="Luc Huynh Tan" userId="ffdaafb20c73c38d" providerId="LiveId" clId="{B655090A-BCC8-4E02-B5B0-DD61C64624D3}" dt="2021-01-25T18:24:38.198" v="373" actId="26606"/>
          <ac:spMkLst>
            <pc:docMk/>
            <pc:sldMk cId="2605192683" sldId="265"/>
            <ac:spMk id="37" creationId="{C4A9CF7B-6D34-42D7-9614-7AA889926123}"/>
          </ac:spMkLst>
        </pc:spChg>
        <pc:spChg chg="add del">
          <ac:chgData name="Luc Huynh Tan" userId="ffdaafb20c73c38d" providerId="LiveId" clId="{B655090A-BCC8-4E02-B5B0-DD61C64624D3}" dt="2021-01-25T18:24:38.198" v="373" actId="26606"/>
          <ac:spMkLst>
            <pc:docMk/>
            <pc:sldMk cId="2605192683" sldId="265"/>
            <ac:spMk id="38" creationId="{43962A31-C54E-4762-B155-59777FED1C75}"/>
          </ac:spMkLst>
        </pc:spChg>
        <pc:spChg chg="add del">
          <ac:chgData name="Luc Huynh Tan" userId="ffdaafb20c73c38d" providerId="LiveId" clId="{B655090A-BCC8-4E02-B5B0-DD61C64624D3}" dt="2021-01-25T18:24:38.198" v="373" actId="26606"/>
          <ac:spMkLst>
            <pc:docMk/>
            <pc:sldMk cId="2605192683" sldId="265"/>
            <ac:spMk id="39" creationId="{58DEA40E-A1A6-474E-BE3B-A06C929EB7A8}"/>
          </ac:spMkLst>
        </pc:spChg>
        <pc:spChg chg="add del">
          <ac:chgData name="Luc Huynh Tan" userId="ffdaafb20c73c38d" providerId="LiveId" clId="{B655090A-BCC8-4E02-B5B0-DD61C64624D3}" dt="2021-01-25T18:24:38.198" v="373" actId="26606"/>
          <ac:spMkLst>
            <pc:docMk/>
            <pc:sldMk cId="2605192683" sldId="265"/>
            <ac:spMk id="40" creationId="{AA7850C8-8932-45FB-824D-8AB7D84691E5}"/>
          </ac:spMkLst>
        </pc:spChg>
        <pc:spChg chg="add del">
          <ac:chgData name="Luc Huynh Tan" userId="ffdaafb20c73c38d" providerId="LiveId" clId="{B655090A-BCC8-4E02-B5B0-DD61C64624D3}" dt="2021-01-25T18:24:38.198" v="373" actId="26606"/>
          <ac:spMkLst>
            <pc:docMk/>
            <pc:sldMk cId="2605192683" sldId="265"/>
            <ac:spMk id="41" creationId="{7472A6C1-76CF-4215-B818-52CFF4D7AAC2}"/>
          </ac:spMkLst>
        </pc:spChg>
        <pc:spChg chg="add del">
          <ac:chgData name="Luc Huynh Tan" userId="ffdaafb20c73c38d" providerId="LiveId" clId="{B655090A-BCC8-4E02-B5B0-DD61C64624D3}" dt="2021-01-25T18:24:38.198" v="373" actId="26606"/>
          <ac:spMkLst>
            <pc:docMk/>
            <pc:sldMk cId="2605192683" sldId="265"/>
            <ac:spMk id="42" creationId="{528BB4B4-FCCA-4BB8-A5B5-7EDD9652DB29}"/>
          </ac:spMkLst>
        </pc:spChg>
        <pc:spChg chg="add del">
          <ac:chgData name="Luc Huynh Tan" userId="ffdaafb20c73c38d" providerId="LiveId" clId="{B655090A-BCC8-4E02-B5B0-DD61C64624D3}" dt="2021-01-25T18:24:38.198" v="373" actId="26606"/>
          <ac:spMkLst>
            <pc:docMk/>
            <pc:sldMk cId="2605192683" sldId="265"/>
            <ac:spMk id="43" creationId="{E61CE9D6-3D74-4540-A98B-232824586A3A}"/>
          </ac:spMkLst>
        </pc:spChg>
        <pc:spChg chg="add del">
          <ac:chgData name="Luc Huynh Tan" userId="ffdaafb20c73c38d" providerId="LiveId" clId="{B655090A-BCC8-4E02-B5B0-DD61C64624D3}" dt="2021-01-25T18:25:36.829" v="389" actId="26606"/>
          <ac:spMkLst>
            <pc:docMk/>
            <pc:sldMk cId="2605192683" sldId="265"/>
            <ac:spMk id="44" creationId="{9DCA8533-CC5E-4754-9A04-047EDE49E0F9}"/>
          </ac:spMkLst>
        </pc:spChg>
        <pc:spChg chg="add del">
          <ac:chgData name="Luc Huynh Tan" userId="ffdaafb20c73c38d" providerId="LiveId" clId="{B655090A-BCC8-4E02-B5B0-DD61C64624D3}" dt="2021-01-25T18:24:44.147" v="375" actId="26606"/>
          <ac:spMkLst>
            <pc:docMk/>
            <pc:sldMk cId="2605192683" sldId="265"/>
            <ac:spMk id="45" creationId="{B3875682-0790-427D-9A23-4B7265F0FA54}"/>
          </ac:spMkLst>
        </pc:spChg>
        <pc:spChg chg="add del">
          <ac:chgData name="Luc Huynh Tan" userId="ffdaafb20c73c38d" providerId="LiveId" clId="{B655090A-BCC8-4E02-B5B0-DD61C64624D3}" dt="2021-01-25T18:24:44.147" v="375" actId="26606"/>
          <ac:spMkLst>
            <pc:docMk/>
            <pc:sldMk cId="2605192683" sldId="265"/>
            <ac:spMk id="46" creationId="{6EDE4AAE-4785-4EA7-95DB-45200F5B8096}"/>
          </ac:spMkLst>
        </pc:spChg>
        <pc:spChg chg="add del">
          <ac:chgData name="Luc Huynh Tan" userId="ffdaafb20c73c38d" providerId="LiveId" clId="{B655090A-BCC8-4E02-B5B0-DD61C64624D3}" dt="2021-01-25T18:24:44.147" v="375" actId="26606"/>
          <ac:spMkLst>
            <pc:docMk/>
            <pc:sldMk cId="2605192683" sldId="265"/>
            <ac:spMk id="47" creationId="{EB8AA617-0537-4ED7-91B6-66511A647507}"/>
          </ac:spMkLst>
        </pc:spChg>
        <pc:spChg chg="add del">
          <ac:chgData name="Luc Huynh Tan" userId="ffdaafb20c73c38d" providerId="LiveId" clId="{B655090A-BCC8-4E02-B5B0-DD61C64624D3}" dt="2021-01-25T18:24:44.147" v="375" actId="26606"/>
          <ac:spMkLst>
            <pc:docMk/>
            <pc:sldMk cId="2605192683" sldId="265"/>
            <ac:spMk id="48" creationId="{C2E8BF1F-CE61-45C5-92AC-552D23176C03}"/>
          </ac:spMkLst>
        </pc:spChg>
        <pc:spChg chg="add del">
          <ac:chgData name="Luc Huynh Tan" userId="ffdaafb20c73c38d" providerId="LiveId" clId="{B655090A-BCC8-4E02-B5B0-DD61C64624D3}" dt="2021-01-25T18:25:39.102" v="391" actId="26606"/>
          <ac:spMkLst>
            <pc:docMk/>
            <pc:sldMk cId="2605192683" sldId="265"/>
            <ac:spMk id="49" creationId="{64C9EE1D-12BB-43F7-9A2A-893578DCA63A}"/>
          </ac:spMkLst>
        </pc:spChg>
        <pc:spChg chg="add del">
          <ac:chgData name="Luc Huynh Tan" userId="ffdaafb20c73c38d" providerId="LiveId" clId="{B655090A-BCC8-4E02-B5B0-DD61C64624D3}" dt="2021-01-25T18:25:39.102" v="391" actId="26606"/>
          <ac:spMkLst>
            <pc:docMk/>
            <pc:sldMk cId="2605192683" sldId="265"/>
            <ac:spMk id="50" creationId="{43962A31-C54E-4762-B155-59777FED1C75}"/>
          </ac:spMkLst>
        </pc:spChg>
        <pc:spChg chg="add del">
          <ac:chgData name="Luc Huynh Tan" userId="ffdaafb20c73c38d" providerId="LiveId" clId="{B655090A-BCC8-4E02-B5B0-DD61C64624D3}" dt="2021-01-25T18:25:39.102" v="391" actId="26606"/>
          <ac:spMkLst>
            <pc:docMk/>
            <pc:sldMk cId="2605192683" sldId="265"/>
            <ac:spMk id="51" creationId="{AA7850C8-8932-45FB-824D-8AB7D84691E5}"/>
          </ac:spMkLst>
        </pc:spChg>
        <pc:spChg chg="add del">
          <ac:chgData name="Luc Huynh Tan" userId="ffdaafb20c73c38d" providerId="LiveId" clId="{B655090A-BCC8-4E02-B5B0-DD61C64624D3}" dt="2021-01-25T18:25:39.102" v="391" actId="26606"/>
          <ac:spMkLst>
            <pc:docMk/>
            <pc:sldMk cId="2605192683" sldId="265"/>
            <ac:spMk id="52" creationId="{528BB4B4-FCCA-4BB8-A5B5-7EDD9652DB29}"/>
          </ac:spMkLst>
        </pc:spChg>
        <pc:spChg chg="add del">
          <ac:chgData name="Luc Huynh Tan" userId="ffdaafb20c73c38d" providerId="LiveId" clId="{B655090A-BCC8-4E02-B5B0-DD61C64624D3}" dt="2021-01-25T18:25:39.102" v="391" actId="26606"/>
          <ac:spMkLst>
            <pc:docMk/>
            <pc:sldMk cId="2605192683" sldId="265"/>
            <ac:spMk id="53" creationId="{9EAD000C-FECC-4415-AB14-16AC3974C64E}"/>
          </ac:spMkLst>
        </pc:spChg>
        <pc:spChg chg="add del">
          <ac:chgData name="Luc Huynh Tan" userId="ffdaafb20c73c38d" providerId="LiveId" clId="{B655090A-BCC8-4E02-B5B0-DD61C64624D3}" dt="2021-01-25T18:25:39.102" v="391" actId="26606"/>
          <ac:spMkLst>
            <pc:docMk/>
            <pc:sldMk cId="2605192683" sldId="265"/>
            <ac:spMk id="54" creationId="{C4A9CF7B-6D34-42D7-9614-7AA889926123}"/>
          </ac:spMkLst>
        </pc:spChg>
        <pc:spChg chg="add del">
          <ac:chgData name="Luc Huynh Tan" userId="ffdaafb20c73c38d" providerId="LiveId" clId="{B655090A-BCC8-4E02-B5B0-DD61C64624D3}" dt="2021-01-25T18:25:39.102" v="391" actId="26606"/>
          <ac:spMkLst>
            <pc:docMk/>
            <pc:sldMk cId="2605192683" sldId="265"/>
            <ac:spMk id="55" creationId="{58DEA40E-A1A6-474E-BE3B-A06C929EB7A8}"/>
          </ac:spMkLst>
        </pc:spChg>
        <pc:spChg chg="add del">
          <ac:chgData name="Luc Huynh Tan" userId="ffdaafb20c73c38d" providerId="LiveId" clId="{B655090A-BCC8-4E02-B5B0-DD61C64624D3}" dt="2021-01-25T18:25:39.102" v="391" actId="26606"/>
          <ac:spMkLst>
            <pc:docMk/>
            <pc:sldMk cId="2605192683" sldId="265"/>
            <ac:spMk id="56" creationId="{7472A6C1-76CF-4215-B818-52CFF4D7AAC2}"/>
          </ac:spMkLst>
        </pc:spChg>
        <pc:spChg chg="add del">
          <ac:chgData name="Luc Huynh Tan" userId="ffdaafb20c73c38d" providerId="LiveId" clId="{B655090A-BCC8-4E02-B5B0-DD61C64624D3}" dt="2021-01-25T18:25:39.102" v="391" actId="26606"/>
          <ac:spMkLst>
            <pc:docMk/>
            <pc:sldMk cId="2605192683" sldId="265"/>
            <ac:spMk id="57" creationId="{E61CE9D6-3D74-4540-A98B-232824586A3A}"/>
          </ac:spMkLst>
        </pc:spChg>
        <pc:spChg chg="add">
          <ac:chgData name="Luc Huynh Tan" userId="ffdaafb20c73c38d" providerId="LiveId" clId="{B655090A-BCC8-4E02-B5B0-DD61C64624D3}" dt="2021-01-25T18:26:16.591" v="404" actId="26606"/>
          <ac:spMkLst>
            <pc:docMk/>
            <pc:sldMk cId="2605192683" sldId="265"/>
            <ac:spMk id="58" creationId="{64C9EE1D-12BB-43F7-9A2A-893578DCA63A}"/>
          </ac:spMkLst>
        </pc:spChg>
        <pc:spChg chg="add del">
          <ac:chgData name="Luc Huynh Tan" userId="ffdaafb20c73c38d" providerId="LiveId" clId="{B655090A-BCC8-4E02-B5B0-DD61C64624D3}" dt="2021-01-25T18:25:39.830" v="393" actId="26606"/>
          <ac:spMkLst>
            <pc:docMk/>
            <pc:sldMk cId="2605192683" sldId="265"/>
            <ac:spMk id="59" creationId="{64C9EE1D-12BB-43F7-9A2A-893578DCA63A}"/>
          </ac:spMkLst>
        </pc:spChg>
        <pc:spChg chg="add del">
          <ac:chgData name="Luc Huynh Tan" userId="ffdaafb20c73c38d" providerId="LiveId" clId="{B655090A-BCC8-4E02-B5B0-DD61C64624D3}" dt="2021-01-25T18:25:39.830" v="393" actId="26606"/>
          <ac:spMkLst>
            <pc:docMk/>
            <pc:sldMk cId="2605192683" sldId="265"/>
            <ac:spMk id="60" creationId="{43962A31-C54E-4762-B155-59777FED1C75}"/>
          </ac:spMkLst>
        </pc:spChg>
        <pc:spChg chg="add del">
          <ac:chgData name="Luc Huynh Tan" userId="ffdaafb20c73c38d" providerId="LiveId" clId="{B655090A-BCC8-4E02-B5B0-DD61C64624D3}" dt="2021-01-25T18:25:39.830" v="393" actId="26606"/>
          <ac:spMkLst>
            <pc:docMk/>
            <pc:sldMk cId="2605192683" sldId="265"/>
            <ac:spMk id="61" creationId="{4B392D36-B685-45E0-B197-6EE5D748093B}"/>
          </ac:spMkLst>
        </pc:spChg>
        <pc:spChg chg="add del">
          <ac:chgData name="Luc Huynh Tan" userId="ffdaafb20c73c38d" providerId="LiveId" clId="{B655090A-BCC8-4E02-B5B0-DD61C64624D3}" dt="2021-01-25T18:25:39.830" v="393" actId="26606"/>
          <ac:spMkLst>
            <pc:docMk/>
            <pc:sldMk cId="2605192683" sldId="265"/>
            <ac:spMk id="62" creationId="{9DCA8533-CC5E-4754-9A04-047EDE49E0F9}"/>
          </ac:spMkLst>
        </pc:spChg>
        <pc:spChg chg="add">
          <ac:chgData name="Luc Huynh Tan" userId="ffdaafb20c73c38d" providerId="LiveId" clId="{B655090A-BCC8-4E02-B5B0-DD61C64624D3}" dt="2021-01-25T18:26:16.591" v="404" actId="26606"/>
          <ac:spMkLst>
            <pc:docMk/>
            <pc:sldMk cId="2605192683" sldId="265"/>
            <ac:spMk id="63" creationId="{43962A31-C54E-4762-B155-59777FED1C75}"/>
          </ac:spMkLst>
        </pc:spChg>
        <pc:spChg chg="add del">
          <ac:chgData name="Luc Huynh Tan" userId="ffdaafb20c73c38d" providerId="LiveId" clId="{B655090A-BCC8-4E02-B5B0-DD61C64624D3}" dt="2021-01-25T18:25:42.259" v="395" actId="26606"/>
          <ac:spMkLst>
            <pc:docMk/>
            <pc:sldMk cId="2605192683" sldId="265"/>
            <ac:spMk id="64" creationId="{64C9EE1D-12BB-43F7-9A2A-893578DCA63A}"/>
          </ac:spMkLst>
        </pc:spChg>
        <pc:spChg chg="add del">
          <ac:chgData name="Luc Huynh Tan" userId="ffdaafb20c73c38d" providerId="LiveId" clId="{B655090A-BCC8-4E02-B5B0-DD61C64624D3}" dt="2021-01-25T18:25:42.259" v="395" actId="26606"/>
          <ac:spMkLst>
            <pc:docMk/>
            <pc:sldMk cId="2605192683" sldId="265"/>
            <ac:spMk id="65" creationId="{43962A31-C54E-4762-B155-59777FED1C75}"/>
          </ac:spMkLst>
        </pc:spChg>
        <pc:spChg chg="add del">
          <ac:chgData name="Luc Huynh Tan" userId="ffdaafb20c73c38d" providerId="LiveId" clId="{B655090A-BCC8-4E02-B5B0-DD61C64624D3}" dt="2021-01-25T18:25:42.259" v="395" actId="26606"/>
          <ac:spMkLst>
            <pc:docMk/>
            <pc:sldMk cId="2605192683" sldId="265"/>
            <ac:spMk id="66" creationId="{6B086509-1281-468A-AAAC-1BBEDAE75736}"/>
          </ac:spMkLst>
        </pc:spChg>
        <pc:spChg chg="add del">
          <ac:chgData name="Luc Huynh Tan" userId="ffdaafb20c73c38d" providerId="LiveId" clId="{B655090A-BCC8-4E02-B5B0-DD61C64624D3}" dt="2021-01-25T18:25:42.259" v="395" actId="26606"/>
          <ac:spMkLst>
            <pc:docMk/>
            <pc:sldMk cId="2605192683" sldId="265"/>
            <ac:spMk id="67" creationId="{EEA73850-2107-4E65-85FE-EDD3F45FCDA2}"/>
          </ac:spMkLst>
        </pc:spChg>
        <pc:spChg chg="add">
          <ac:chgData name="Luc Huynh Tan" userId="ffdaafb20c73c38d" providerId="LiveId" clId="{B655090A-BCC8-4E02-B5B0-DD61C64624D3}" dt="2021-01-25T18:26:16.591" v="404" actId="26606"/>
          <ac:spMkLst>
            <pc:docMk/>
            <pc:sldMk cId="2605192683" sldId="265"/>
            <ac:spMk id="68" creationId="{4B392D36-B685-45E0-B197-6EE5D748093B}"/>
          </ac:spMkLst>
        </pc:spChg>
        <pc:spChg chg="add del">
          <ac:chgData name="Luc Huynh Tan" userId="ffdaafb20c73c38d" providerId="LiveId" clId="{B655090A-BCC8-4E02-B5B0-DD61C64624D3}" dt="2021-01-25T18:25:43.379" v="397" actId="26606"/>
          <ac:spMkLst>
            <pc:docMk/>
            <pc:sldMk cId="2605192683" sldId="265"/>
            <ac:spMk id="69" creationId="{B3875682-0790-427D-9A23-4B7265F0FA54}"/>
          </ac:spMkLst>
        </pc:spChg>
        <pc:spChg chg="add del">
          <ac:chgData name="Luc Huynh Tan" userId="ffdaafb20c73c38d" providerId="LiveId" clId="{B655090A-BCC8-4E02-B5B0-DD61C64624D3}" dt="2021-01-25T18:25:43.379" v="397" actId="26606"/>
          <ac:spMkLst>
            <pc:docMk/>
            <pc:sldMk cId="2605192683" sldId="265"/>
            <ac:spMk id="70" creationId="{6EDE4AAE-4785-4EA7-95DB-45200F5B8096}"/>
          </ac:spMkLst>
        </pc:spChg>
        <pc:spChg chg="add del">
          <ac:chgData name="Luc Huynh Tan" userId="ffdaafb20c73c38d" providerId="LiveId" clId="{B655090A-BCC8-4E02-B5B0-DD61C64624D3}" dt="2021-01-25T18:25:43.379" v="397" actId="26606"/>
          <ac:spMkLst>
            <pc:docMk/>
            <pc:sldMk cId="2605192683" sldId="265"/>
            <ac:spMk id="71" creationId="{0F2F231C-9E36-40B0-A4AD-D3AD1E81F065}"/>
          </ac:spMkLst>
        </pc:spChg>
        <pc:spChg chg="add del">
          <ac:chgData name="Luc Huynh Tan" userId="ffdaafb20c73c38d" providerId="LiveId" clId="{B655090A-BCC8-4E02-B5B0-DD61C64624D3}" dt="2021-01-25T18:25:43.379" v="397" actId="26606"/>
          <ac:spMkLst>
            <pc:docMk/>
            <pc:sldMk cId="2605192683" sldId="265"/>
            <ac:spMk id="72" creationId="{AC80E3FC-06A2-4801-8281-7E4E063B73F9}"/>
          </ac:spMkLst>
        </pc:spChg>
        <pc:spChg chg="add del">
          <ac:chgData name="Luc Huynh Tan" userId="ffdaafb20c73c38d" providerId="LiveId" clId="{B655090A-BCC8-4E02-B5B0-DD61C64624D3}" dt="2021-01-25T18:25:43.379" v="397" actId="26606"/>
          <ac:spMkLst>
            <pc:docMk/>
            <pc:sldMk cId="2605192683" sldId="265"/>
            <ac:spMk id="73" creationId="{6993D2C4-33A7-4A1E-B168-F4C7A6922AE9}"/>
          </ac:spMkLst>
        </pc:spChg>
        <pc:spChg chg="add del">
          <ac:chgData name="Luc Huynh Tan" userId="ffdaafb20c73c38d" providerId="LiveId" clId="{B655090A-BCC8-4E02-B5B0-DD61C64624D3}" dt="2021-01-25T18:25:43.379" v="397" actId="26606"/>
          <ac:spMkLst>
            <pc:docMk/>
            <pc:sldMk cId="2605192683" sldId="265"/>
            <ac:spMk id="74" creationId="{4554E15C-DA50-4F0F-A416-E3B088C75711}"/>
          </ac:spMkLst>
        </pc:spChg>
        <pc:spChg chg="add">
          <ac:chgData name="Luc Huynh Tan" userId="ffdaafb20c73c38d" providerId="LiveId" clId="{B655090A-BCC8-4E02-B5B0-DD61C64624D3}" dt="2021-01-25T18:26:16.591" v="404" actId="26606"/>
          <ac:spMkLst>
            <pc:docMk/>
            <pc:sldMk cId="2605192683" sldId="265"/>
            <ac:spMk id="75" creationId="{9DCA8533-CC5E-4754-9A04-047EDE49E0F9}"/>
          </ac:spMkLst>
        </pc:spChg>
        <pc:spChg chg="add del">
          <ac:chgData name="Luc Huynh Tan" userId="ffdaafb20c73c38d" providerId="LiveId" clId="{B655090A-BCC8-4E02-B5B0-DD61C64624D3}" dt="2021-01-25T18:25:46.051" v="399" actId="26606"/>
          <ac:spMkLst>
            <pc:docMk/>
            <pc:sldMk cId="2605192683" sldId="265"/>
            <ac:spMk id="76" creationId="{B3875682-0790-427D-9A23-4B7265F0FA54}"/>
          </ac:spMkLst>
        </pc:spChg>
        <pc:spChg chg="add del">
          <ac:chgData name="Luc Huynh Tan" userId="ffdaafb20c73c38d" providerId="LiveId" clId="{B655090A-BCC8-4E02-B5B0-DD61C64624D3}" dt="2021-01-25T18:25:46.051" v="399" actId="26606"/>
          <ac:spMkLst>
            <pc:docMk/>
            <pc:sldMk cId="2605192683" sldId="265"/>
            <ac:spMk id="77" creationId="{6EDE4AAE-4785-4EA7-95DB-45200F5B8096}"/>
          </ac:spMkLst>
        </pc:spChg>
        <pc:spChg chg="add del">
          <ac:chgData name="Luc Huynh Tan" userId="ffdaafb20c73c38d" providerId="LiveId" clId="{B655090A-BCC8-4E02-B5B0-DD61C64624D3}" dt="2021-01-25T18:25:46.051" v="399" actId="26606"/>
          <ac:spMkLst>
            <pc:docMk/>
            <pc:sldMk cId="2605192683" sldId="265"/>
            <ac:spMk id="78" creationId="{EB8AA617-0537-4ED7-91B6-66511A647507}"/>
          </ac:spMkLst>
        </pc:spChg>
        <pc:spChg chg="add del">
          <ac:chgData name="Luc Huynh Tan" userId="ffdaafb20c73c38d" providerId="LiveId" clId="{B655090A-BCC8-4E02-B5B0-DD61C64624D3}" dt="2021-01-25T18:25:46.051" v="399" actId="26606"/>
          <ac:spMkLst>
            <pc:docMk/>
            <pc:sldMk cId="2605192683" sldId="265"/>
            <ac:spMk id="79" creationId="{C2E8BF1F-CE61-45C5-92AC-552D23176C03}"/>
          </ac:spMkLst>
        </pc:spChg>
        <pc:spChg chg="add mod">
          <ac:chgData name="Luc Huynh Tan" userId="ffdaafb20c73c38d" providerId="LiveId" clId="{B655090A-BCC8-4E02-B5B0-DD61C64624D3}" dt="2021-01-25T18:30:44.919" v="659" actId="164"/>
          <ac:spMkLst>
            <pc:docMk/>
            <pc:sldMk cId="2605192683" sldId="265"/>
            <ac:spMk id="80" creationId="{29C9E970-9811-4654-A7C6-5C63681D221D}"/>
          </ac:spMkLst>
        </pc:spChg>
        <pc:spChg chg="add del">
          <ac:chgData name="Luc Huynh Tan" userId="ffdaafb20c73c38d" providerId="LiveId" clId="{B655090A-BCC8-4E02-B5B0-DD61C64624D3}" dt="2021-01-25T18:26:13.178" v="403" actId="26606"/>
          <ac:spMkLst>
            <pc:docMk/>
            <pc:sldMk cId="2605192683" sldId="265"/>
            <ac:spMk id="81" creationId="{64C9EE1D-12BB-43F7-9A2A-893578DCA63A}"/>
          </ac:spMkLst>
        </pc:spChg>
        <pc:spChg chg="add del">
          <ac:chgData name="Luc Huynh Tan" userId="ffdaafb20c73c38d" providerId="LiveId" clId="{B655090A-BCC8-4E02-B5B0-DD61C64624D3}" dt="2021-01-25T18:26:13.178" v="403" actId="26606"/>
          <ac:spMkLst>
            <pc:docMk/>
            <pc:sldMk cId="2605192683" sldId="265"/>
            <ac:spMk id="82" creationId="{43962A31-C54E-4762-B155-59777FED1C75}"/>
          </ac:spMkLst>
        </pc:spChg>
        <pc:spChg chg="add del">
          <ac:chgData name="Luc Huynh Tan" userId="ffdaafb20c73c38d" providerId="LiveId" clId="{B655090A-BCC8-4E02-B5B0-DD61C64624D3}" dt="2021-01-25T18:26:13.178" v="403" actId="26606"/>
          <ac:spMkLst>
            <pc:docMk/>
            <pc:sldMk cId="2605192683" sldId="265"/>
            <ac:spMk id="83" creationId="{4B392D36-B685-45E0-B197-6EE5D748093B}"/>
          </ac:spMkLst>
        </pc:spChg>
        <pc:spChg chg="add del">
          <ac:chgData name="Luc Huynh Tan" userId="ffdaafb20c73c38d" providerId="LiveId" clId="{B655090A-BCC8-4E02-B5B0-DD61C64624D3}" dt="2021-01-25T18:26:13.178" v="403" actId="26606"/>
          <ac:spMkLst>
            <pc:docMk/>
            <pc:sldMk cId="2605192683" sldId="265"/>
            <ac:spMk id="84" creationId="{9DCA8533-CC5E-4754-9A04-047EDE49E0F9}"/>
          </ac:spMkLst>
        </pc:spChg>
        <pc:spChg chg="add mod">
          <ac:chgData name="Luc Huynh Tan" userId="ffdaafb20c73c38d" providerId="LiveId" clId="{B655090A-BCC8-4E02-B5B0-DD61C64624D3}" dt="2021-01-25T18:30:36.866" v="658" actId="164"/>
          <ac:spMkLst>
            <pc:docMk/>
            <pc:sldMk cId="2605192683" sldId="265"/>
            <ac:spMk id="85" creationId="{A784E4C4-E6D6-4F75-8257-C9E056A012A0}"/>
          </ac:spMkLst>
        </pc:spChg>
        <pc:spChg chg="add mod">
          <ac:chgData name="Luc Huynh Tan" userId="ffdaafb20c73c38d" providerId="LiveId" clId="{B655090A-BCC8-4E02-B5B0-DD61C64624D3}" dt="2021-01-25T18:30:53.129" v="660" actId="164"/>
          <ac:spMkLst>
            <pc:docMk/>
            <pc:sldMk cId="2605192683" sldId="265"/>
            <ac:spMk id="86" creationId="{EBBE1EDC-D635-4C20-BF16-9D69A684DC69}"/>
          </ac:spMkLst>
        </pc:spChg>
        <pc:grpChg chg="add mod">
          <ac:chgData name="Luc Huynh Tan" userId="ffdaafb20c73c38d" providerId="LiveId" clId="{B655090A-BCC8-4E02-B5B0-DD61C64624D3}" dt="2021-01-25T18:32:03.225" v="1114" actId="1038"/>
          <ac:grpSpMkLst>
            <pc:docMk/>
            <pc:sldMk cId="2605192683" sldId="265"/>
            <ac:grpSpMk id="11" creationId="{74ED2065-B4E2-4C0A-8067-EAE12196D401}"/>
          </ac:grpSpMkLst>
        </pc:grpChg>
        <pc:grpChg chg="add mod">
          <ac:chgData name="Luc Huynh Tan" userId="ffdaafb20c73c38d" providerId="LiveId" clId="{B655090A-BCC8-4E02-B5B0-DD61C64624D3}" dt="2021-01-25T18:32:11.962" v="1149" actId="1037"/>
          <ac:grpSpMkLst>
            <pc:docMk/>
            <pc:sldMk cId="2605192683" sldId="265"/>
            <ac:grpSpMk id="12" creationId="{DB41D82C-587A-4FD3-BA9A-A523E406D57C}"/>
          </ac:grpSpMkLst>
        </pc:grpChg>
        <pc:grpChg chg="add mod">
          <ac:chgData name="Luc Huynh Tan" userId="ffdaafb20c73c38d" providerId="LiveId" clId="{B655090A-BCC8-4E02-B5B0-DD61C64624D3}" dt="2021-01-25T18:42:56.476" v="1192" actId="1035"/>
          <ac:grpSpMkLst>
            <pc:docMk/>
            <pc:sldMk cId="2605192683" sldId="265"/>
            <ac:grpSpMk id="13" creationId="{47B57FEA-DC60-4DFA-B346-97984C22F610}"/>
          </ac:grpSpMkLst>
        </pc:grpChg>
        <pc:picChg chg="add del mod">
          <ac:chgData name="Luc Huynh Tan" userId="ffdaafb20c73c38d" providerId="LiveId" clId="{B655090A-BCC8-4E02-B5B0-DD61C64624D3}" dt="2021-01-25T18:21:46.932" v="356" actId="478"/>
          <ac:picMkLst>
            <pc:docMk/>
            <pc:sldMk cId="2605192683" sldId="265"/>
            <ac:picMk id="4" creationId="{982A0F8B-EC74-4A9C-867D-7AA2AD93EE7B}"/>
          </ac:picMkLst>
        </pc:picChg>
        <pc:picChg chg="add mod ord">
          <ac:chgData name="Luc Huynh Tan" userId="ffdaafb20c73c38d" providerId="LiveId" clId="{B655090A-BCC8-4E02-B5B0-DD61C64624D3}" dt="2021-01-25T18:30:53.129" v="660" actId="164"/>
          <ac:picMkLst>
            <pc:docMk/>
            <pc:sldMk cId="2605192683" sldId="265"/>
            <ac:picMk id="7" creationId="{6090FF0E-E3B9-4D38-ADDF-267B476FC7B4}"/>
          </ac:picMkLst>
        </pc:picChg>
        <pc:picChg chg="add mod ord">
          <ac:chgData name="Luc Huynh Tan" userId="ffdaafb20c73c38d" providerId="LiveId" clId="{B655090A-BCC8-4E02-B5B0-DD61C64624D3}" dt="2021-01-25T18:30:44.919" v="659" actId="164"/>
          <ac:picMkLst>
            <pc:docMk/>
            <pc:sldMk cId="2605192683" sldId="265"/>
            <ac:picMk id="8" creationId="{75A2CD5C-3EB2-481A-8CD6-756650574FB7}"/>
          </ac:picMkLst>
        </pc:picChg>
        <pc:picChg chg="add del mod ord">
          <ac:chgData name="Luc Huynh Tan" userId="ffdaafb20c73c38d" providerId="LiveId" clId="{B655090A-BCC8-4E02-B5B0-DD61C64624D3}" dt="2021-01-25T18:30:36.866" v="658" actId="164"/>
          <ac:picMkLst>
            <pc:docMk/>
            <pc:sldMk cId="2605192683" sldId="265"/>
            <ac:picMk id="9" creationId="{4804B199-FDB5-4D6F-B2D9-DF77734EF6EC}"/>
          </ac:picMkLst>
        </pc:picChg>
      </pc:sldChg>
      <pc:sldChg chg="add del">
        <pc:chgData name="Luc Huynh Tan" userId="ffdaafb20c73c38d" providerId="LiveId" clId="{B655090A-BCC8-4E02-B5B0-DD61C64624D3}" dt="2021-01-25T18:33:03.574" v="1175" actId="47"/>
        <pc:sldMkLst>
          <pc:docMk/>
          <pc:sldMk cId="346007832" sldId="266"/>
        </pc:sldMkLst>
      </pc:sldChg>
      <pc:sldChg chg="modSp add mod">
        <pc:chgData name="Luc Huynh Tan" userId="ffdaafb20c73c38d" providerId="LiveId" clId="{B655090A-BCC8-4E02-B5B0-DD61C64624D3}" dt="2021-01-25T18:41:44.724" v="1189" actId="12788"/>
        <pc:sldMkLst>
          <pc:docMk/>
          <pc:sldMk cId="3091467499" sldId="266"/>
        </pc:sldMkLst>
        <pc:spChg chg="mod">
          <ac:chgData name="Luc Huynh Tan" userId="ffdaafb20c73c38d" providerId="LiveId" clId="{B655090A-BCC8-4E02-B5B0-DD61C64624D3}" dt="2021-01-25T18:41:44.724" v="1189" actId="12788"/>
          <ac:spMkLst>
            <pc:docMk/>
            <pc:sldMk cId="3091467499" sldId="266"/>
            <ac:spMk id="80" creationId="{29C9E970-9811-4654-A7C6-5C63681D221D}"/>
          </ac:spMkLst>
        </pc:spChg>
        <pc:grpChg chg="mod">
          <ac:chgData name="Luc Huynh Tan" userId="ffdaafb20c73c38d" providerId="LiveId" clId="{B655090A-BCC8-4E02-B5B0-DD61C64624D3}" dt="2021-01-25T18:37:15.908" v="1182" actId="14100"/>
          <ac:grpSpMkLst>
            <pc:docMk/>
            <pc:sldMk cId="3091467499" sldId="266"/>
            <ac:grpSpMk id="11" creationId="{74ED2065-B4E2-4C0A-8067-EAE12196D401}"/>
          </ac:grpSpMkLst>
        </pc:grpChg>
        <pc:grpChg chg="mod">
          <ac:chgData name="Luc Huynh Tan" userId="ffdaafb20c73c38d" providerId="LiveId" clId="{B655090A-BCC8-4E02-B5B0-DD61C64624D3}" dt="2021-01-25T18:41:44.724" v="1189" actId="12788"/>
          <ac:grpSpMkLst>
            <pc:docMk/>
            <pc:sldMk cId="3091467499" sldId="266"/>
            <ac:grpSpMk id="12" creationId="{DB41D82C-587A-4FD3-BA9A-A523E406D57C}"/>
          </ac:grpSpMkLst>
        </pc:grpChg>
        <pc:grpChg chg="mod">
          <ac:chgData name="Luc Huynh Tan" userId="ffdaafb20c73c38d" providerId="LiveId" clId="{B655090A-BCC8-4E02-B5B0-DD61C64624D3}" dt="2021-01-25T18:37:12.023" v="1181" actId="14100"/>
          <ac:grpSpMkLst>
            <pc:docMk/>
            <pc:sldMk cId="3091467499" sldId="266"/>
            <ac:grpSpMk id="13" creationId="{47B57FEA-DC60-4DFA-B346-97984C22F610}"/>
          </ac:grpSpMkLst>
        </pc:grpChg>
        <pc:picChg chg="mod">
          <ac:chgData name="Luc Huynh Tan" userId="ffdaafb20c73c38d" providerId="LiveId" clId="{B655090A-BCC8-4E02-B5B0-DD61C64624D3}" dt="2021-01-25T18:41:44.724" v="1189" actId="12788"/>
          <ac:picMkLst>
            <pc:docMk/>
            <pc:sldMk cId="3091467499" sldId="266"/>
            <ac:picMk id="8" creationId="{75A2CD5C-3EB2-481A-8CD6-756650574F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Tue 23 02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Tue 23 02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Tue 23 02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Tue 23 02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Tue 23 02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Tue 23 02 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Tue 23 02 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Tue 23 02 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Tue 23 02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Tue 23 02 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Tue 23 02 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Tue 23 02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68B68E6-0558-463B-9BA7-2358792AF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3501" y="894304"/>
            <a:ext cx="7137918" cy="2830012"/>
          </a:xfrm>
        </p:spPr>
        <p:txBody>
          <a:bodyPr>
            <a:normAutofit/>
          </a:bodyPr>
          <a:lstStyle/>
          <a:p>
            <a:r>
              <a:rPr lang="en-US" sz="8800" b="1" dirty="0"/>
              <a:t>ZALO APPLICATION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964F540-B797-4C8F-8DC4-FAE6E9B74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83" y="4046483"/>
            <a:ext cx="6037903" cy="1538163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Zalo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12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16CNTT1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Dương Quang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16CNTT2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NgọcTruyền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- 16CNTT2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D34663E-24B9-4CB6-A4C5-5D09168C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0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008FD9C-3362-4387-98F2-19554F8A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b="1" dirty="0"/>
              <a:t>CONTENTS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D69FFD-E877-4371-969B-312623941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vi-VN" sz="2800" dirty="0" err="1"/>
              <a:t>Phạm</a:t>
            </a:r>
            <a:r>
              <a:rPr lang="vi-VN" sz="2800" dirty="0"/>
              <a:t> </a:t>
            </a:r>
            <a:r>
              <a:rPr lang="vi-VN" sz="2800" dirty="0" err="1"/>
              <a:t>Ngọc</a:t>
            </a:r>
            <a:r>
              <a:rPr lang="en-US" sz="2800" dirty="0"/>
              <a:t> </a:t>
            </a:r>
            <a:r>
              <a:rPr lang="vi-VN" sz="2800" dirty="0" err="1"/>
              <a:t>Truyền</a:t>
            </a:r>
            <a:r>
              <a:rPr lang="vi-VN" sz="2800" dirty="0"/>
              <a:t> - 16CNTT2</a:t>
            </a:r>
            <a:r>
              <a:rPr lang="en-US" sz="2800" dirty="0"/>
              <a:t>: </a:t>
            </a:r>
            <a:r>
              <a:rPr lang="en-US" sz="2800" b="1" dirty="0"/>
              <a:t>ABOUT ZALO,</a:t>
            </a:r>
            <a:r>
              <a:rPr lang="vi-VN" sz="2800" b="1" dirty="0"/>
              <a:t> </a:t>
            </a:r>
            <a:r>
              <a:rPr lang="en-US" sz="2800" b="1" dirty="0"/>
              <a:t>ADVANTAGE, DISADVANTAGES</a:t>
            </a:r>
            <a:endParaRPr lang="vi-VN" sz="2800" dirty="0"/>
          </a:p>
          <a:p>
            <a:r>
              <a:rPr lang="vi-VN" sz="2800" dirty="0" err="1"/>
              <a:t>Huỳnh</a:t>
            </a:r>
            <a:r>
              <a:rPr lang="vi-VN" sz="2800" dirty="0"/>
              <a:t> </a:t>
            </a:r>
            <a:r>
              <a:rPr lang="vi-VN" sz="2800" dirty="0" err="1"/>
              <a:t>Tấn</a:t>
            </a:r>
            <a:r>
              <a:rPr lang="vi-VN" sz="2800" dirty="0"/>
              <a:t> </a:t>
            </a:r>
            <a:r>
              <a:rPr lang="vi-VN" sz="2800" dirty="0" err="1"/>
              <a:t>Lực</a:t>
            </a:r>
            <a:r>
              <a:rPr lang="vi-VN" sz="2800" dirty="0"/>
              <a:t> – 16CNTT1:</a:t>
            </a:r>
            <a:r>
              <a:rPr lang="en-US" sz="2800" b="1" dirty="0"/>
              <a:t> ABOUT FUNCTIONS</a:t>
            </a:r>
          </a:p>
          <a:p>
            <a:r>
              <a:rPr lang="vi-VN" sz="2800" dirty="0"/>
              <a:t>Dương Quang </a:t>
            </a:r>
            <a:r>
              <a:rPr lang="vi-VN" sz="2800" dirty="0" err="1"/>
              <a:t>Hoàng</a:t>
            </a:r>
            <a:r>
              <a:rPr lang="vi-VN" sz="2800" dirty="0"/>
              <a:t> – 16CNTT2</a:t>
            </a:r>
            <a:r>
              <a:rPr lang="en-US" sz="2800" dirty="0"/>
              <a:t>: </a:t>
            </a:r>
            <a:r>
              <a:rPr lang="en-US" sz="2800" b="1" dirty="0"/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32160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08FD9C-3362-4387-98F2-19554F8AF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3064295"/>
            <a:ext cx="7315200" cy="729410"/>
          </a:xfrm>
        </p:spPr>
        <p:txBody>
          <a:bodyPr>
            <a:normAutofit/>
          </a:bodyPr>
          <a:lstStyle/>
          <a:p>
            <a:r>
              <a:rPr lang="vi-VN" sz="4400" dirty="0" err="1"/>
              <a:t>Phạm</a:t>
            </a:r>
            <a:r>
              <a:rPr lang="vi-VN" sz="4400" dirty="0"/>
              <a:t> </a:t>
            </a:r>
            <a:r>
              <a:rPr lang="vi-VN" sz="4400" dirty="0" err="1"/>
              <a:t>Ngọc</a:t>
            </a:r>
            <a:r>
              <a:rPr lang="en-US" sz="4400" dirty="0"/>
              <a:t> </a:t>
            </a:r>
            <a:r>
              <a:rPr lang="vi-VN" sz="4400" dirty="0" err="1"/>
              <a:t>Truyền</a:t>
            </a:r>
            <a:r>
              <a:rPr lang="vi-VN" sz="4400" dirty="0"/>
              <a:t> - 16CNTT2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D69FFD-E877-4371-969B-312623941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3839375"/>
            <a:ext cx="7315200" cy="914400"/>
          </a:xfrm>
        </p:spPr>
        <p:txBody>
          <a:bodyPr>
            <a:normAutofit/>
          </a:bodyPr>
          <a:lstStyle/>
          <a:p>
            <a:r>
              <a:rPr lang="en-US" sz="2800" b="1" dirty="0"/>
              <a:t>ABOUT ZALO,</a:t>
            </a:r>
            <a:r>
              <a:rPr lang="vi-VN" sz="2800" b="1" dirty="0"/>
              <a:t> </a:t>
            </a:r>
            <a:r>
              <a:rPr lang="en-US" sz="2800" b="1" dirty="0"/>
              <a:t>ADVANTAGE, DISADVANTAGES</a:t>
            </a:r>
          </a:p>
        </p:txBody>
      </p:sp>
    </p:spTree>
    <p:extLst>
      <p:ext uri="{BB962C8B-B14F-4D97-AF65-F5344CB8AC3E}">
        <p14:creationId xmlns:p14="http://schemas.microsoft.com/office/powerpoint/2010/main" val="308199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08FD9C-3362-4387-98F2-19554F8AF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3064295"/>
            <a:ext cx="7315200" cy="729410"/>
          </a:xfrm>
        </p:spPr>
        <p:txBody>
          <a:bodyPr>
            <a:normAutofit/>
          </a:bodyPr>
          <a:lstStyle/>
          <a:p>
            <a:r>
              <a:rPr lang="vi-VN" sz="4400" dirty="0" err="1"/>
              <a:t>Huỳnh</a:t>
            </a:r>
            <a:r>
              <a:rPr lang="vi-VN" sz="4400" dirty="0"/>
              <a:t> </a:t>
            </a:r>
            <a:r>
              <a:rPr lang="vi-VN" sz="4400" dirty="0" err="1"/>
              <a:t>Tấn</a:t>
            </a:r>
            <a:r>
              <a:rPr lang="vi-VN" sz="4400" dirty="0"/>
              <a:t> </a:t>
            </a:r>
            <a:r>
              <a:rPr lang="vi-VN" sz="4400" dirty="0" err="1"/>
              <a:t>Lực</a:t>
            </a:r>
            <a:r>
              <a:rPr lang="vi-VN" sz="4400" dirty="0"/>
              <a:t> – 16CNTT1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D69FFD-E877-4371-969B-312623941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3839375"/>
            <a:ext cx="7315200" cy="541706"/>
          </a:xfrm>
        </p:spPr>
        <p:txBody>
          <a:bodyPr>
            <a:normAutofit/>
          </a:bodyPr>
          <a:lstStyle/>
          <a:p>
            <a:r>
              <a:rPr lang="en-US" sz="2800" b="1" dirty="0"/>
              <a:t>ABOUT FUNCTIONS</a:t>
            </a:r>
          </a:p>
        </p:txBody>
      </p:sp>
    </p:spTree>
    <p:extLst>
      <p:ext uri="{BB962C8B-B14F-4D97-AF65-F5344CB8AC3E}">
        <p14:creationId xmlns:p14="http://schemas.microsoft.com/office/powerpoint/2010/main" val="291531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08FD9C-3362-4387-98F2-19554F8AF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3064295"/>
            <a:ext cx="7315200" cy="729410"/>
          </a:xfrm>
        </p:spPr>
        <p:txBody>
          <a:bodyPr>
            <a:normAutofit fontScale="90000"/>
          </a:bodyPr>
          <a:lstStyle/>
          <a:p>
            <a:r>
              <a:rPr lang="vi-VN" sz="4400" dirty="0"/>
              <a:t>Dương Quang </a:t>
            </a:r>
            <a:r>
              <a:rPr lang="vi-VN" sz="4400" dirty="0" err="1"/>
              <a:t>Hoàng</a:t>
            </a:r>
            <a:r>
              <a:rPr lang="vi-VN" sz="4400" dirty="0"/>
              <a:t> – 16CNTT2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D69FFD-E877-4371-969B-312623941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3839375"/>
            <a:ext cx="7315200" cy="541706"/>
          </a:xfrm>
        </p:spPr>
        <p:txBody>
          <a:bodyPr>
            <a:normAutofit/>
          </a:bodyPr>
          <a:lstStyle/>
          <a:p>
            <a:r>
              <a:rPr lang="en-US" sz="2800" b="1" dirty="0"/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299366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08FD9C-3362-4387-98F2-19554F8AF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888675"/>
            <a:ext cx="7315200" cy="1080650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</a:t>
            </a:r>
            <a:endParaRPr lang="vi-VN" sz="6600" b="1" dirty="0"/>
          </a:p>
        </p:txBody>
      </p:sp>
    </p:spTree>
    <p:extLst>
      <p:ext uri="{BB962C8B-B14F-4D97-AF65-F5344CB8AC3E}">
        <p14:creationId xmlns:p14="http://schemas.microsoft.com/office/powerpoint/2010/main" val="17015519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Corbel</vt:lpstr>
      <vt:lpstr>Tahoma</vt:lpstr>
      <vt:lpstr>Times New Roman</vt:lpstr>
      <vt:lpstr>Verdana</vt:lpstr>
      <vt:lpstr>Wingdings 2</vt:lpstr>
      <vt:lpstr>Frame</vt:lpstr>
      <vt:lpstr>ZALO APPLICATION</vt:lpstr>
      <vt:lpstr>CONTENTS</vt:lpstr>
      <vt:lpstr>Phạm Ngọc Truyền - 16CNTT2</vt:lpstr>
      <vt:lpstr>Huỳnh Tấn Lực – 16CNTT1</vt:lpstr>
      <vt:lpstr>Dương Quang Hoàng – 16CNTT2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ZALO APPLICATION</dc:title>
  <dc:creator>Luc Huynh Tan</dc:creator>
  <cp:lastModifiedBy>Luc Huynh Tan</cp:lastModifiedBy>
  <cp:revision>1</cp:revision>
  <dcterms:created xsi:type="dcterms:W3CDTF">2021-02-22T10:01:21Z</dcterms:created>
  <dcterms:modified xsi:type="dcterms:W3CDTF">2021-02-23T01:22:31Z</dcterms:modified>
</cp:coreProperties>
</file>