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75" r:id="rId5"/>
    <p:sldId id="276" r:id="rId6"/>
    <p:sldId id="273" r:id="rId7"/>
    <p:sldId id="260" r:id="rId8"/>
    <p:sldId id="265" r:id="rId9"/>
    <p:sldId id="262" r:id="rId10"/>
    <p:sldId id="268"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114" y="6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4/6/2017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4/6/2017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binarybazaar.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Binary Bazaar</a:t>
            </a:r>
            <a:br>
              <a:rPr lang="en-US" dirty="0" smtClean="0"/>
            </a:br>
            <a:r>
              <a:rPr lang="en-US" sz="3600" dirty="0" smtClean="0"/>
              <a:t>Online Marketplace</a:t>
            </a:r>
            <a:endParaRPr lang="en-US" dirty="0"/>
          </a:p>
        </p:txBody>
      </p:sp>
      <p:sp>
        <p:nvSpPr>
          <p:cNvPr id="3" name="Subtitle 2"/>
          <p:cNvSpPr>
            <a:spLocks noGrp="1"/>
          </p:cNvSpPr>
          <p:nvPr>
            <p:ph type="subTitle" idx="1"/>
          </p:nvPr>
        </p:nvSpPr>
        <p:spPr/>
        <p:txBody>
          <a:bodyPr>
            <a:normAutofit lnSpcReduction="10000"/>
          </a:bodyPr>
          <a:lstStyle/>
          <a:p>
            <a:r>
              <a:rPr lang="en-US" dirty="0"/>
              <a:t>System Development Project</a:t>
            </a:r>
          </a:p>
          <a:p>
            <a:r>
              <a:rPr lang="en-US" dirty="0"/>
              <a:t>By Liam Corcoran, Lucas Magnien, </a:t>
            </a:r>
            <a:r>
              <a:rPr lang="en-US" dirty="0" err="1"/>
              <a:t>Nirosh</a:t>
            </a:r>
            <a:r>
              <a:rPr lang="en-US" dirty="0"/>
              <a:t> </a:t>
            </a:r>
            <a:r>
              <a:rPr lang="en-US" dirty="0" err="1"/>
              <a:t>Ratnam</a:t>
            </a:r>
            <a:r>
              <a:rPr lang="en-US" dirty="0"/>
              <a:t>, and Yu-Tang </a:t>
            </a:r>
            <a:r>
              <a:rPr lang="en-US" dirty="0" smtClean="0"/>
              <a:t>Yu</a:t>
            </a:r>
          </a:p>
          <a:p>
            <a:r>
              <a:rPr lang="en-US" dirty="0" smtClean="0">
                <a:hlinkClick r:id="rId2"/>
              </a:rPr>
              <a:t>www.binarybazaar.ca</a:t>
            </a:r>
            <a:endParaRPr lang="en-US" dirty="0"/>
          </a:p>
        </p:txBody>
      </p:sp>
    </p:spTree>
    <p:extLst>
      <p:ext uri="{BB962C8B-B14F-4D97-AF65-F5344CB8AC3E}">
        <p14:creationId xmlns:p14="http://schemas.microsoft.com/office/powerpoint/2010/main" val="1577680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a:xfrm>
            <a:off x="680321" y="2719449"/>
            <a:ext cx="9613861" cy="3216740"/>
          </a:xfrm>
        </p:spPr>
        <p:txBody>
          <a:bodyPr/>
          <a:lstStyle/>
          <a:p>
            <a:r>
              <a:rPr lang="en-US" dirty="0" smtClean="0"/>
              <a:t>Time was the greatest obstacle (original goals and vision were compromised to meet deadline).</a:t>
            </a:r>
          </a:p>
          <a:p>
            <a:r>
              <a:rPr lang="en-US" dirty="0" smtClean="0"/>
              <a:t>Diversity in group members’ knowledge needed to be addressed (learning new technologies was a challenge).</a:t>
            </a:r>
          </a:p>
          <a:p>
            <a:r>
              <a:rPr lang="en-US" dirty="0" smtClean="0"/>
              <a:t>Maintaining effective task coordination, keeping to a set timeline, was difficult – a practiced skill which a group working together over time would doubtless improve upon.</a:t>
            </a:r>
            <a:endParaRPr lang="en-US" dirty="0"/>
          </a:p>
          <a:p>
            <a:endParaRPr lang="en-US" dirty="0"/>
          </a:p>
        </p:txBody>
      </p:sp>
    </p:spTree>
    <p:extLst>
      <p:ext uri="{BB962C8B-B14F-4D97-AF65-F5344CB8AC3E}">
        <p14:creationId xmlns:p14="http://schemas.microsoft.com/office/powerpoint/2010/main" val="661153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783771" y="2505694"/>
            <a:ext cx="9856520" cy="3669476"/>
          </a:xfrm>
        </p:spPr>
        <p:txBody>
          <a:bodyPr>
            <a:noAutofit/>
          </a:bodyPr>
          <a:lstStyle/>
          <a:p>
            <a:pPr>
              <a:lnSpc>
                <a:spcPct val="100000"/>
              </a:lnSpc>
            </a:pPr>
            <a:r>
              <a:rPr lang="en-US" dirty="0" smtClean="0"/>
              <a:t>Group work represents a “meeting of minds”.  Working together with others can be challenging, but is also rewarding, and is an essential aspect of the professional world.  Every new experience is different, and equally valuable.</a:t>
            </a:r>
          </a:p>
          <a:p>
            <a:pPr>
              <a:lnSpc>
                <a:spcPct val="100000"/>
              </a:lnSpc>
            </a:pPr>
            <a:endParaRPr lang="en-US" dirty="0" smtClean="0"/>
          </a:p>
          <a:p>
            <a:pPr>
              <a:lnSpc>
                <a:spcPct val="100000"/>
              </a:lnSpc>
            </a:pPr>
            <a:r>
              <a:rPr lang="en-US" dirty="0" smtClean="0"/>
              <a:t>Technologies are often treated scholastically in isolation from one another; understanding how they can be integrated to work together as parts of a larger whole can only be achieved through experience.</a:t>
            </a:r>
            <a:endParaRPr lang="en-US" dirty="0" smtClean="0"/>
          </a:p>
        </p:txBody>
      </p:sp>
    </p:spTree>
    <p:extLst>
      <p:ext uri="{BB962C8B-B14F-4D97-AF65-F5344CB8AC3E}">
        <p14:creationId xmlns:p14="http://schemas.microsoft.com/office/powerpoint/2010/main" val="2144658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Bazaar – Project Definition</a:t>
            </a:r>
            <a:endParaRPr lang="en-US" dirty="0"/>
          </a:p>
        </p:txBody>
      </p:sp>
      <p:sp>
        <p:nvSpPr>
          <p:cNvPr id="3" name="Content Placeholder 2"/>
          <p:cNvSpPr>
            <a:spLocks noGrp="1"/>
          </p:cNvSpPr>
          <p:nvPr>
            <p:ph idx="1"/>
          </p:nvPr>
        </p:nvSpPr>
        <p:spPr>
          <a:xfrm>
            <a:off x="787199" y="2859387"/>
            <a:ext cx="9613861" cy="3599316"/>
          </a:xfrm>
        </p:spPr>
        <p:txBody>
          <a:bodyPr/>
          <a:lstStyle/>
          <a:p>
            <a:r>
              <a:rPr lang="en-US" dirty="0" smtClean="0"/>
              <a:t>Online marketplace / store application</a:t>
            </a:r>
          </a:p>
          <a:p>
            <a:r>
              <a:rPr lang="en-US" dirty="0" smtClean="0"/>
              <a:t>Cloud SaaS providing online POS for customers of client businesses</a:t>
            </a:r>
          </a:p>
          <a:p>
            <a:r>
              <a:rPr lang="en-US" dirty="0" smtClean="0"/>
              <a:t>Intended to build a community marketplace where grassroots startups can showcase new business identities and products quickly, promoting early feedback</a:t>
            </a:r>
          </a:p>
          <a:p>
            <a:r>
              <a:rPr lang="en-US" dirty="0" smtClean="0"/>
              <a:t>Eventual collation of shopping data for statistical analysis</a:t>
            </a:r>
            <a:endParaRPr lang="en-US" dirty="0"/>
          </a:p>
        </p:txBody>
      </p:sp>
    </p:spTree>
    <p:extLst>
      <p:ext uri="{BB962C8B-B14F-4D97-AF65-F5344CB8AC3E}">
        <p14:creationId xmlns:p14="http://schemas.microsoft.com/office/powerpoint/2010/main" val="1423796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a:t>
            </a:r>
          </a:p>
        </p:txBody>
      </p:sp>
      <p:sp>
        <p:nvSpPr>
          <p:cNvPr id="3" name="Content Placeholder 2"/>
          <p:cNvSpPr>
            <a:spLocks noGrp="1"/>
          </p:cNvSpPr>
          <p:nvPr>
            <p:ph idx="1"/>
          </p:nvPr>
        </p:nvSpPr>
        <p:spPr>
          <a:xfrm>
            <a:off x="787199" y="2657506"/>
            <a:ext cx="9613861" cy="3599316"/>
          </a:xfrm>
        </p:spPr>
        <p:txBody>
          <a:bodyPr>
            <a:normAutofit/>
          </a:bodyPr>
          <a:lstStyle/>
          <a:p>
            <a:r>
              <a:rPr lang="en-US" dirty="0"/>
              <a:t>Personnel</a:t>
            </a:r>
          </a:p>
          <a:p>
            <a:pPr lvl="1"/>
            <a:r>
              <a:rPr lang="en-US" sz="2400" dirty="0"/>
              <a:t>Group members may leave the group or fall into a condition where they are not able to reach deadlines</a:t>
            </a:r>
          </a:p>
          <a:p>
            <a:r>
              <a:rPr lang="en-US" dirty="0"/>
              <a:t>Technology</a:t>
            </a:r>
          </a:p>
          <a:p>
            <a:pPr lvl="1"/>
            <a:r>
              <a:rPr lang="en-US" sz="2400" dirty="0"/>
              <a:t>Tools or strategies may fail due to unforeseen circumstances</a:t>
            </a:r>
          </a:p>
          <a:p>
            <a:r>
              <a:rPr lang="en-US" dirty="0"/>
              <a:t>Scope</a:t>
            </a:r>
          </a:p>
          <a:p>
            <a:pPr lvl="1"/>
            <a:r>
              <a:rPr lang="en-US" sz="2400" dirty="0"/>
              <a:t>The amount of work required for deadline may be beyond our abilities to accomplish in this term</a:t>
            </a:r>
          </a:p>
        </p:txBody>
      </p:sp>
    </p:spTree>
    <p:extLst>
      <p:ext uri="{BB962C8B-B14F-4D97-AF65-F5344CB8AC3E}">
        <p14:creationId xmlns:p14="http://schemas.microsoft.com/office/powerpoint/2010/main" val="1731239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Compensation</a:t>
            </a:r>
          </a:p>
        </p:txBody>
      </p:sp>
      <p:sp>
        <p:nvSpPr>
          <p:cNvPr id="3" name="Content Placeholder 2"/>
          <p:cNvSpPr>
            <a:spLocks noGrp="1"/>
          </p:cNvSpPr>
          <p:nvPr>
            <p:ph idx="1"/>
          </p:nvPr>
        </p:nvSpPr>
        <p:spPr>
          <a:xfrm>
            <a:off x="704070" y="2455623"/>
            <a:ext cx="10054973" cy="3873923"/>
          </a:xfrm>
        </p:spPr>
        <p:txBody>
          <a:bodyPr>
            <a:noAutofit/>
          </a:bodyPr>
          <a:lstStyle/>
          <a:p>
            <a:r>
              <a:rPr lang="en-US" dirty="0"/>
              <a:t>Personnel</a:t>
            </a:r>
          </a:p>
          <a:p>
            <a:pPr lvl="1"/>
            <a:r>
              <a:rPr lang="en-US" dirty="0"/>
              <a:t>Modular phase strategy </a:t>
            </a:r>
            <a:r>
              <a:rPr lang="en-US" dirty="0" smtClean="0"/>
              <a:t>allowed </a:t>
            </a:r>
            <a:r>
              <a:rPr lang="en-US" dirty="0"/>
              <a:t>for task load balancing between group members</a:t>
            </a:r>
          </a:p>
          <a:p>
            <a:r>
              <a:rPr lang="en-US" dirty="0"/>
              <a:t>Technology</a:t>
            </a:r>
          </a:p>
          <a:p>
            <a:pPr lvl="1"/>
            <a:r>
              <a:rPr lang="en-US" dirty="0"/>
              <a:t>The creation of features </a:t>
            </a:r>
            <a:r>
              <a:rPr lang="en-US" dirty="0" smtClean="0"/>
              <a:t>was scheduled </a:t>
            </a:r>
            <a:r>
              <a:rPr lang="en-US" dirty="0"/>
              <a:t>on an as-needed basis, meaning that the most important work </a:t>
            </a:r>
            <a:r>
              <a:rPr lang="en-US" dirty="0" smtClean="0"/>
              <a:t>was completed </a:t>
            </a:r>
            <a:r>
              <a:rPr lang="en-US" dirty="0"/>
              <a:t>first and refining will occur afterwards</a:t>
            </a:r>
          </a:p>
          <a:p>
            <a:pPr lvl="1"/>
            <a:r>
              <a:rPr lang="en-US" dirty="0" smtClean="0"/>
              <a:t>In theory, t</a:t>
            </a:r>
            <a:r>
              <a:rPr lang="en-US" dirty="0" smtClean="0"/>
              <a:t>his allowed </a:t>
            </a:r>
            <a:r>
              <a:rPr lang="en-US" dirty="0"/>
              <a:t>us to find out what works early enough to still have time to change strategy or technology</a:t>
            </a:r>
          </a:p>
          <a:p>
            <a:r>
              <a:rPr lang="en-US" dirty="0"/>
              <a:t>Scope</a:t>
            </a:r>
          </a:p>
          <a:p>
            <a:pPr lvl="1"/>
            <a:r>
              <a:rPr lang="en-US" dirty="0"/>
              <a:t>Creating features in parallel </a:t>
            </a:r>
            <a:r>
              <a:rPr lang="en-US" dirty="0" smtClean="0"/>
              <a:t>allowed for coaching </a:t>
            </a:r>
            <a:r>
              <a:rPr lang="en-US" dirty="0"/>
              <a:t>within the team, which </a:t>
            </a:r>
            <a:r>
              <a:rPr lang="en-US" dirty="0" smtClean="0"/>
              <a:t>helped </a:t>
            </a:r>
            <a:r>
              <a:rPr lang="en-US" dirty="0"/>
              <a:t>with the </a:t>
            </a:r>
            <a:r>
              <a:rPr lang="en-US" dirty="0" smtClean="0"/>
              <a:t>disparity of abilities within </a:t>
            </a:r>
            <a:r>
              <a:rPr lang="en-US" dirty="0"/>
              <a:t>the group</a:t>
            </a:r>
          </a:p>
        </p:txBody>
      </p:sp>
    </p:spTree>
    <p:extLst>
      <p:ext uri="{BB962C8B-B14F-4D97-AF65-F5344CB8AC3E}">
        <p14:creationId xmlns:p14="http://schemas.microsoft.com/office/powerpoint/2010/main" val="1268084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Breakdown – Gantt Chart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062" y="2151530"/>
            <a:ext cx="7374927" cy="44646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3430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Breakdown – Gantt Chart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411" y="2151530"/>
            <a:ext cx="7382434" cy="44778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3004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 Index Page</a:t>
            </a:r>
          </a:p>
        </p:txBody>
      </p:sp>
      <p:sp>
        <p:nvSpPr>
          <p:cNvPr id="3" name="Content Placeholder 2"/>
          <p:cNvSpPr>
            <a:spLocks noGrp="1"/>
          </p:cNvSpPr>
          <p:nvPr>
            <p:ph type="body" sz="half" idx="2"/>
          </p:nvPr>
        </p:nvSpPr>
        <p:spPr>
          <a:xfrm>
            <a:off x="680323" y="2614410"/>
            <a:ext cx="3876256" cy="3774516"/>
          </a:xfrm>
        </p:spPr>
        <p:txBody>
          <a:bodyPr>
            <a:noAutofit/>
          </a:bodyPr>
          <a:lstStyle/>
          <a:p>
            <a:pPr marL="342900" indent="-342900">
              <a:buFont typeface="Arial" panose="020B0604020202020204" pitchFamily="34" charset="0"/>
              <a:buChar char="•"/>
            </a:pPr>
            <a:r>
              <a:rPr lang="en-US" sz="2400" dirty="0" smtClean="0"/>
              <a:t>Navigation bar holds links </a:t>
            </a:r>
            <a:r>
              <a:rPr lang="en-US" sz="2400" dirty="0"/>
              <a:t>to </a:t>
            </a:r>
            <a:r>
              <a:rPr lang="en-US" sz="2400" dirty="0" smtClean="0"/>
              <a:t>common pages such </a:t>
            </a:r>
            <a:r>
              <a:rPr lang="en-US" sz="2400" dirty="0"/>
              <a:t>as About, Contact, Sign Up, Login.</a:t>
            </a:r>
          </a:p>
          <a:p>
            <a:pPr marL="342900" indent="-342900">
              <a:buFont typeface="Arial" panose="020B0604020202020204" pitchFamily="34" charset="0"/>
              <a:buChar char="•"/>
            </a:pPr>
            <a:r>
              <a:rPr lang="en-US" sz="2400" dirty="0" smtClean="0"/>
              <a:t>Banner may display feature businesses or products, promotions, etc.</a:t>
            </a:r>
          </a:p>
          <a:p>
            <a:pPr marL="342900" indent="-342900">
              <a:buFont typeface="Arial" panose="020B0604020202020204" pitchFamily="34" charset="0"/>
              <a:buChar char="•"/>
            </a:pPr>
            <a:r>
              <a:rPr lang="en-US" sz="2400" dirty="0" smtClean="0"/>
              <a:t>Linked images on main page portray business clients and their products.</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492" y="2340683"/>
            <a:ext cx="6111506" cy="4048243"/>
          </a:xfrm>
          <a:prstGeom prst="rect">
            <a:avLst/>
          </a:prstGeom>
        </p:spPr>
      </p:pic>
    </p:spTree>
    <p:extLst>
      <p:ext uri="{BB962C8B-B14F-4D97-AF65-F5344CB8AC3E}">
        <p14:creationId xmlns:p14="http://schemas.microsoft.com/office/powerpoint/2010/main" val="1469345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 Item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2577" y="2134919"/>
            <a:ext cx="6507678" cy="4500877"/>
          </a:xfrm>
        </p:spPr>
      </p:pic>
    </p:spTree>
    <p:extLst>
      <p:ext uri="{BB962C8B-B14F-4D97-AF65-F5344CB8AC3E}">
        <p14:creationId xmlns:p14="http://schemas.microsoft.com/office/powerpoint/2010/main" val="2557776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 Cart Page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4675" y="2170546"/>
            <a:ext cx="6537455" cy="4462253"/>
          </a:xfrm>
        </p:spPr>
      </p:pic>
    </p:spTree>
    <p:extLst>
      <p:ext uri="{BB962C8B-B14F-4D97-AF65-F5344CB8AC3E}">
        <p14:creationId xmlns:p14="http://schemas.microsoft.com/office/powerpoint/2010/main" val="2703213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333</TotalTime>
  <Words>404</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 Binary Bazaar Online Marketplace</vt:lpstr>
      <vt:lpstr>Binary Bazaar – Project Definition</vt:lpstr>
      <vt:lpstr>Risk Assessment </vt:lpstr>
      <vt:lpstr>Risk Compensation</vt:lpstr>
      <vt:lpstr>Task Breakdown – Gantt Chart </vt:lpstr>
      <vt:lpstr>Task Breakdown – Gantt Chart </vt:lpstr>
      <vt:lpstr>Progress – Index Page</vt:lpstr>
      <vt:lpstr>Progress – Item Page</vt:lpstr>
      <vt:lpstr>Progress – Cart Page</vt:lpstr>
      <vt:lpstr>Issues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Store Application</dc:title>
  <dc:creator>Yu-Tang Yu</dc:creator>
  <cp:lastModifiedBy>Lucas M</cp:lastModifiedBy>
  <cp:revision>40</cp:revision>
  <dcterms:created xsi:type="dcterms:W3CDTF">2017-03-05T23:30:14Z</dcterms:created>
  <dcterms:modified xsi:type="dcterms:W3CDTF">2017-04-06T17:20:05Z</dcterms:modified>
</cp:coreProperties>
</file>