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74" r:id="rId4"/>
    <p:sldId id="276" r:id="rId5"/>
    <p:sldId id="273" r:id="rId6"/>
    <p:sldId id="280" r:id="rId7"/>
    <p:sldId id="281" r:id="rId8"/>
    <p:sldId id="277" r:id="rId9"/>
    <p:sldId id="282" r:id="rId10"/>
    <p:sldId id="278" r:id="rId11"/>
    <p:sldId id="275" r:id="rId12"/>
    <p:sldId id="268" r:id="rId13"/>
    <p:sldId id="27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74" d="100"/>
          <a:sy n="74" d="100"/>
        </p:scale>
        <p:origin x="-90"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4/6/2017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4/6/2017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ebdev-corvos.c9users.io/" TargetMode="Externa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Online Store Application</a:t>
            </a:r>
          </a:p>
        </p:txBody>
      </p:sp>
      <p:sp>
        <p:nvSpPr>
          <p:cNvPr id="3" name="Subtitle 2"/>
          <p:cNvSpPr>
            <a:spLocks noGrp="1"/>
          </p:cNvSpPr>
          <p:nvPr>
            <p:ph type="subTitle" idx="1"/>
          </p:nvPr>
        </p:nvSpPr>
        <p:spPr/>
        <p:txBody>
          <a:bodyPr/>
          <a:lstStyle/>
          <a:p>
            <a:r>
              <a:rPr lang="en-US" dirty="0"/>
              <a:t>System Development Project</a:t>
            </a:r>
          </a:p>
          <a:p>
            <a:r>
              <a:rPr lang="en-US" dirty="0"/>
              <a:t>By Liam Corcoran, Lucas </a:t>
            </a:r>
            <a:r>
              <a:rPr lang="en-US" dirty="0" err="1"/>
              <a:t>Magnien</a:t>
            </a:r>
            <a:r>
              <a:rPr lang="en-US" dirty="0"/>
              <a:t>, </a:t>
            </a:r>
            <a:r>
              <a:rPr lang="en-US" dirty="0" err="1"/>
              <a:t>Nirosh</a:t>
            </a:r>
            <a:r>
              <a:rPr lang="en-US" dirty="0"/>
              <a:t> </a:t>
            </a:r>
            <a:r>
              <a:rPr lang="en-US" dirty="0" err="1"/>
              <a:t>Ratnam</a:t>
            </a:r>
            <a:r>
              <a:rPr lang="en-US" dirty="0"/>
              <a:t>, and Yu-Tang Yu</a:t>
            </a:r>
          </a:p>
        </p:txBody>
      </p:sp>
    </p:spTree>
    <p:extLst>
      <p:ext uri="{BB962C8B-B14F-4D97-AF65-F5344CB8AC3E}">
        <p14:creationId xmlns:p14="http://schemas.microsoft.com/office/powerpoint/2010/main" val="1577680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Link to demo</a:t>
            </a:r>
            <a:endParaRPr lang="en-CA" dirty="0"/>
          </a:p>
        </p:txBody>
      </p:sp>
      <p:sp>
        <p:nvSpPr>
          <p:cNvPr id="6" name="TextBox 5"/>
          <p:cNvSpPr txBox="1"/>
          <p:nvPr/>
        </p:nvSpPr>
        <p:spPr>
          <a:xfrm>
            <a:off x="2266682" y="3412901"/>
            <a:ext cx="3826689" cy="369332"/>
          </a:xfrm>
          <a:prstGeom prst="rect">
            <a:avLst/>
          </a:prstGeom>
          <a:noFill/>
        </p:spPr>
        <p:txBody>
          <a:bodyPr wrap="none" rtlCol="0">
            <a:spAutoFit/>
          </a:bodyPr>
          <a:lstStyle/>
          <a:p>
            <a:r>
              <a:rPr lang="en-CA" dirty="0">
                <a:hlinkClick r:id="rId2"/>
              </a:rPr>
              <a:t>https://webdev-corvos.c9users.io/</a:t>
            </a:r>
            <a:endParaRPr lang="en-CA" dirty="0"/>
          </a:p>
        </p:txBody>
      </p:sp>
    </p:spTree>
    <p:extLst>
      <p:ext uri="{BB962C8B-B14F-4D97-AF65-F5344CB8AC3E}">
        <p14:creationId xmlns:p14="http://schemas.microsoft.com/office/powerpoint/2010/main" val="746753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Compensation</a:t>
            </a:r>
          </a:p>
        </p:txBody>
      </p:sp>
      <p:sp>
        <p:nvSpPr>
          <p:cNvPr id="3" name="Content Placeholder 2"/>
          <p:cNvSpPr>
            <a:spLocks noGrp="1"/>
          </p:cNvSpPr>
          <p:nvPr>
            <p:ph idx="1"/>
          </p:nvPr>
        </p:nvSpPr>
        <p:spPr/>
        <p:txBody>
          <a:bodyPr>
            <a:normAutofit fontScale="92500"/>
          </a:bodyPr>
          <a:lstStyle/>
          <a:p>
            <a:r>
              <a:rPr lang="en-US" dirty="0"/>
              <a:t>Personnel</a:t>
            </a:r>
          </a:p>
          <a:p>
            <a:pPr lvl="1"/>
            <a:r>
              <a:rPr lang="en-US" dirty="0"/>
              <a:t>Modular phase strategy allows for task load balancing between group members</a:t>
            </a:r>
          </a:p>
          <a:p>
            <a:r>
              <a:rPr lang="en-US" dirty="0"/>
              <a:t>Technology</a:t>
            </a:r>
          </a:p>
          <a:p>
            <a:pPr lvl="1"/>
            <a:r>
              <a:rPr lang="en-US" dirty="0"/>
              <a:t>The creation of features is scheduled on an as-needed basis, meaning that the most important work is completed first and refining will occur afterwards</a:t>
            </a:r>
          </a:p>
          <a:p>
            <a:pPr lvl="1"/>
            <a:r>
              <a:rPr lang="en-US" dirty="0"/>
              <a:t>This allows us to find out what works early enough to still have time to change strategy or technology</a:t>
            </a:r>
          </a:p>
          <a:p>
            <a:r>
              <a:rPr lang="en-US" dirty="0"/>
              <a:t>Scope</a:t>
            </a:r>
          </a:p>
          <a:p>
            <a:pPr lvl="1"/>
            <a:r>
              <a:rPr lang="en-US" dirty="0"/>
              <a:t>Creating features in parallel will allow coaching within the team, which may help with the abilities that fall short within the group</a:t>
            </a:r>
          </a:p>
        </p:txBody>
      </p:sp>
    </p:spTree>
    <p:extLst>
      <p:ext uri="{BB962C8B-B14F-4D97-AF65-F5344CB8AC3E}">
        <p14:creationId xmlns:p14="http://schemas.microsoft.com/office/powerpoint/2010/main" val="12680843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a:t>
            </a:r>
          </a:p>
        </p:txBody>
      </p:sp>
      <p:sp>
        <p:nvSpPr>
          <p:cNvPr id="3" name="Content Placeholder 2"/>
          <p:cNvSpPr>
            <a:spLocks noGrp="1"/>
          </p:cNvSpPr>
          <p:nvPr>
            <p:ph idx="1"/>
          </p:nvPr>
        </p:nvSpPr>
        <p:spPr/>
        <p:txBody>
          <a:bodyPr>
            <a:normAutofit fontScale="92500" lnSpcReduction="10000"/>
          </a:bodyPr>
          <a:lstStyle/>
          <a:p>
            <a:r>
              <a:rPr lang="en-US" dirty="0" smtClean="0"/>
              <a:t>Personnel</a:t>
            </a:r>
          </a:p>
          <a:p>
            <a:pPr lvl="1"/>
            <a:r>
              <a:rPr lang="en-US" dirty="0" smtClean="0"/>
              <a:t>Learning pace differed from person to person, the completion tolerance was in fact supplemented by those who were faster, but this caused us to make time sacrifices that would delay completion</a:t>
            </a:r>
          </a:p>
          <a:p>
            <a:r>
              <a:rPr lang="en-US" dirty="0" smtClean="0"/>
              <a:t>Technology</a:t>
            </a:r>
          </a:p>
          <a:p>
            <a:pPr lvl="1"/>
            <a:r>
              <a:rPr lang="en-US" dirty="0" smtClean="0"/>
              <a:t>Technology choices changed from initial design to final project</a:t>
            </a:r>
          </a:p>
          <a:p>
            <a:pPr lvl="2"/>
            <a:r>
              <a:rPr lang="en-US" dirty="0" smtClean="0"/>
              <a:t>(example instead of using Kong API we used express framework for Node.js)</a:t>
            </a:r>
          </a:p>
          <a:p>
            <a:pPr lvl="1"/>
            <a:r>
              <a:rPr lang="en-US" dirty="0" smtClean="0"/>
              <a:t>Underestimated time required to setup Amazon Web Services</a:t>
            </a:r>
          </a:p>
          <a:p>
            <a:r>
              <a:rPr lang="en-US" dirty="0" smtClean="0"/>
              <a:t>Scope</a:t>
            </a:r>
          </a:p>
          <a:p>
            <a:pPr lvl="1"/>
            <a:r>
              <a:rPr lang="en-US" dirty="0" smtClean="0"/>
              <a:t>Attempting to create a fully functional user-driven marketplace was a “moon shot” but in retrospective we accomplished a lot considering we were learning while applying new concepts.</a:t>
            </a:r>
            <a:endParaRPr lang="en-US" dirty="0"/>
          </a:p>
          <a:p>
            <a:endParaRPr lang="en-US" dirty="0"/>
          </a:p>
        </p:txBody>
      </p:sp>
    </p:spTree>
    <p:extLst>
      <p:ext uri="{BB962C8B-B14F-4D97-AF65-F5344CB8AC3E}">
        <p14:creationId xmlns:p14="http://schemas.microsoft.com/office/powerpoint/2010/main" val="661153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Conclusion</a:t>
            </a:r>
            <a:endParaRPr lang="en-CA" dirty="0"/>
          </a:p>
        </p:txBody>
      </p:sp>
      <p:sp>
        <p:nvSpPr>
          <p:cNvPr id="5" name="Content Placeholder 4"/>
          <p:cNvSpPr>
            <a:spLocks noGrp="1"/>
          </p:cNvSpPr>
          <p:nvPr>
            <p:ph idx="1"/>
          </p:nvPr>
        </p:nvSpPr>
        <p:spPr>
          <a:xfrm>
            <a:off x="680321" y="2336872"/>
            <a:ext cx="9613861" cy="4128321"/>
          </a:xfrm>
        </p:spPr>
        <p:txBody>
          <a:bodyPr/>
          <a:lstStyle/>
          <a:p>
            <a:r>
              <a:rPr lang="en-CA" dirty="0" smtClean="0"/>
              <a:t>What we learned about management</a:t>
            </a:r>
          </a:p>
          <a:p>
            <a:pPr lvl="1"/>
            <a:r>
              <a:rPr lang="en-CA" dirty="0" smtClean="0"/>
              <a:t>Modular development is highly dependant on the development team</a:t>
            </a:r>
          </a:p>
          <a:p>
            <a:pPr lvl="2"/>
            <a:r>
              <a:rPr lang="en-CA" dirty="0" smtClean="0"/>
              <a:t>Training importance should be highest priority so completion doesn’t stagger</a:t>
            </a:r>
          </a:p>
          <a:p>
            <a:pPr lvl="1"/>
            <a:r>
              <a:rPr lang="en-CA" dirty="0" smtClean="0"/>
              <a:t>Dedicated roles based on technology may have been useful to supplement the team (2 modular </a:t>
            </a:r>
            <a:r>
              <a:rPr lang="en-CA" dirty="0" err="1" smtClean="0"/>
              <a:t>devs</a:t>
            </a:r>
            <a:r>
              <a:rPr lang="en-CA" dirty="0" smtClean="0"/>
              <a:t>, 2 dedicated infrastructure </a:t>
            </a:r>
            <a:r>
              <a:rPr lang="en-CA" dirty="0" err="1" smtClean="0"/>
              <a:t>devs</a:t>
            </a:r>
            <a:r>
              <a:rPr lang="en-CA" dirty="0" smtClean="0"/>
              <a:t>)</a:t>
            </a:r>
          </a:p>
          <a:p>
            <a:r>
              <a:rPr lang="en-CA" dirty="0" smtClean="0"/>
              <a:t>What we learned about technology</a:t>
            </a:r>
          </a:p>
          <a:p>
            <a:pPr lvl="1"/>
            <a:r>
              <a:rPr lang="en-CA" dirty="0" smtClean="0"/>
              <a:t>How to make a dynamic website using Node.js, Express, MongoDB</a:t>
            </a:r>
          </a:p>
          <a:p>
            <a:pPr lvl="1"/>
            <a:r>
              <a:rPr lang="en-CA" dirty="0" smtClean="0"/>
              <a:t>Restful Routing practices</a:t>
            </a:r>
          </a:p>
          <a:p>
            <a:r>
              <a:rPr lang="en-CA" dirty="0" smtClean="0"/>
              <a:t>What we learned about design</a:t>
            </a:r>
          </a:p>
          <a:p>
            <a:pPr lvl="1"/>
            <a:r>
              <a:rPr lang="en-CA" dirty="0" smtClean="0"/>
              <a:t>The advantages of selecting technologies that allow for scalability is a must for “Agile” as-needed feature design</a:t>
            </a:r>
            <a:endParaRPr lang="en-CA" dirty="0"/>
          </a:p>
        </p:txBody>
      </p:sp>
    </p:spTree>
    <p:extLst>
      <p:ext uri="{BB962C8B-B14F-4D97-AF65-F5344CB8AC3E}">
        <p14:creationId xmlns:p14="http://schemas.microsoft.com/office/powerpoint/2010/main" val="1497349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Definition</a:t>
            </a:r>
            <a:endParaRPr lang="en-US" dirty="0"/>
          </a:p>
        </p:txBody>
      </p:sp>
      <p:sp>
        <p:nvSpPr>
          <p:cNvPr id="3" name="Content Placeholder 2"/>
          <p:cNvSpPr>
            <a:spLocks noGrp="1"/>
          </p:cNvSpPr>
          <p:nvPr>
            <p:ph idx="1"/>
          </p:nvPr>
        </p:nvSpPr>
        <p:spPr/>
        <p:txBody>
          <a:bodyPr/>
          <a:lstStyle/>
          <a:p>
            <a:r>
              <a:rPr lang="en-US" dirty="0" smtClean="0"/>
              <a:t>online </a:t>
            </a:r>
            <a:r>
              <a:rPr lang="en-US" dirty="0"/>
              <a:t>store application cloud SAAS providing online POS for customers of client businesses, </a:t>
            </a:r>
          </a:p>
          <a:p>
            <a:r>
              <a:rPr lang="en-US" dirty="0" smtClean="0"/>
              <a:t>collation </a:t>
            </a:r>
            <a:r>
              <a:rPr lang="en-US" dirty="0"/>
              <a:t>of shopping information for business statistical analysis, </a:t>
            </a:r>
          </a:p>
          <a:p>
            <a:r>
              <a:rPr lang="en-US" dirty="0" smtClean="0"/>
              <a:t>creation </a:t>
            </a:r>
            <a:r>
              <a:rPr lang="en-US" dirty="0"/>
              <a:t>of financial statements based on collated information.  </a:t>
            </a:r>
          </a:p>
          <a:p>
            <a:r>
              <a:rPr lang="en-US" dirty="0" smtClean="0"/>
              <a:t>provide </a:t>
            </a:r>
            <a:r>
              <a:rPr lang="en-US" dirty="0"/>
              <a:t>exposure and feedback for business startups with new business identities and products as quickly and easily as possible, within a community setting.</a:t>
            </a:r>
          </a:p>
        </p:txBody>
      </p:sp>
    </p:spTree>
    <p:extLst>
      <p:ext uri="{BB962C8B-B14F-4D97-AF65-F5344CB8AC3E}">
        <p14:creationId xmlns:p14="http://schemas.microsoft.com/office/powerpoint/2010/main" val="845481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Assessment </a:t>
            </a:r>
          </a:p>
        </p:txBody>
      </p:sp>
      <p:sp>
        <p:nvSpPr>
          <p:cNvPr id="3" name="Content Placeholder 2"/>
          <p:cNvSpPr>
            <a:spLocks noGrp="1"/>
          </p:cNvSpPr>
          <p:nvPr>
            <p:ph idx="1"/>
          </p:nvPr>
        </p:nvSpPr>
        <p:spPr/>
        <p:txBody>
          <a:bodyPr/>
          <a:lstStyle/>
          <a:p>
            <a:r>
              <a:rPr lang="en-US" dirty="0"/>
              <a:t>Personnel</a:t>
            </a:r>
          </a:p>
          <a:p>
            <a:pPr lvl="1"/>
            <a:r>
              <a:rPr lang="en-US" dirty="0"/>
              <a:t>Group members may leave the group or fall into a condition where they are not able to reach deadlines</a:t>
            </a:r>
          </a:p>
          <a:p>
            <a:r>
              <a:rPr lang="en-US" dirty="0"/>
              <a:t>Technology</a:t>
            </a:r>
          </a:p>
          <a:p>
            <a:pPr lvl="1"/>
            <a:r>
              <a:rPr lang="en-US" dirty="0"/>
              <a:t>Tools or strategies may fail due to unforeseen circumstances</a:t>
            </a:r>
          </a:p>
          <a:p>
            <a:r>
              <a:rPr lang="en-US" dirty="0"/>
              <a:t>Scope</a:t>
            </a:r>
          </a:p>
          <a:p>
            <a:pPr lvl="1"/>
            <a:r>
              <a:rPr lang="en-US" dirty="0"/>
              <a:t>The amount of work required for deadline may be beyond our abilities to accomplish in this term</a:t>
            </a:r>
          </a:p>
        </p:txBody>
      </p:sp>
    </p:spTree>
    <p:extLst>
      <p:ext uri="{BB962C8B-B14F-4D97-AF65-F5344CB8AC3E}">
        <p14:creationId xmlns:p14="http://schemas.microsoft.com/office/powerpoint/2010/main" val="1731239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Breakdown – Gantt Chart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6980" y="1966405"/>
            <a:ext cx="8628330" cy="4634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3430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Breakdown – Gantt Chart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033" y="2017713"/>
            <a:ext cx="9631363"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3004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p:cNvPicPr>
          <p:nvPr>
            <p:ph type="pic" idx="1"/>
          </p:nvPr>
        </p:nvPicPr>
        <p:blipFill>
          <a:blip r:embed="rId2"/>
          <a:srcRect l="11938" r="11938"/>
          <a:stretch>
            <a:fillRect/>
          </a:stretch>
        </p:blipFill>
        <p:spPr>
          <a:xfrm>
            <a:off x="875764" y="721217"/>
            <a:ext cx="9572965" cy="5743003"/>
          </a:xfrm>
          <a:prstGeom prst="rect">
            <a:avLst/>
          </a:prstGeom>
        </p:spPr>
      </p:pic>
    </p:spTree>
    <p:extLst>
      <p:ext uri="{BB962C8B-B14F-4D97-AF65-F5344CB8AC3E}">
        <p14:creationId xmlns:p14="http://schemas.microsoft.com/office/powerpoint/2010/main" val="1664717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552" y="1113404"/>
            <a:ext cx="9439765" cy="514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6738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3" y="238068"/>
            <a:ext cx="9613857" cy="1080938"/>
          </a:xfrm>
        </p:spPr>
        <p:txBody>
          <a:bodyPr/>
          <a:lstStyle/>
          <a:p>
            <a:r>
              <a:rPr lang="en-CA" dirty="0" smtClean="0"/>
              <a:t>Database Design</a:t>
            </a:r>
            <a:endParaRPr lang="en-CA" dirty="0"/>
          </a:p>
        </p:txBody>
      </p:sp>
      <p:pic>
        <p:nvPicPr>
          <p:cNvPr id="6146"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22" b="122"/>
          <a:stretch>
            <a:fillRect/>
          </a:stretch>
        </p:blipFill>
        <p:spPr bwMode="auto">
          <a:xfrm>
            <a:off x="1378041" y="1055546"/>
            <a:ext cx="8735838" cy="579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7133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ER</a:t>
            </a:r>
            <a:endParaRPr lang="en-CA" dirty="0"/>
          </a:p>
        </p:txBody>
      </p:sp>
      <p:pic>
        <p:nvPicPr>
          <p:cNvPr id="7170"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897" b="1897"/>
          <a:stretch>
            <a:fillRect/>
          </a:stretch>
        </p:blipFill>
        <p:spPr bwMode="auto">
          <a:xfrm>
            <a:off x="1596982" y="678235"/>
            <a:ext cx="8877506" cy="5889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554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526</TotalTime>
  <Words>421</Words>
  <Application>Microsoft Office PowerPoint</Application>
  <PresentationFormat>Custom</PresentationFormat>
  <Paragraphs>48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Berlin</vt:lpstr>
      <vt:lpstr>Online Store Application</vt:lpstr>
      <vt:lpstr>Project Definition</vt:lpstr>
      <vt:lpstr>Risk Assessment </vt:lpstr>
      <vt:lpstr>Task Breakdown – Gantt Chart </vt:lpstr>
      <vt:lpstr>Task Breakdown – Gantt Chart </vt:lpstr>
      <vt:lpstr>PowerPoint Presentation</vt:lpstr>
      <vt:lpstr>PowerPoint Presentation</vt:lpstr>
      <vt:lpstr>Database Design</vt:lpstr>
      <vt:lpstr>ER</vt:lpstr>
      <vt:lpstr>Link to demo</vt:lpstr>
      <vt:lpstr>Risk Compensation</vt:lpstr>
      <vt:lpstr>Issues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Store Application</dc:title>
  <dc:creator>Yu-Tang Yu</dc:creator>
  <cp:lastModifiedBy>Corcoran</cp:lastModifiedBy>
  <cp:revision>35</cp:revision>
  <dcterms:created xsi:type="dcterms:W3CDTF">2017-03-05T23:30:14Z</dcterms:created>
  <dcterms:modified xsi:type="dcterms:W3CDTF">2017-04-06T19:22:25Z</dcterms:modified>
</cp:coreProperties>
</file>