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4" r:id="rId8"/>
    <p:sldId id="265" r:id="rId9"/>
    <p:sldId id="267" r:id="rId10"/>
    <p:sldId id="263" r:id="rId11"/>
    <p:sldId id="268" r:id="rId12"/>
    <p:sldId id="269" r:id="rId13"/>
    <p:sldId id="270" r:id="rId14"/>
    <p:sldId id="272" r:id="rId15"/>
    <p:sldId id="271" r:id="rId16"/>
    <p:sldId id="273" r:id="rId17"/>
    <p:sldId id="277" r:id="rId18"/>
    <p:sldId id="278" r:id="rId19"/>
    <p:sldId id="259" r:id="rId20"/>
    <p:sldId id="275" r:id="rId21"/>
    <p:sldId id="274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" y="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Test Score</a:t>
            </a:r>
            <a:r>
              <a:rPr lang="en-US" altLang="zh-CN" baseline="0" dirty="0"/>
              <a:t> of 5 Classifiers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Multilayer Perceptron</c:v>
                </c:pt>
                <c:pt idx="1">
                  <c:v>K-Neighbors</c:v>
                </c:pt>
                <c:pt idx="2">
                  <c:v>Random Forest</c:v>
                </c:pt>
                <c:pt idx="3">
                  <c:v>Multinomial Naive Bayes</c:v>
                </c:pt>
                <c:pt idx="4">
                  <c:v>Bernoulli Naive Bayes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99.994</c:v>
                </c:pt>
                <c:pt idx="1">
                  <c:v>99.986000000000004</c:v>
                </c:pt>
                <c:pt idx="2">
                  <c:v>99.98</c:v>
                </c:pt>
                <c:pt idx="3">
                  <c:v>99.013000000000005</c:v>
                </c:pt>
                <c:pt idx="4">
                  <c:v>99.908000000000001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B9-40FE-9215-28302C2168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342359767891683E-3"/>
                  <c:y val="-2.66755613210242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BB9-40FE-9215-28302C2168AC}"/>
                </c:ext>
              </c:extLst>
            </c:dLbl>
            <c:dLbl>
              <c:idx val="1"/>
              <c:layout>
                <c:manualLayout>
                  <c:x val="0"/>
                  <c:y val="-3.4678229717331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B9-40FE-9215-28302C2168AC}"/>
                </c:ext>
              </c:extLst>
            </c:dLbl>
            <c:dLbl>
              <c:idx val="2"/>
              <c:layout>
                <c:manualLayout>
                  <c:x val="-7.0921166528235162E-17"/>
                  <c:y val="-2.66755613210242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B9-40FE-9215-28302C2168AC}"/>
                </c:ext>
              </c:extLst>
            </c:dLbl>
            <c:dLbl>
              <c:idx val="4"/>
              <c:layout>
                <c:manualLayout>
                  <c:x val="0"/>
                  <c:y val="-8.00266839630728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B9-40FE-9215-28302C2168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Multilayer Perceptron</c:v>
                </c:pt>
                <c:pt idx="1">
                  <c:v>K-Neighbors</c:v>
                </c:pt>
                <c:pt idx="2">
                  <c:v>Random Forest</c:v>
                </c:pt>
                <c:pt idx="3">
                  <c:v>Multinomial Naive Bayes</c:v>
                </c:pt>
                <c:pt idx="4">
                  <c:v>Bernoulli Naive Bayes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99.978999999999999</c:v>
                </c:pt>
                <c:pt idx="1">
                  <c:v>99.983999999999995</c:v>
                </c:pt>
                <c:pt idx="2">
                  <c:v>99.978999999999999</c:v>
                </c:pt>
                <c:pt idx="3">
                  <c:v>99.93</c:v>
                </c:pt>
                <c:pt idx="4">
                  <c:v>99.929000000000002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B9-40FE-9215-28302C2168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5.335112264204841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B9-40FE-9215-28302C2168AC}"/>
                </c:ext>
              </c:extLst>
            </c:dLbl>
            <c:dLbl>
              <c:idx val="4"/>
              <c:layout>
                <c:manualLayout>
                  <c:x val="0"/>
                  <c:y val="-1.33377806605121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BB9-40FE-9215-28302C2168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Multilayer Perceptron</c:v>
                </c:pt>
                <c:pt idx="1">
                  <c:v>K-Neighbors</c:v>
                </c:pt>
                <c:pt idx="2">
                  <c:v>Random Forest</c:v>
                </c:pt>
                <c:pt idx="3">
                  <c:v>Multinomial Naive Bayes</c:v>
                </c:pt>
                <c:pt idx="4">
                  <c:v>Bernoulli Naive Bayes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99.998999999999995</c:v>
                </c:pt>
                <c:pt idx="1">
                  <c:v>99.998000000000005</c:v>
                </c:pt>
                <c:pt idx="2">
                  <c:v>99.991</c:v>
                </c:pt>
                <c:pt idx="3">
                  <c:v>98.878</c:v>
                </c:pt>
                <c:pt idx="4">
                  <c:v>99.959000000000003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B9-40FE-9215-28302C2168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3250448"/>
        <c:axId val="1550990976"/>
      </c:barChart>
      <c:catAx>
        <c:axId val="139325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0990976"/>
        <c:crosses val="autoZero"/>
        <c:auto val="1"/>
        <c:lblAlgn val="ctr"/>
        <c:lblOffset val="100"/>
        <c:noMultiLvlLbl val="0"/>
      </c:catAx>
      <c:valAx>
        <c:axId val="155099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325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07/relationships/hdphoto" Target="../media/hdphoto1.wdp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C2200-253A-4EC0-8FDF-F9CA0989CB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30F36F-5A64-4E28-ABD2-B613B779A5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What is DDoS?</a:t>
          </a:r>
        </a:p>
      </dgm:t>
    </dgm:pt>
    <dgm:pt modelId="{3FDC674A-D525-4284-A002-2EB69D6A8661}" type="parTrans" cxnId="{4B96C24A-36F9-4EE4-BA73-F5905303066F}">
      <dgm:prSet/>
      <dgm:spPr/>
      <dgm:t>
        <a:bodyPr/>
        <a:lstStyle/>
        <a:p>
          <a:endParaRPr lang="en-US"/>
        </a:p>
      </dgm:t>
    </dgm:pt>
    <dgm:pt modelId="{896BF668-0ECA-481B-8604-B211D3DFE82C}" type="sibTrans" cxnId="{4B96C24A-36F9-4EE4-BA73-F5905303066F}">
      <dgm:prSet/>
      <dgm:spPr/>
      <dgm:t>
        <a:bodyPr/>
        <a:lstStyle/>
        <a:p>
          <a:endParaRPr lang="en-US"/>
        </a:p>
      </dgm:t>
    </dgm:pt>
    <dgm:pt modelId="{48381A42-8FA1-4907-AA60-4811AA58F0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800" dirty="0"/>
            <a:t>- </a:t>
          </a:r>
          <a:r>
            <a:rPr lang="en-US" sz="1800" dirty="0"/>
            <a:t>Distributed denial-of-service attack</a:t>
          </a:r>
        </a:p>
      </dgm:t>
    </dgm:pt>
    <dgm:pt modelId="{DB75300C-FB8A-4790-9A88-A7AF43C6218B}" type="parTrans" cxnId="{7C09B5E0-855F-4029-A5AF-E69E272439B1}">
      <dgm:prSet/>
      <dgm:spPr/>
      <dgm:t>
        <a:bodyPr/>
        <a:lstStyle/>
        <a:p>
          <a:endParaRPr lang="en-US"/>
        </a:p>
      </dgm:t>
    </dgm:pt>
    <dgm:pt modelId="{BFF0F903-FA58-4BC5-9540-4F8ECAC5CA53}" type="sibTrans" cxnId="{7C09B5E0-855F-4029-A5AF-E69E272439B1}">
      <dgm:prSet/>
      <dgm:spPr/>
      <dgm:t>
        <a:bodyPr/>
        <a:lstStyle/>
        <a:p>
          <a:endParaRPr lang="en-US"/>
        </a:p>
      </dgm:t>
    </dgm:pt>
    <dgm:pt modelId="{E31D6655-828D-4A99-BAC6-27D5656F7A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800" dirty="0"/>
            <a:t>- </a:t>
          </a:r>
          <a:r>
            <a:rPr lang="en-US" sz="1800" dirty="0"/>
            <a:t>Attack aim to suspend or  reduce the internet servicing capability of a machine or a network.</a:t>
          </a:r>
        </a:p>
      </dgm:t>
    </dgm:pt>
    <dgm:pt modelId="{03765BE8-D6DD-4B84-80D8-7098301304F7}" type="parTrans" cxnId="{6CBF9675-0E8A-4948-BEA1-2FB238C10D59}">
      <dgm:prSet/>
      <dgm:spPr/>
      <dgm:t>
        <a:bodyPr/>
        <a:lstStyle/>
        <a:p>
          <a:endParaRPr lang="en-US"/>
        </a:p>
      </dgm:t>
    </dgm:pt>
    <dgm:pt modelId="{53C78F44-2A2E-430D-ABB4-818F7AB01B2A}" type="sibTrans" cxnId="{6CBF9675-0E8A-4948-BEA1-2FB238C10D59}">
      <dgm:prSet/>
      <dgm:spPr/>
      <dgm:t>
        <a:bodyPr/>
        <a:lstStyle/>
        <a:p>
          <a:endParaRPr lang="en-US"/>
        </a:p>
      </dgm:t>
    </dgm:pt>
    <dgm:pt modelId="{E445D4B5-38B6-4021-89F9-4BFF3BBFE7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How DDoS work?</a:t>
          </a:r>
        </a:p>
      </dgm:t>
    </dgm:pt>
    <dgm:pt modelId="{DB4B1C78-AF42-4E70-8AB9-5063BECA8A8A}" type="parTrans" cxnId="{8BE3B75B-045F-443F-90C8-67F964D8D8C7}">
      <dgm:prSet/>
      <dgm:spPr/>
      <dgm:t>
        <a:bodyPr/>
        <a:lstStyle/>
        <a:p>
          <a:endParaRPr lang="en-US"/>
        </a:p>
      </dgm:t>
    </dgm:pt>
    <dgm:pt modelId="{A39D8B9E-B866-43B3-9FB5-D041D8A54F5C}" type="sibTrans" cxnId="{8BE3B75B-045F-443F-90C8-67F964D8D8C7}">
      <dgm:prSet/>
      <dgm:spPr/>
      <dgm:t>
        <a:bodyPr/>
        <a:lstStyle/>
        <a:p>
          <a:endParaRPr lang="en-US"/>
        </a:p>
      </dgm:t>
    </dgm:pt>
    <dgm:pt modelId="{E617D080-9965-4AD2-8389-6D8A71937B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- </a:t>
          </a:r>
          <a:r>
            <a:rPr lang="en-US" dirty="0"/>
            <a:t>Flood the victim with massive junk data from zombie network.</a:t>
          </a:r>
        </a:p>
      </dgm:t>
    </dgm:pt>
    <dgm:pt modelId="{956B9094-5C34-4465-B76E-424D115FC924}" type="parTrans" cxnId="{5AD45A33-7F53-4F03-8BFB-CBFBB5FCB942}">
      <dgm:prSet/>
      <dgm:spPr/>
      <dgm:t>
        <a:bodyPr/>
        <a:lstStyle/>
        <a:p>
          <a:endParaRPr lang="en-US"/>
        </a:p>
      </dgm:t>
    </dgm:pt>
    <dgm:pt modelId="{32623731-B873-4983-B8B0-C5E9CB39FCD1}" type="sibTrans" cxnId="{5AD45A33-7F53-4F03-8BFB-CBFBB5FCB942}">
      <dgm:prSet/>
      <dgm:spPr/>
      <dgm:t>
        <a:bodyPr/>
        <a:lstStyle/>
        <a:p>
          <a:endParaRPr lang="en-US"/>
        </a:p>
      </dgm:t>
    </dgm:pt>
    <dgm:pt modelId="{E7A57C36-920A-4926-A431-F2570508F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- </a:t>
          </a:r>
          <a:r>
            <a:rPr lang="en-US" dirty="0"/>
            <a:t>Malicious use of protocol (e.g. SYN flood, HTTP flood)</a:t>
          </a:r>
        </a:p>
      </dgm:t>
    </dgm:pt>
    <dgm:pt modelId="{558B0F2D-836E-4BA6-9B55-F03B1CE5EB73}" type="parTrans" cxnId="{69B0714E-073C-4829-ABAB-F66943680575}">
      <dgm:prSet/>
      <dgm:spPr/>
      <dgm:t>
        <a:bodyPr/>
        <a:lstStyle/>
        <a:p>
          <a:endParaRPr lang="en-US"/>
        </a:p>
      </dgm:t>
    </dgm:pt>
    <dgm:pt modelId="{8125B696-A2F7-46FA-9934-813E50181679}" type="sibTrans" cxnId="{69B0714E-073C-4829-ABAB-F66943680575}">
      <dgm:prSet/>
      <dgm:spPr/>
      <dgm:t>
        <a:bodyPr/>
        <a:lstStyle/>
        <a:p>
          <a:endParaRPr lang="en-US"/>
        </a:p>
      </dgm:t>
    </dgm:pt>
    <dgm:pt modelId="{237E8649-5B3F-473B-86ED-F2A5EBC04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- </a:t>
          </a:r>
          <a:r>
            <a:rPr lang="en-US" dirty="0"/>
            <a:t>Asymmetric amplified attack  from innocent third party server. (e.g. DNS Amplification Attack)</a:t>
          </a:r>
        </a:p>
      </dgm:t>
    </dgm:pt>
    <dgm:pt modelId="{8C4BA5AB-5B45-4D26-8EC8-F3E900A87E77}" type="parTrans" cxnId="{687F3E5B-7665-466F-90C8-DD1C2E62A272}">
      <dgm:prSet/>
      <dgm:spPr/>
      <dgm:t>
        <a:bodyPr/>
        <a:lstStyle/>
        <a:p>
          <a:endParaRPr lang="en-US"/>
        </a:p>
      </dgm:t>
    </dgm:pt>
    <dgm:pt modelId="{87D51BB3-80FA-44DC-ACE7-3BA4403D6A89}" type="sibTrans" cxnId="{687F3E5B-7665-466F-90C8-DD1C2E62A272}">
      <dgm:prSet/>
      <dgm:spPr/>
      <dgm:t>
        <a:bodyPr/>
        <a:lstStyle/>
        <a:p>
          <a:endParaRPr lang="en-US"/>
        </a:p>
      </dgm:t>
    </dgm:pt>
    <dgm:pt modelId="{73188425-DA37-49DA-B8F9-714ED7C9FE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Why work on DDoS?</a:t>
          </a:r>
        </a:p>
      </dgm:t>
    </dgm:pt>
    <dgm:pt modelId="{E171A8A4-7135-44B3-8C86-DC5F8534B9F6}" type="parTrans" cxnId="{F310A19F-4CE9-493F-A7A6-BC67A9030C78}">
      <dgm:prSet/>
      <dgm:spPr/>
      <dgm:t>
        <a:bodyPr/>
        <a:lstStyle/>
        <a:p>
          <a:endParaRPr lang="en-US"/>
        </a:p>
      </dgm:t>
    </dgm:pt>
    <dgm:pt modelId="{B927833B-AC23-4658-96CF-D643B81335B3}" type="sibTrans" cxnId="{F310A19F-4CE9-493F-A7A6-BC67A9030C78}">
      <dgm:prSet/>
      <dgm:spPr/>
      <dgm:t>
        <a:bodyPr/>
        <a:lstStyle/>
        <a:p>
          <a:endParaRPr lang="en-US"/>
        </a:p>
      </dgm:t>
    </dgm:pt>
    <dgm:pt modelId="{51C1F779-DDFB-4CA1-9EFB-FFF423F7E1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- </a:t>
          </a:r>
          <a:r>
            <a:rPr lang="en-US" dirty="0"/>
            <a:t>Very common and tricky to handle.</a:t>
          </a:r>
        </a:p>
      </dgm:t>
    </dgm:pt>
    <dgm:pt modelId="{05F76EC5-AE42-455B-9065-C0A9D7B0E86D}" type="parTrans" cxnId="{4657320D-1ADC-4022-B6E7-786DD8E60C7E}">
      <dgm:prSet/>
      <dgm:spPr/>
      <dgm:t>
        <a:bodyPr/>
        <a:lstStyle/>
        <a:p>
          <a:endParaRPr lang="en-US"/>
        </a:p>
      </dgm:t>
    </dgm:pt>
    <dgm:pt modelId="{BA45379D-E33A-4C56-873A-489096EC7644}" type="sibTrans" cxnId="{4657320D-1ADC-4022-B6E7-786DD8E60C7E}">
      <dgm:prSet/>
      <dgm:spPr/>
      <dgm:t>
        <a:bodyPr/>
        <a:lstStyle/>
        <a:p>
          <a:endParaRPr lang="en-US"/>
        </a:p>
      </dgm:t>
    </dgm:pt>
    <dgm:pt modelId="{4F231FF9-2DAA-461C-9823-C9BF392D6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- </a:t>
          </a:r>
          <a:r>
            <a:rPr lang="en-US" dirty="0"/>
            <a:t>Service suspended -&gt; Unhappy clients -&gt; Losing customers -&gt;Losing $$$</a:t>
          </a:r>
        </a:p>
      </dgm:t>
    </dgm:pt>
    <dgm:pt modelId="{4B826B66-06D5-4452-9D53-5B7A584DF250}" type="parTrans" cxnId="{DEC610B9-3A78-400A-BCCF-46BE10908D56}">
      <dgm:prSet/>
      <dgm:spPr/>
      <dgm:t>
        <a:bodyPr/>
        <a:lstStyle/>
        <a:p>
          <a:endParaRPr lang="en-US"/>
        </a:p>
      </dgm:t>
    </dgm:pt>
    <dgm:pt modelId="{8816CCE8-E383-4090-927A-D882B1919D35}" type="sibTrans" cxnId="{DEC610B9-3A78-400A-BCCF-46BE10908D56}">
      <dgm:prSet/>
      <dgm:spPr/>
      <dgm:t>
        <a:bodyPr/>
        <a:lstStyle/>
        <a:p>
          <a:endParaRPr lang="en-US"/>
        </a:p>
      </dgm:t>
    </dgm:pt>
    <dgm:pt modelId="{6D4B6ACC-C1DE-4E30-B25D-14F0CB826C16}" type="pres">
      <dgm:prSet presAssocID="{DC6C2200-253A-4EC0-8FDF-F9CA0989CBD2}" presName="root" presStyleCnt="0">
        <dgm:presLayoutVars>
          <dgm:dir/>
          <dgm:resizeHandles val="exact"/>
        </dgm:presLayoutVars>
      </dgm:prSet>
      <dgm:spPr/>
    </dgm:pt>
    <dgm:pt modelId="{21B3B13D-38B9-4971-81EB-5DCC73891908}" type="pres">
      <dgm:prSet presAssocID="{4E30F36F-5A64-4E28-ABD2-B613B779A5BB}" presName="compNode" presStyleCnt="0"/>
      <dgm:spPr/>
    </dgm:pt>
    <dgm:pt modelId="{A365FCEE-2A8A-4CA4-80A4-0243B289ECEE}" type="pres">
      <dgm:prSet presAssocID="{4E30F36F-5A64-4E28-ABD2-B613B779A5BB}" presName="iconRect" presStyleLbl="node1" presStyleIdx="0" presStyleCnt="3" custScaleX="81377" custScaleY="81377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glow>
            <a:schemeClr val="accent1">
              <a:alpha val="40000"/>
            </a:schemeClr>
          </a:glow>
        </a:effectLst>
      </dgm:spPr>
    </dgm:pt>
    <dgm:pt modelId="{996E8817-A295-4727-9BCC-C992EF483565}" type="pres">
      <dgm:prSet presAssocID="{4E30F36F-5A64-4E28-ABD2-B613B779A5BB}" presName="iconSpace" presStyleCnt="0"/>
      <dgm:spPr/>
    </dgm:pt>
    <dgm:pt modelId="{95B773E0-A798-46C9-9B41-B0997EB1C8BB}" type="pres">
      <dgm:prSet presAssocID="{4E30F36F-5A64-4E28-ABD2-B613B779A5BB}" presName="parTx" presStyleLbl="revTx" presStyleIdx="0" presStyleCnt="6">
        <dgm:presLayoutVars>
          <dgm:chMax val="0"/>
          <dgm:chPref val="0"/>
        </dgm:presLayoutVars>
      </dgm:prSet>
      <dgm:spPr/>
    </dgm:pt>
    <dgm:pt modelId="{FB3F8719-4AC2-4B6C-B139-5F9C5AEEA716}" type="pres">
      <dgm:prSet presAssocID="{4E30F36F-5A64-4E28-ABD2-B613B779A5BB}" presName="txSpace" presStyleCnt="0"/>
      <dgm:spPr/>
    </dgm:pt>
    <dgm:pt modelId="{76D6A533-3560-4705-AA63-37BA4AB43FC6}" type="pres">
      <dgm:prSet presAssocID="{4E30F36F-5A64-4E28-ABD2-B613B779A5BB}" presName="desTx" presStyleLbl="revTx" presStyleIdx="1" presStyleCnt="6">
        <dgm:presLayoutVars/>
      </dgm:prSet>
      <dgm:spPr/>
    </dgm:pt>
    <dgm:pt modelId="{19E96276-5D7D-4F18-8CFB-D4E9BE5B55D7}" type="pres">
      <dgm:prSet presAssocID="{896BF668-0ECA-481B-8604-B211D3DFE82C}" presName="sibTrans" presStyleCnt="0"/>
      <dgm:spPr/>
    </dgm:pt>
    <dgm:pt modelId="{688AF974-01DC-4B5D-BAAA-A5AA805929EB}" type="pres">
      <dgm:prSet presAssocID="{E445D4B5-38B6-4021-89F9-4BFF3BBFE720}" presName="compNode" presStyleCnt="0"/>
      <dgm:spPr/>
    </dgm:pt>
    <dgm:pt modelId="{C615E18A-A052-4FC5-866D-26E30AF9F71F}" type="pres">
      <dgm:prSet presAssocID="{E445D4B5-38B6-4021-89F9-4BFF3BBFE720}" presName="iconRect" presStyleLbl="node1" presStyleIdx="1" presStyleCnt="3" custScaleX="88043" custScaleY="86495"/>
      <dgm:spPr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F09221D8-C4F4-4565-9B70-328E94A758EA}" type="pres">
      <dgm:prSet presAssocID="{E445D4B5-38B6-4021-89F9-4BFF3BBFE720}" presName="iconSpace" presStyleCnt="0"/>
      <dgm:spPr/>
    </dgm:pt>
    <dgm:pt modelId="{5F763847-0176-4066-9404-D5F9D1C69910}" type="pres">
      <dgm:prSet presAssocID="{E445D4B5-38B6-4021-89F9-4BFF3BBFE720}" presName="parTx" presStyleLbl="revTx" presStyleIdx="2" presStyleCnt="6">
        <dgm:presLayoutVars>
          <dgm:chMax val="0"/>
          <dgm:chPref val="0"/>
        </dgm:presLayoutVars>
      </dgm:prSet>
      <dgm:spPr/>
    </dgm:pt>
    <dgm:pt modelId="{756B7350-11EB-4B4E-9C68-3BD2C19B460F}" type="pres">
      <dgm:prSet presAssocID="{E445D4B5-38B6-4021-89F9-4BFF3BBFE720}" presName="txSpace" presStyleCnt="0"/>
      <dgm:spPr/>
    </dgm:pt>
    <dgm:pt modelId="{11257F4D-BBCC-4DA6-BE26-A4EBD29A3E4D}" type="pres">
      <dgm:prSet presAssocID="{E445D4B5-38B6-4021-89F9-4BFF3BBFE720}" presName="desTx" presStyleLbl="revTx" presStyleIdx="3" presStyleCnt="6">
        <dgm:presLayoutVars/>
      </dgm:prSet>
      <dgm:spPr/>
    </dgm:pt>
    <dgm:pt modelId="{9D689D3D-E451-41D1-9F8B-E8E81E635532}" type="pres">
      <dgm:prSet presAssocID="{A39D8B9E-B866-43B3-9FB5-D041D8A54F5C}" presName="sibTrans" presStyleCnt="0"/>
      <dgm:spPr/>
    </dgm:pt>
    <dgm:pt modelId="{F2FD7478-ECB2-4F84-8EA2-80487A0061AE}" type="pres">
      <dgm:prSet presAssocID="{73188425-DA37-49DA-B8F9-714ED7C9FE18}" presName="compNode" presStyleCnt="0"/>
      <dgm:spPr/>
    </dgm:pt>
    <dgm:pt modelId="{FE29DB78-4A36-4D58-AED8-3A4D1869163F}" type="pres">
      <dgm:prSet presAssocID="{73188425-DA37-49DA-B8F9-714ED7C9FE1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5845D53-4188-488A-B95E-DECA8C535DEA}" type="pres">
      <dgm:prSet presAssocID="{73188425-DA37-49DA-B8F9-714ED7C9FE18}" presName="iconSpace" presStyleCnt="0"/>
      <dgm:spPr/>
    </dgm:pt>
    <dgm:pt modelId="{3A90A6B7-F66D-464C-89ED-25AF70E44A58}" type="pres">
      <dgm:prSet presAssocID="{73188425-DA37-49DA-B8F9-714ED7C9FE18}" presName="parTx" presStyleLbl="revTx" presStyleIdx="4" presStyleCnt="6">
        <dgm:presLayoutVars>
          <dgm:chMax val="0"/>
          <dgm:chPref val="0"/>
        </dgm:presLayoutVars>
      </dgm:prSet>
      <dgm:spPr/>
    </dgm:pt>
    <dgm:pt modelId="{D8E2B880-B62C-4481-8EB7-CD33ED776700}" type="pres">
      <dgm:prSet presAssocID="{73188425-DA37-49DA-B8F9-714ED7C9FE18}" presName="txSpace" presStyleCnt="0"/>
      <dgm:spPr/>
    </dgm:pt>
    <dgm:pt modelId="{91608661-274E-4558-909D-8F917C0F3954}" type="pres">
      <dgm:prSet presAssocID="{73188425-DA37-49DA-B8F9-714ED7C9FE18}" presName="desTx" presStyleLbl="revTx" presStyleIdx="5" presStyleCnt="6">
        <dgm:presLayoutVars/>
      </dgm:prSet>
      <dgm:spPr/>
    </dgm:pt>
  </dgm:ptLst>
  <dgm:cxnLst>
    <dgm:cxn modelId="{088AF204-667E-4A60-8961-484D35B71A27}" type="presOf" srcId="{E7A57C36-920A-4926-A431-F2570508F95D}" destId="{11257F4D-BBCC-4DA6-BE26-A4EBD29A3E4D}" srcOrd="0" destOrd="1" presId="urn:microsoft.com/office/officeart/2018/2/layout/IconLabelDescriptionList"/>
    <dgm:cxn modelId="{4657320D-1ADC-4022-B6E7-786DD8E60C7E}" srcId="{73188425-DA37-49DA-B8F9-714ED7C9FE18}" destId="{51C1F779-DDFB-4CA1-9EFB-FFF423F7E177}" srcOrd="0" destOrd="0" parTransId="{05F76EC5-AE42-455B-9065-C0A9D7B0E86D}" sibTransId="{BA45379D-E33A-4C56-873A-489096EC7644}"/>
    <dgm:cxn modelId="{E490731D-FA9D-4C4B-891B-F9C0EBAF858C}" type="presOf" srcId="{51C1F779-DDFB-4CA1-9EFB-FFF423F7E177}" destId="{91608661-274E-4558-909D-8F917C0F3954}" srcOrd="0" destOrd="0" presId="urn:microsoft.com/office/officeart/2018/2/layout/IconLabelDescriptionList"/>
    <dgm:cxn modelId="{F4079C1F-E058-4C44-A793-CC8DCC884545}" type="presOf" srcId="{E617D080-9965-4AD2-8389-6D8A71937B7C}" destId="{11257F4D-BBCC-4DA6-BE26-A4EBD29A3E4D}" srcOrd="0" destOrd="0" presId="urn:microsoft.com/office/officeart/2018/2/layout/IconLabelDescriptionList"/>
    <dgm:cxn modelId="{5AD45A33-7F53-4F03-8BFB-CBFBB5FCB942}" srcId="{E445D4B5-38B6-4021-89F9-4BFF3BBFE720}" destId="{E617D080-9965-4AD2-8389-6D8A71937B7C}" srcOrd="0" destOrd="0" parTransId="{956B9094-5C34-4465-B76E-424D115FC924}" sibTransId="{32623731-B873-4983-B8B0-C5E9CB39FCD1}"/>
    <dgm:cxn modelId="{E82E293C-7B84-4D8F-8461-2916C337CE92}" type="presOf" srcId="{E445D4B5-38B6-4021-89F9-4BFF3BBFE720}" destId="{5F763847-0176-4066-9404-D5F9D1C69910}" srcOrd="0" destOrd="0" presId="urn:microsoft.com/office/officeart/2018/2/layout/IconLabelDescriptionList"/>
    <dgm:cxn modelId="{687F3E5B-7665-466F-90C8-DD1C2E62A272}" srcId="{E445D4B5-38B6-4021-89F9-4BFF3BBFE720}" destId="{237E8649-5B3F-473B-86ED-F2A5EBC043C3}" srcOrd="2" destOrd="0" parTransId="{8C4BA5AB-5B45-4D26-8EC8-F3E900A87E77}" sibTransId="{87D51BB3-80FA-44DC-ACE7-3BA4403D6A89}"/>
    <dgm:cxn modelId="{8BE3B75B-045F-443F-90C8-67F964D8D8C7}" srcId="{DC6C2200-253A-4EC0-8FDF-F9CA0989CBD2}" destId="{E445D4B5-38B6-4021-89F9-4BFF3BBFE720}" srcOrd="1" destOrd="0" parTransId="{DB4B1C78-AF42-4E70-8AB9-5063BECA8A8A}" sibTransId="{A39D8B9E-B866-43B3-9FB5-D041D8A54F5C}"/>
    <dgm:cxn modelId="{B1A91C48-ECD3-4319-AC0D-3FBF9C4801B3}" type="presOf" srcId="{4F231FF9-2DAA-461C-9823-C9BF392D690F}" destId="{91608661-274E-4558-909D-8F917C0F3954}" srcOrd="0" destOrd="1" presId="urn:microsoft.com/office/officeart/2018/2/layout/IconLabelDescriptionList"/>
    <dgm:cxn modelId="{BECE6C49-E82D-4328-B3A1-C2D9CC676A6A}" type="presOf" srcId="{E31D6655-828D-4A99-BAC6-27D5656F7ABA}" destId="{76D6A533-3560-4705-AA63-37BA4AB43FC6}" srcOrd="0" destOrd="1" presId="urn:microsoft.com/office/officeart/2018/2/layout/IconLabelDescriptionList"/>
    <dgm:cxn modelId="{44BC8549-9A60-4AB8-8C6D-3690B8769DB1}" type="presOf" srcId="{4E30F36F-5A64-4E28-ABD2-B613B779A5BB}" destId="{95B773E0-A798-46C9-9B41-B0997EB1C8BB}" srcOrd="0" destOrd="0" presId="urn:microsoft.com/office/officeart/2018/2/layout/IconLabelDescriptionList"/>
    <dgm:cxn modelId="{4B96C24A-36F9-4EE4-BA73-F5905303066F}" srcId="{DC6C2200-253A-4EC0-8FDF-F9CA0989CBD2}" destId="{4E30F36F-5A64-4E28-ABD2-B613B779A5BB}" srcOrd="0" destOrd="0" parTransId="{3FDC674A-D525-4284-A002-2EB69D6A8661}" sibTransId="{896BF668-0ECA-481B-8604-B211D3DFE82C}"/>
    <dgm:cxn modelId="{69B0714E-073C-4829-ABAB-F66943680575}" srcId="{E445D4B5-38B6-4021-89F9-4BFF3BBFE720}" destId="{E7A57C36-920A-4926-A431-F2570508F95D}" srcOrd="1" destOrd="0" parTransId="{558B0F2D-836E-4BA6-9B55-F03B1CE5EB73}" sibTransId="{8125B696-A2F7-46FA-9934-813E50181679}"/>
    <dgm:cxn modelId="{6CBF9675-0E8A-4948-BEA1-2FB238C10D59}" srcId="{4E30F36F-5A64-4E28-ABD2-B613B779A5BB}" destId="{E31D6655-828D-4A99-BAC6-27D5656F7ABA}" srcOrd="1" destOrd="0" parTransId="{03765BE8-D6DD-4B84-80D8-7098301304F7}" sibTransId="{53C78F44-2A2E-430D-ABB4-818F7AB01B2A}"/>
    <dgm:cxn modelId="{6B46FA78-62EF-4A40-99A3-27697370E2B9}" type="presOf" srcId="{237E8649-5B3F-473B-86ED-F2A5EBC043C3}" destId="{11257F4D-BBCC-4DA6-BE26-A4EBD29A3E4D}" srcOrd="0" destOrd="2" presId="urn:microsoft.com/office/officeart/2018/2/layout/IconLabelDescriptionList"/>
    <dgm:cxn modelId="{6A0B6C9D-1261-4B62-AA2A-5DAB783F9814}" type="presOf" srcId="{48381A42-8FA1-4907-AA60-4811AA58F0F0}" destId="{76D6A533-3560-4705-AA63-37BA4AB43FC6}" srcOrd="0" destOrd="0" presId="urn:microsoft.com/office/officeart/2018/2/layout/IconLabelDescriptionList"/>
    <dgm:cxn modelId="{F310A19F-4CE9-493F-A7A6-BC67A9030C78}" srcId="{DC6C2200-253A-4EC0-8FDF-F9CA0989CBD2}" destId="{73188425-DA37-49DA-B8F9-714ED7C9FE18}" srcOrd="2" destOrd="0" parTransId="{E171A8A4-7135-44B3-8C86-DC5F8534B9F6}" sibTransId="{B927833B-AC23-4658-96CF-D643B81335B3}"/>
    <dgm:cxn modelId="{BC58B0B5-07D9-49BC-AFF3-4AF472841D27}" type="presOf" srcId="{DC6C2200-253A-4EC0-8FDF-F9CA0989CBD2}" destId="{6D4B6ACC-C1DE-4E30-B25D-14F0CB826C16}" srcOrd="0" destOrd="0" presId="urn:microsoft.com/office/officeart/2018/2/layout/IconLabelDescriptionList"/>
    <dgm:cxn modelId="{DEC610B9-3A78-400A-BCCF-46BE10908D56}" srcId="{73188425-DA37-49DA-B8F9-714ED7C9FE18}" destId="{4F231FF9-2DAA-461C-9823-C9BF392D690F}" srcOrd="1" destOrd="0" parTransId="{4B826B66-06D5-4452-9D53-5B7A584DF250}" sibTransId="{8816CCE8-E383-4090-927A-D882B1919D35}"/>
    <dgm:cxn modelId="{3F2E19BF-CF7F-44F1-B2EC-8CD3FEB9D022}" type="presOf" srcId="{73188425-DA37-49DA-B8F9-714ED7C9FE18}" destId="{3A90A6B7-F66D-464C-89ED-25AF70E44A58}" srcOrd="0" destOrd="0" presId="urn:microsoft.com/office/officeart/2018/2/layout/IconLabelDescriptionList"/>
    <dgm:cxn modelId="{7C09B5E0-855F-4029-A5AF-E69E272439B1}" srcId="{4E30F36F-5A64-4E28-ABD2-B613B779A5BB}" destId="{48381A42-8FA1-4907-AA60-4811AA58F0F0}" srcOrd="0" destOrd="0" parTransId="{DB75300C-FB8A-4790-9A88-A7AF43C6218B}" sibTransId="{BFF0F903-FA58-4BC5-9540-4F8ECAC5CA53}"/>
    <dgm:cxn modelId="{18B774C3-8BF6-4A93-A012-9A09A9C70583}" type="presParOf" srcId="{6D4B6ACC-C1DE-4E30-B25D-14F0CB826C16}" destId="{21B3B13D-38B9-4971-81EB-5DCC73891908}" srcOrd="0" destOrd="0" presId="urn:microsoft.com/office/officeart/2018/2/layout/IconLabelDescriptionList"/>
    <dgm:cxn modelId="{5CC5EF0C-6068-44C5-AD25-F621CF65CB70}" type="presParOf" srcId="{21B3B13D-38B9-4971-81EB-5DCC73891908}" destId="{A365FCEE-2A8A-4CA4-80A4-0243B289ECEE}" srcOrd="0" destOrd="0" presId="urn:microsoft.com/office/officeart/2018/2/layout/IconLabelDescriptionList"/>
    <dgm:cxn modelId="{C0BEC084-97BD-453F-9D5E-3A54A3FBFE5C}" type="presParOf" srcId="{21B3B13D-38B9-4971-81EB-5DCC73891908}" destId="{996E8817-A295-4727-9BCC-C992EF483565}" srcOrd="1" destOrd="0" presId="urn:microsoft.com/office/officeart/2018/2/layout/IconLabelDescriptionList"/>
    <dgm:cxn modelId="{2769F1FC-93A8-4EE4-B72F-3A4DB02C2AE2}" type="presParOf" srcId="{21B3B13D-38B9-4971-81EB-5DCC73891908}" destId="{95B773E0-A798-46C9-9B41-B0997EB1C8BB}" srcOrd="2" destOrd="0" presId="urn:microsoft.com/office/officeart/2018/2/layout/IconLabelDescriptionList"/>
    <dgm:cxn modelId="{4549CC99-6B2A-46B0-BEF4-8D47C4F8EB7D}" type="presParOf" srcId="{21B3B13D-38B9-4971-81EB-5DCC73891908}" destId="{FB3F8719-4AC2-4B6C-B139-5F9C5AEEA716}" srcOrd="3" destOrd="0" presId="urn:microsoft.com/office/officeart/2018/2/layout/IconLabelDescriptionList"/>
    <dgm:cxn modelId="{BBB32456-0B3B-4EF4-8B88-8BE3806C38EC}" type="presParOf" srcId="{21B3B13D-38B9-4971-81EB-5DCC73891908}" destId="{76D6A533-3560-4705-AA63-37BA4AB43FC6}" srcOrd="4" destOrd="0" presId="urn:microsoft.com/office/officeart/2018/2/layout/IconLabelDescriptionList"/>
    <dgm:cxn modelId="{5F98EC5D-4C7B-42DF-B4F3-B3038915C34D}" type="presParOf" srcId="{6D4B6ACC-C1DE-4E30-B25D-14F0CB826C16}" destId="{19E96276-5D7D-4F18-8CFB-D4E9BE5B55D7}" srcOrd="1" destOrd="0" presId="urn:microsoft.com/office/officeart/2018/2/layout/IconLabelDescriptionList"/>
    <dgm:cxn modelId="{DC1424D5-1C65-4BA2-A64E-1ED5785E18F1}" type="presParOf" srcId="{6D4B6ACC-C1DE-4E30-B25D-14F0CB826C16}" destId="{688AF974-01DC-4B5D-BAAA-A5AA805929EB}" srcOrd="2" destOrd="0" presId="urn:microsoft.com/office/officeart/2018/2/layout/IconLabelDescriptionList"/>
    <dgm:cxn modelId="{6A1002F8-E2BB-4CD0-B933-C490D996D959}" type="presParOf" srcId="{688AF974-01DC-4B5D-BAAA-A5AA805929EB}" destId="{C615E18A-A052-4FC5-866D-26E30AF9F71F}" srcOrd="0" destOrd="0" presId="urn:microsoft.com/office/officeart/2018/2/layout/IconLabelDescriptionList"/>
    <dgm:cxn modelId="{BAACAA67-FD0F-4BFF-ABA4-7027A918FFE6}" type="presParOf" srcId="{688AF974-01DC-4B5D-BAAA-A5AA805929EB}" destId="{F09221D8-C4F4-4565-9B70-328E94A758EA}" srcOrd="1" destOrd="0" presId="urn:microsoft.com/office/officeart/2018/2/layout/IconLabelDescriptionList"/>
    <dgm:cxn modelId="{1670FD7A-AD2B-43A9-9420-6A922B623C8A}" type="presParOf" srcId="{688AF974-01DC-4B5D-BAAA-A5AA805929EB}" destId="{5F763847-0176-4066-9404-D5F9D1C69910}" srcOrd="2" destOrd="0" presId="urn:microsoft.com/office/officeart/2018/2/layout/IconLabelDescriptionList"/>
    <dgm:cxn modelId="{6A29AEFA-BDF7-476B-AD28-8454DDC797C6}" type="presParOf" srcId="{688AF974-01DC-4B5D-BAAA-A5AA805929EB}" destId="{756B7350-11EB-4B4E-9C68-3BD2C19B460F}" srcOrd="3" destOrd="0" presId="urn:microsoft.com/office/officeart/2018/2/layout/IconLabelDescriptionList"/>
    <dgm:cxn modelId="{22A170EB-9CD5-4245-8BB1-29430C28A09B}" type="presParOf" srcId="{688AF974-01DC-4B5D-BAAA-A5AA805929EB}" destId="{11257F4D-BBCC-4DA6-BE26-A4EBD29A3E4D}" srcOrd="4" destOrd="0" presId="urn:microsoft.com/office/officeart/2018/2/layout/IconLabelDescriptionList"/>
    <dgm:cxn modelId="{7CB97A1E-0AD1-4D31-B175-0FC614C0967D}" type="presParOf" srcId="{6D4B6ACC-C1DE-4E30-B25D-14F0CB826C16}" destId="{9D689D3D-E451-41D1-9F8B-E8E81E635532}" srcOrd="3" destOrd="0" presId="urn:microsoft.com/office/officeart/2018/2/layout/IconLabelDescriptionList"/>
    <dgm:cxn modelId="{ACCDDF3C-4D25-4B94-AEF2-A3DEEF59D01A}" type="presParOf" srcId="{6D4B6ACC-C1DE-4E30-B25D-14F0CB826C16}" destId="{F2FD7478-ECB2-4F84-8EA2-80487A0061AE}" srcOrd="4" destOrd="0" presId="urn:microsoft.com/office/officeart/2018/2/layout/IconLabelDescriptionList"/>
    <dgm:cxn modelId="{04E6BBD1-6706-4DDD-B1D9-153A2A886105}" type="presParOf" srcId="{F2FD7478-ECB2-4F84-8EA2-80487A0061AE}" destId="{FE29DB78-4A36-4D58-AED8-3A4D1869163F}" srcOrd="0" destOrd="0" presId="urn:microsoft.com/office/officeart/2018/2/layout/IconLabelDescriptionList"/>
    <dgm:cxn modelId="{D6C7EA08-3250-4510-A505-0D62D6B0AB54}" type="presParOf" srcId="{F2FD7478-ECB2-4F84-8EA2-80487A0061AE}" destId="{D5845D53-4188-488A-B95E-DECA8C535DEA}" srcOrd="1" destOrd="0" presId="urn:microsoft.com/office/officeart/2018/2/layout/IconLabelDescriptionList"/>
    <dgm:cxn modelId="{27213B53-FE3D-4D2A-9D1D-98433ADD81A5}" type="presParOf" srcId="{F2FD7478-ECB2-4F84-8EA2-80487A0061AE}" destId="{3A90A6B7-F66D-464C-89ED-25AF70E44A58}" srcOrd="2" destOrd="0" presId="urn:microsoft.com/office/officeart/2018/2/layout/IconLabelDescriptionList"/>
    <dgm:cxn modelId="{3C4F6AA8-C552-42D1-851A-BC33AD796405}" type="presParOf" srcId="{F2FD7478-ECB2-4F84-8EA2-80487A0061AE}" destId="{D8E2B880-B62C-4481-8EB7-CD33ED776700}" srcOrd="3" destOrd="0" presId="urn:microsoft.com/office/officeart/2018/2/layout/IconLabelDescriptionList"/>
    <dgm:cxn modelId="{5190E3CF-674A-41EE-A580-2C36D062BCBB}" type="presParOf" srcId="{F2FD7478-ECB2-4F84-8EA2-80487A0061AE}" destId="{91608661-274E-4558-909D-8F917C0F395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3EBFF-AA8B-442A-AEE7-C365C282061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FEB46-4DD7-42A3-BDA5-EDC0015782E7}">
      <dgm:prSet/>
      <dgm:spPr/>
      <dgm:t>
        <a:bodyPr/>
        <a:lstStyle/>
        <a:p>
          <a:r>
            <a:rPr lang="en-US" dirty="0"/>
            <a:t>Dataset</a:t>
          </a:r>
          <a:endParaRPr lang="zh-CN" dirty="0"/>
        </a:p>
      </dgm:t>
    </dgm:pt>
    <dgm:pt modelId="{3A608E8D-2346-4F5D-9F0A-696DD73F5148}" type="par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3072F533-B7E9-4936-9F9B-98AB7BDA183A}" type="sib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031CFE80-D072-45C7-91BA-B5DA39996336}">
      <dgm:prSet/>
      <dgm:spPr/>
      <dgm:t>
        <a:bodyPr/>
        <a:lstStyle/>
        <a:p>
          <a:r>
            <a:rPr lang="en-US"/>
            <a:t>Preprocess</a:t>
          </a:r>
          <a:endParaRPr lang="zh-CN"/>
        </a:p>
      </dgm:t>
    </dgm:pt>
    <dgm:pt modelId="{7F5E9024-59D4-414C-80A8-8BF668B387A7}" type="par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AA582B10-CD95-449A-831F-A33A5F9E9A8A}" type="sib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F62ED893-B189-42C9-B585-AFDF96C2E782}">
      <dgm:prSet/>
      <dgm:spPr/>
      <dgm:t>
        <a:bodyPr/>
        <a:lstStyle/>
        <a:p>
          <a:r>
            <a:rPr lang="en-US" dirty="0"/>
            <a:t>Generate Features</a:t>
          </a:r>
          <a:endParaRPr lang="zh-CN" dirty="0"/>
        </a:p>
      </dgm:t>
    </dgm:pt>
    <dgm:pt modelId="{371FFC76-F15E-481D-80D6-FD2015CFBD03}" type="par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1489F47E-CF84-4CF0-9346-42FDAAB2C002}" type="sib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CCE807B4-79B6-449C-AB54-6EEB3C494082}">
      <dgm:prSet/>
      <dgm:spPr/>
      <dgm:t>
        <a:bodyPr/>
        <a:lstStyle/>
        <a:p>
          <a:r>
            <a:rPr lang="en-US"/>
            <a:t>Training</a:t>
          </a:r>
          <a:endParaRPr lang="zh-CN"/>
        </a:p>
      </dgm:t>
    </dgm:pt>
    <dgm:pt modelId="{35612E15-3933-46AA-BCCA-3F07670EA8C3}" type="par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67CEC858-9669-4D4E-B8BB-76CA13A0EF02}" type="sib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01A98C60-73AB-49DA-AE3A-3C760C0A2718}">
      <dgm:prSet/>
      <dgm:spPr/>
      <dgm:t>
        <a:bodyPr/>
        <a:lstStyle/>
        <a:p>
          <a:r>
            <a:rPr lang="en-US"/>
            <a:t>Result</a:t>
          </a:r>
          <a:endParaRPr lang="zh-CN" dirty="0"/>
        </a:p>
      </dgm:t>
    </dgm:pt>
    <dgm:pt modelId="{217F0862-11B2-4EEE-8928-8E10CA3AC31A}" type="par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1997D277-C959-4C5A-95B8-44DE07D7D86E}" type="sib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51DA6961-5934-4E60-8E5F-983C695DDB4C}" type="pres">
      <dgm:prSet presAssocID="{AC33EBFF-AA8B-442A-AEE7-C365C2820615}" presName="rootnode" presStyleCnt="0">
        <dgm:presLayoutVars>
          <dgm:chMax/>
          <dgm:chPref/>
          <dgm:dir/>
          <dgm:animLvl val="lvl"/>
        </dgm:presLayoutVars>
      </dgm:prSet>
      <dgm:spPr/>
    </dgm:pt>
    <dgm:pt modelId="{6118C501-30A3-4504-A035-E7F3484DF59D}" type="pres">
      <dgm:prSet presAssocID="{D30FEB46-4DD7-42A3-BDA5-EDC0015782E7}" presName="composite" presStyleCnt="0"/>
      <dgm:spPr/>
    </dgm:pt>
    <dgm:pt modelId="{92CE1EAD-2A82-48ED-97A5-7933EBF59F4C}" type="pres">
      <dgm:prSet presAssocID="{D30FEB46-4DD7-42A3-BDA5-EDC0015782E7}" presName="LShape" presStyleLbl="alignNode1" presStyleIdx="0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D030F4E-8BD9-4589-9FBA-EEC5AB723FF1}" type="pres">
      <dgm:prSet presAssocID="{D30FEB46-4DD7-42A3-BDA5-EDC0015782E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D7E8A2-A319-4563-8462-F330138881B8}" type="pres">
      <dgm:prSet presAssocID="{D30FEB46-4DD7-42A3-BDA5-EDC0015782E7}" presName="Triangle" presStyleLbl="alignNode1" presStyleIdx="1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756F16D9-94E2-4743-A9CB-96C766595510}" type="pres">
      <dgm:prSet presAssocID="{3072F533-B7E9-4936-9F9B-98AB7BDA183A}" presName="sibTrans" presStyleCnt="0"/>
      <dgm:spPr/>
    </dgm:pt>
    <dgm:pt modelId="{9D3A835A-AA60-4FC7-B695-3872069E51BB}" type="pres">
      <dgm:prSet presAssocID="{3072F533-B7E9-4936-9F9B-98AB7BDA183A}" presName="space" presStyleCnt="0"/>
      <dgm:spPr/>
    </dgm:pt>
    <dgm:pt modelId="{C9600930-E0A3-4939-B1A5-DBE7C4298E28}" type="pres">
      <dgm:prSet presAssocID="{031CFE80-D072-45C7-91BA-B5DA39996336}" presName="composite" presStyleCnt="0"/>
      <dgm:spPr/>
    </dgm:pt>
    <dgm:pt modelId="{644FD09F-8431-43B7-BB36-45058ED490C3}" type="pres">
      <dgm:prSet presAssocID="{031CFE80-D072-45C7-91BA-B5DA39996336}" presName="LShape" presStyleLbl="alignNode1" presStyleIdx="2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858A6F9-47AB-42DC-B8C1-DD3B0AD3DBB6}" type="pres">
      <dgm:prSet presAssocID="{031CFE80-D072-45C7-91BA-B5DA3999633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6CFC180-E688-4E1C-AC68-DA3C2B01EAB7}" type="pres">
      <dgm:prSet presAssocID="{031CFE80-D072-45C7-91BA-B5DA39996336}" presName="Triangle" presStyleLbl="alignNode1" presStyleIdx="3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E661EDE8-7EEE-4082-A3C8-C0F0E87BAF7E}" type="pres">
      <dgm:prSet presAssocID="{AA582B10-CD95-449A-831F-A33A5F9E9A8A}" presName="sibTrans" presStyleCnt="0"/>
      <dgm:spPr/>
    </dgm:pt>
    <dgm:pt modelId="{280FFC04-4560-40E1-97AC-50D5A0E7F6C7}" type="pres">
      <dgm:prSet presAssocID="{AA582B10-CD95-449A-831F-A33A5F9E9A8A}" presName="space" presStyleCnt="0"/>
      <dgm:spPr/>
    </dgm:pt>
    <dgm:pt modelId="{1CB0949B-3B52-47F3-AB5A-20B0D7D138EE}" type="pres">
      <dgm:prSet presAssocID="{F62ED893-B189-42C9-B585-AFDF96C2E782}" presName="composite" presStyleCnt="0"/>
      <dgm:spPr/>
    </dgm:pt>
    <dgm:pt modelId="{73259592-4EE3-4C98-A48E-2F9A56DBA0E0}" type="pres">
      <dgm:prSet presAssocID="{F62ED893-B189-42C9-B585-AFDF96C2E782}" presName="LShape" presStyleLbl="alignNode1" presStyleIdx="4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113EEF55-0520-426E-A50A-69E02A317854}" type="pres">
      <dgm:prSet presAssocID="{F62ED893-B189-42C9-B585-AFDF96C2E78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380F946-63A9-4FA4-81E3-B1B2A1D50137}" type="pres">
      <dgm:prSet presAssocID="{F62ED893-B189-42C9-B585-AFDF96C2E782}" presName="Triangle" presStyleLbl="alignNode1" presStyleIdx="5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BA4FFE9-1BC2-4FFC-8A7C-35C79BC29F8B}" type="pres">
      <dgm:prSet presAssocID="{1489F47E-CF84-4CF0-9346-42FDAAB2C002}" presName="sibTrans" presStyleCnt="0"/>
      <dgm:spPr/>
    </dgm:pt>
    <dgm:pt modelId="{E7F38AF7-5705-4B10-89D5-1373136F03D5}" type="pres">
      <dgm:prSet presAssocID="{1489F47E-CF84-4CF0-9346-42FDAAB2C002}" presName="space" presStyleCnt="0"/>
      <dgm:spPr/>
    </dgm:pt>
    <dgm:pt modelId="{8BF0A912-82ED-4902-AC39-119FD5D548A9}" type="pres">
      <dgm:prSet presAssocID="{CCE807B4-79B6-449C-AB54-6EEB3C494082}" presName="composite" presStyleCnt="0"/>
      <dgm:spPr/>
    </dgm:pt>
    <dgm:pt modelId="{AA9C59F3-A58E-457F-B865-E7C835389340}" type="pres">
      <dgm:prSet presAssocID="{CCE807B4-79B6-449C-AB54-6EEB3C494082}" presName="LShape" presStyleLbl="alignNode1" presStyleIdx="6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49E53AD-576C-4E2C-83F9-FEA63041075F}" type="pres">
      <dgm:prSet presAssocID="{CCE807B4-79B6-449C-AB54-6EEB3C49408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C09E52-BDE7-4EC4-870F-6D24520A98CA}" type="pres">
      <dgm:prSet presAssocID="{CCE807B4-79B6-449C-AB54-6EEB3C494082}" presName="Triangle" presStyleLbl="alignNode1" presStyleIdx="7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96D620C3-8F44-4B7D-B730-A7AEE9735C32}" type="pres">
      <dgm:prSet presAssocID="{67CEC858-9669-4D4E-B8BB-76CA13A0EF02}" presName="sibTrans" presStyleCnt="0"/>
      <dgm:spPr/>
    </dgm:pt>
    <dgm:pt modelId="{791DFB6C-D85E-44B0-B3E4-20133F54F96F}" type="pres">
      <dgm:prSet presAssocID="{67CEC858-9669-4D4E-B8BB-76CA13A0EF02}" presName="space" presStyleCnt="0"/>
      <dgm:spPr/>
    </dgm:pt>
    <dgm:pt modelId="{7CDC796E-052F-4D6A-B185-68266EFA68A6}" type="pres">
      <dgm:prSet presAssocID="{01A98C60-73AB-49DA-AE3A-3C760C0A2718}" presName="composite" presStyleCnt="0"/>
      <dgm:spPr/>
    </dgm:pt>
    <dgm:pt modelId="{7B9A1252-7723-4275-A091-91A0FB6B201E}" type="pres">
      <dgm:prSet presAssocID="{01A98C60-73AB-49DA-AE3A-3C760C0A2718}" presName="LShape" presStyleLbl="alignNode1" presStyleIdx="8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A8194CD3-15E0-4139-97F8-0D109469B481}" type="pres">
      <dgm:prSet presAssocID="{01A98C60-73AB-49DA-AE3A-3C760C0A27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44C140C-EF2A-47CB-9DAE-4E282DB8EAE2}" type="presOf" srcId="{F62ED893-B189-42C9-B585-AFDF96C2E782}" destId="{113EEF55-0520-426E-A50A-69E02A317854}" srcOrd="0" destOrd="0" presId="urn:microsoft.com/office/officeart/2009/3/layout/StepUpProcess"/>
    <dgm:cxn modelId="{5CE8F30D-63D9-4A1A-9063-59C2B69B0BED}" srcId="{AC33EBFF-AA8B-442A-AEE7-C365C2820615}" destId="{01A98C60-73AB-49DA-AE3A-3C760C0A2718}" srcOrd="4" destOrd="0" parTransId="{217F0862-11B2-4EEE-8928-8E10CA3AC31A}" sibTransId="{1997D277-C959-4C5A-95B8-44DE07D7D86E}"/>
    <dgm:cxn modelId="{63588113-8ADA-4A50-BB40-AB4471731EB2}" type="presOf" srcId="{01A98C60-73AB-49DA-AE3A-3C760C0A2718}" destId="{A8194CD3-15E0-4139-97F8-0D109469B481}" srcOrd="0" destOrd="0" presId="urn:microsoft.com/office/officeart/2009/3/layout/StepUpProcess"/>
    <dgm:cxn modelId="{BB2E3068-A47F-4CDE-A720-C578B4FF3A55}" srcId="{AC33EBFF-AA8B-442A-AEE7-C365C2820615}" destId="{031CFE80-D072-45C7-91BA-B5DA39996336}" srcOrd="1" destOrd="0" parTransId="{7F5E9024-59D4-414C-80A8-8BF668B387A7}" sibTransId="{AA582B10-CD95-449A-831F-A33A5F9E9A8A}"/>
    <dgm:cxn modelId="{7BF2D049-531C-491C-94E1-F2A5636AB866}" srcId="{AC33EBFF-AA8B-442A-AEE7-C365C2820615}" destId="{CCE807B4-79B6-449C-AB54-6EEB3C494082}" srcOrd="3" destOrd="0" parTransId="{35612E15-3933-46AA-BCCA-3F07670EA8C3}" sibTransId="{67CEC858-9669-4D4E-B8BB-76CA13A0EF02}"/>
    <dgm:cxn modelId="{82E64094-352F-4258-8402-7B7631DBDB1D}" type="presOf" srcId="{031CFE80-D072-45C7-91BA-B5DA39996336}" destId="{F858A6F9-47AB-42DC-B8C1-DD3B0AD3DBB6}" srcOrd="0" destOrd="0" presId="urn:microsoft.com/office/officeart/2009/3/layout/StepUpProcess"/>
    <dgm:cxn modelId="{A04F1FAB-7C4C-423B-9A22-05268FE4D90A}" type="presOf" srcId="{D30FEB46-4DD7-42A3-BDA5-EDC0015782E7}" destId="{BD030F4E-8BD9-4589-9FBA-EEC5AB723FF1}" srcOrd="0" destOrd="0" presId="urn:microsoft.com/office/officeart/2009/3/layout/StepUpProcess"/>
    <dgm:cxn modelId="{EE8220AB-44C0-4BB5-8E1D-8DF256B5FCAA}" srcId="{AC33EBFF-AA8B-442A-AEE7-C365C2820615}" destId="{F62ED893-B189-42C9-B585-AFDF96C2E782}" srcOrd="2" destOrd="0" parTransId="{371FFC76-F15E-481D-80D6-FD2015CFBD03}" sibTransId="{1489F47E-CF84-4CF0-9346-42FDAAB2C002}"/>
    <dgm:cxn modelId="{1BF95DDD-7ADC-4479-A031-A1E8F0B430FC}" srcId="{AC33EBFF-AA8B-442A-AEE7-C365C2820615}" destId="{D30FEB46-4DD7-42A3-BDA5-EDC0015782E7}" srcOrd="0" destOrd="0" parTransId="{3A608E8D-2346-4F5D-9F0A-696DD73F5148}" sibTransId="{3072F533-B7E9-4936-9F9B-98AB7BDA183A}"/>
    <dgm:cxn modelId="{478684E0-1EA9-4DB0-857F-2793BCC728C4}" type="presOf" srcId="{AC33EBFF-AA8B-442A-AEE7-C365C2820615}" destId="{51DA6961-5934-4E60-8E5F-983C695DDB4C}" srcOrd="0" destOrd="0" presId="urn:microsoft.com/office/officeart/2009/3/layout/StepUpProcess"/>
    <dgm:cxn modelId="{D22215E7-59C9-4919-8911-34CD99D4A6BC}" type="presOf" srcId="{CCE807B4-79B6-449C-AB54-6EEB3C494082}" destId="{F49E53AD-576C-4E2C-83F9-FEA63041075F}" srcOrd="0" destOrd="0" presId="urn:microsoft.com/office/officeart/2009/3/layout/StepUpProcess"/>
    <dgm:cxn modelId="{66CDE80B-275F-4B68-8871-FB5F7A92D38B}" type="presParOf" srcId="{51DA6961-5934-4E60-8E5F-983C695DDB4C}" destId="{6118C501-30A3-4504-A035-E7F3484DF59D}" srcOrd="0" destOrd="0" presId="urn:microsoft.com/office/officeart/2009/3/layout/StepUpProcess"/>
    <dgm:cxn modelId="{A96618D1-6E17-4512-8F0C-C99B63097492}" type="presParOf" srcId="{6118C501-30A3-4504-A035-E7F3484DF59D}" destId="{92CE1EAD-2A82-48ED-97A5-7933EBF59F4C}" srcOrd="0" destOrd="0" presId="urn:microsoft.com/office/officeart/2009/3/layout/StepUpProcess"/>
    <dgm:cxn modelId="{CFD3D132-2F8E-41A3-BDF7-EAEE2AC4B421}" type="presParOf" srcId="{6118C501-30A3-4504-A035-E7F3484DF59D}" destId="{BD030F4E-8BD9-4589-9FBA-EEC5AB723FF1}" srcOrd="1" destOrd="0" presId="urn:microsoft.com/office/officeart/2009/3/layout/StepUpProcess"/>
    <dgm:cxn modelId="{02AB203B-1F9A-45DA-B7A4-EEFF7195EEDA}" type="presParOf" srcId="{6118C501-30A3-4504-A035-E7F3484DF59D}" destId="{B0D7E8A2-A319-4563-8462-F330138881B8}" srcOrd="2" destOrd="0" presId="urn:microsoft.com/office/officeart/2009/3/layout/StepUpProcess"/>
    <dgm:cxn modelId="{8C0B5F1E-D883-4458-92C6-CE677223B6D9}" type="presParOf" srcId="{51DA6961-5934-4E60-8E5F-983C695DDB4C}" destId="{756F16D9-94E2-4743-A9CB-96C766595510}" srcOrd="1" destOrd="0" presId="urn:microsoft.com/office/officeart/2009/3/layout/StepUpProcess"/>
    <dgm:cxn modelId="{2DBAEA42-6DB2-4297-A103-3065535572C4}" type="presParOf" srcId="{756F16D9-94E2-4743-A9CB-96C766595510}" destId="{9D3A835A-AA60-4FC7-B695-3872069E51BB}" srcOrd="0" destOrd="0" presId="urn:microsoft.com/office/officeart/2009/3/layout/StepUpProcess"/>
    <dgm:cxn modelId="{99404E00-0772-438E-873A-51FF2E6CE173}" type="presParOf" srcId="{51DA6961-5934-4E60-8E5F-983C695DDB4C}" destId="{C9600930-E0A3-4939-B1A5-DBE7C4298E28}" srcOrd="2" destOrd="0" presId="urn:microsoft.com/office/officeart/2009/3/layout/StepUpProcess"/>
    <dgm:cxn modelId="{9BE2687A-E179-4831-9A28-8DB37DC2BFE3}" type="presParOf" srcId="{C9600930-E0A3-4939-B1A5-DBE7C4298E28}" destId="{644FD09F-8431-43B7-BB36-45058ED490C3}" srcOrd="0" destOrd="0" presId="urn:microsoft.com/office/officeart/2009/3/layout/StepUpProcess"/>
    <dgm:cxn modelId="{624AB1C2-1A08-4FF9-99B3-767753C43EB9}" type="presParOf" srcId="{C9600930-E0A3-4939-B1A5-DBE7C4298E28}" destId="{F858A6F9-47AB-42DC-B8C1-DD3B0AD3DBB6}" srcOrd="1" destOrd="0" presId="urn:microsoft.com/office/officeart/2009/3/layout/StepUpProcess"/>
    <dgm:cxn modelId="{3E21C9DF-B70E-4A06-A314-B7CE10468093}" type="presParOf" srcId="{C9600930-E0A3-4939-B1A5-DBE7C4298E28}" destId="{76CFC180-E688-4E1C-AC68-DA3C2B01EAB7}" srcOrd="2" destOrd="0" presId="urn:microsoft.com/office/officeart/2009/3/layout/StepUpProcess"/>
    <dgm:cxn modelId="{CB787317-FBB6-4FD2-BC24-F62A472C23DF}" type="presParOf" srcId="{51DA6961-5934-4E60-8E5F-983C695DDB4C}" destId="{E661EDE8-7EEE-4082-A3C8-C0F0E87BAF7E}" srcOrd="3" destOrd="0" presId="urn:microsoft.com/office/officeart/2009/3/layout/StepUpProcess"/>
    <dgm:cxn modelId="{6256B34F-9BFF-419B-A5B5-B05F250561C6}" type="presParOf" srcId="{E661EDE8-7EEE-4082-A3C8-C0F0E87BAF7E}" destId="{280FFC04-4560-40E1-97AC-50D5A0E7F6C7}" srcOrd="0" destOrd="0" presId="urn:microsoft.com/office/officeart/2009/3/layout/StepUpProcess"/>
    <dgm:cxn modelId="{6B553452-977E-48BC-8B7B-6AC4D9FA15F0}" type="presParOf" srcId="{51DA6961-5934-4E60-8E5F-983C695DDB4C}" destId="{1CB0949B-3B52-47F3-AB5A-20B0D7D138EE}" srcOrd="4" destOrd="0" presId="urn:microsoft.com/office/officeart/2009/3/layout/StepUpProcess"/>
    <dgm:cxn modelId="{C6D7F417-14F0-4FC9-A825-66EB7AD51F5D}" type="presParOf" srcId="{1CB0949B-3B52-47F3-AB5A-20B0D7D138EE}" destId="{73259592-4EE3-4C98-A48E-2F9A56DBA0E0}" srcOrd="0" destOrd="0" presId="urn:microsoft.com/office/officeart/2009/3/layout/StepUpProcess"/>
    <dgm:cxn modelId="{F65ACB0E-2F7F-4AEB-802B-7BB4664F773D}" type="presParOf" srcId="{1CB0949B-3B52-47F3-AB5A-20B0D7D138EE}" destId="{113EEF55-0520-426E-A50A-69E02A317854}" srcOrd="1" destOrd="0" presId="urn:microsoft.com/office/officeart/2009/3/layout/StepUpProcess"/>
    <dgm:cxn modelId="{87A39A5D-2775-4C83-8ADF-7DDA8CA0AA08}" type="presParOf" srcId="{1CB0949B-3B52-47F3-AB5A-20B0D7D138EE}" destId="{D380F946-63A9-4FA4-81E3-B1B2A1D50137}" srcOrd="2" destOrd="0" presId="urn:microsoft.com/office/officeart/2009/3/layout/StepUpProcess"/>
    <dgm:cxn modelId="{892C23B9-508B-4B1A-B246-89C09B438479}" type="presParOf" srcId="{51DA6961-5934-4E60-8E5F-983C695DDB4C}" destId="{BBA4FFE9-1BC2-4FFC-8A7C-35C79BC29F8B}" srcOrd="5" destOrd="0" presId="urn:microsoft.com/office/officeart/2009/3/layout/StepUpProcess"/>
    <dgm:cxn modelId="{1215B955-7058-4D2A-804F-6EE99EBC53BF}" type="presParOf" srcId="{BBA4FFE9-1BC2-4FFC-8A7C-35C79BC29F8B}" destId="{E7F38AF7-5705-4B10-89D5-1373136F03D5}" srcOrd="0" destOrd="0" presId="urn:microsoft.com/office/officeart/2009/3/layout/StepUpProcess"/>
    <dgm:cxn modelId="{45E5D111-A198-4B6B-B7E8-A5D3C286B342}" type="presParOf" srcId="{51DA6961-5934-4E60-8E5F-983C695DDB4C}" destId="{8BF0A912-82ED-4902-AC39-119FD5D548A9}" srcOrd="6" destOrd="0" presId="urn:microsoft.com/office/officeart/2009/3/layout/StepUpProcess"/>
    <dgm:cxn modelId="{18170799-6C03-4427-A495-638B285F690F}" type="presParOf" srcId="{8BF0A912-82ED-4902-AC39-119FD5D548A9}" destId="{AA9C59F3-A58E-457F-B865-E7C835389340}" srcOrd="0" destOrd="0" presId="urn:microsoft.com/office/officeart/2009/3/layout/StepUpProcess"/>
    <dgm:cxn modelId="{8BE5E8EE-0918-4842-8DDE-A347904DDED1}" type="presParOf" srcId="{8BF0A912-82ED-4902-AC39-119FD5D548A9}" destId="{F49E53AD-576C-4E2C-83F9-FEA63041075F}" srcOrd="1" destOrd="0" presId="urn:microsoft.com/office/officeart/2009/3/layout/StepUpProcess"/>
    <dgm:cxn modelId="{B3B3B2EC-3CCE-4525-A337-AC5F14B606FF}" type="presParOf" srcId="{8BF0A912-82ED-4902-AC39-119FD5D548A9}" destId="{78C09E52-BDE7-4EC4-870F-6D24520A98CA}" srcOrd="2" destOrd="0" presId="urn:microsoft.com/office/officeart/2009/3/layout/StepUpProcess"/>
    <dgm:cxn modelId="{59C430BB-4406-4ABC-8345-46912D56ECAB}" type="presParOf" srcId="{51DA6961-5934-4E60-8E5F-983C695DDB4C}" destId="{96D620C3-8F44-4B7D-B730-A7AEE9735C32}" srcOrd="7" destOrd="0" presId="urn:microsoft.com/office/officeart/2009/3/layout/StepUpProcess"/>
    <dgm:cxn modelId="{C09958D3-FFA5-4C14-9D93-E4A54DF1A865}" type="presParOf" srcId="{96D620C3-8F44-4B7D-B730-A7AEE9735C32}" destId="{791DFB6C-D85E-44B0-B3E4-20133F54F96F}" srcOrd="0" destOrd="0" presId="urn:microsoft.com/office/officeart/2009/3/layout/StepUpProcess"/>
    <dgm:cxn modelId="{D1ECF684-E34B-4AAB-A513-F7AFB0242256}" type="presParOf" srcId="{51DA6961-5934-4E60-8E5F-983C695DDB4C}" destId="{7CDC796E-052F-4D6A-B185-68266EFA68A6}" srcOrd="8" destOrd="0" presId="urn:microsoft.com/office/officeart/2009/3/layout/StepUpProcess"/>
    <dgm:cxn modelId="{DA9329DF-9B59-4AD5-9296-6B2D54E73788}" type="presParOf" srcId="{7CDC796E-052F-4D6A-B185-68266EFA68A6}" destId="{7B9A1252-7723-4275-A091-91A0FB6B201E}" srcOrd="0" destOrd="0" presId="urn:microsoft.com/office/officeart/2009/3/layout/StepUpProcess"/>
    <dgm:cxn modelId="{B6D12A6D-7A5A-405B-8B3B-A6A0236FA598}" type="presParOf" srcId="{7CDC796E-052F-4D6A-B185-68266EFA68A6}" destId="{A8194CD3-15E0-4139-97F8-0D109469B48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3EBFF-AA8B-442A-AEE7-C365C282061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FEB46-4DD7-42A3-BDA5-EDC0015782E7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A608E8D-2346-4F5D-9F0A-696DD73F5148}" type="par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3072F533-B7E9-4936-9F9B-98AB7BDA183A}" type="sib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031CFE80-D072-45C7-91BA-B5DA39996336}">
      <dgm:prSet/>
      <dgm:spPr/>
      <dgm:t>
        <a:bodyPr/>
        <a:lstStyle/>
        <a:p>
          <a:r>
            <a:rPr lang="en-US"/>
            <a:t>Preprocess</a:t>
          </a:r>
          <a:endParaRPr lang="zh-CN"/>
        </a:p>
      </dgm:t>
    </dgm:pt>
    <dgm:pt modelId="{7F5E9024-59D4-414C-80A8-8BF668B387A7}" type="par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AA582B10-CD95-449A-831F-A33A5F9E9A8A}" type="sib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F62ED893-B189-42C9-B585-AFDF96C2E782}">
      <dgm:prSet/>
      <dgm:spPr/>
      <dgm:t>
        <a:bodyPr/>
        <a:lstStyle/>
        <a:p>
          <a:r>
            <a:rPr lang="en-US" dirty="0"/>
            <a:t>Generate Features</a:t>
          </a:r>
          <a:endParaRPr lang="zh-CN" dirty="0"/>
        </a:p>
      </dgm:t>
    </dgm:pt>
    <dgm:pt modelId="{371FFC76-F15E-481D-80D6-FD2015CFBD03}" type="par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1489F47E-CF84-4CF0-9346-42FDAAB2C002}" type="sib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CCE807B4-79B6-449C-AB54-6EEB3C494082}">
      <dgm:prSet/>
      <dgm:spPr/>
      <dgm:t>
        <a:bodyPr/>
        <a:lstStyle/>
        <a:p>
          <a:r>
            <a:rPr lang="en-US"/>
            <a:t>Training</a:t>
          </a:r>
          <a:endParaRPr lang="zh-CN"/>
        </a:p>
      </dgm:t>
    </dgm:pt>
    <dgm:pt modelId="{35612E15-3933-46AA-BCCA-3F07670EA8C3}" type="par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67CEC858-9669-4D4E-B8BB-76CA13A0EF02}" type="sib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01A98C60-73AB-49DA-AE3A-3C760C0A2718}">
      <dgm:prSet/>
      <dgm:spPr/>
      <dgm:t>
        <a:bodyPr/>
        <a:lstStyle/>
        <a:p>
          <a:r>
            <a:rPr lang="en-US" dirty="0"/>
            <a:t>Result</a:t>
          </a:r>
          <a:endParaRPr lang="zh-CN" dirty="0"/>
        </a:p>
      </dgm:t>
    </dgm:pt>
    <dgm:pt modelId="{217F0862-11B2-4EEE-8928-8E10CA3AC31A}" type="par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1997D277-C959-4C5A-95B8-44DE07D7D86E}" type="sib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51DA6961-5934-4E60-8E5F-983C695DDB4C}" type="pres">
      <dgm:prSet presAssocID="{AC33EBFF-AA8B-442A-AEE7-C365C2820615}" presName="rootnode" presStyleCnt="0">
        <dgm:presLayoutVars>
          <dgm:chMax/>
          <dgm:chPref/>
          <dgm:dir/>
          <dgm:animLvl val="lvl"/>
        </dgm:presLayoutVars>
      </dgm:prSet>
      <dgm:spPr/>
    </dgm:pt>
    <dgm:pt modelId="{6118C501-30A3-4504-A035-E7F3484DF59D}" type="pres">
      <dgm:prSet presAssocID="{D30FEB46-4DD7-42A3-BDA5-EDC0015782E7}" presName="composite" presStyleCnt="0"/>
      <dgm:spPr/>
    </dgm:pt>
    <dgm:pt modelId="{92CE1EAD-2A82-48ED-97A5-7933EBF59F4C}" type="pres">
      <dgm:prSet presAssocID="{D30FEB46-4DD7-42A3-BDA5-EDC0015782E7}" presName="LShape" presStyleLbl="alignNode1" presStyleIdx="0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D030F4E-8BD9-4589-9FBA-EEC5AB723FF1}" type="pres">
      <dgm:prSet presAssocID="{D30FEB46-4DD7-42A3-BDA5-EDC0015782E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D7E8A2-A319-4563-8462-F330138881B8}" type="pres">
      <dgm:prSet presAssocID="{D30FEB46-4DD7-42A3-BDA5-EDC0015782E7}" presName="Triangle" presStyleLbl="alignNode1" presStyleIdx="1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756F16D9-94E2-4743-A9CB-96C766595510}" type="pres">
      <dgm:prSet presAssocID="{3072F533-B7E9-4936-9F9B-98AB7BDA183A}" presName="sibTrans" presStyleCnt="0"/>
      <dgm:spPr/>
    </dgm:pt>
    <dgm:pt modelId="{9D3A835A-AA60-4FC7-B695-3872069E51BB}" type="pres">
      <dgm:prSet presAssocID="{3072F533-B7E9-4936-9F9B-98AB7BDA183A}" presName="space" presStyleCnt="0"/>
      <dgm:spPr/>
    </dgm:pt>
    <dgm:pt modelId="{C9600930-E0A3-4939-B1A5-DBE7C4298E28}" type="pres">
      <dgm:prSet presAssocID="{031CFE80-D072-45C7-91BA-B5DA39996336}" presName="composite" presStyleCnt="0"/>
      <dgm:spPr/>
    </dgm:pt>
    <dgm:pt modelId="{644FD09F-8431-43B7-BB36-45058ED490C3}" type="pres">
      <dgm:prSet presAssocID="{031CFE80-D072-45C7-91BA-B5DA39996336}" presName="LShape" presStyleLbl="alignNode1" presStyleIdx="2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858A6F9-47AB-42DC-B8C1-DD3B0AD3DBB6}" type="pres">
      <dgm:prSet presAssocID="{031CFE80-D072-45C7-91BA-B5DA3999633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6CFC180-E688-4E1C-AC68-DA3C2B01EAB7}" type="pres">
      <dgm:prSet presAssocID="{031CFE80-D072-45C7-91BA-B5DA39996336}" presName="Triangle" presStyleLbl="alignNode1" presStyleIdx="3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E661EDE8-7EEE-4082-A3C8-C0F0E87BAF7E}" type="pres">
      <dgm:prSet presAssocID="{AA582B10-CD95-449A-831F-A33A5F9E9A8A}" presName="sibTrans" presStyleCnt="0"/>
      <dgm:spPr/>
    </dgm:pt>
    <dgm:pt modelId="{280FFC04-4560-40E1-97AC-50D5A0E7F6C7}" type="pres">
      <dgm:prSet presAssocID="{AA582B10-CD95-449A-831F-A33A5F9E9A8A}" presName="space" presStyleCnt="0"/>
      <dgm:spPr/>
    </dgm:pt>
    <dgm:pt modelId="{1CB0949B-3B52-47F3-AB5A-20B0D7D138EE}" type="pres">
      <dgm:prSet presAssocID="{F62ED893-B189-42C9-B585-AFDF96C2E782}" presName="composite" presStyleCnt="0"/>
      <dgm:spPr/>
    </dgm:pt>
    <dgm:pt modelId="{73259592-4EE3-4C98-A48E-2F9A56DBA0E0}" type="pres">
      <dgm:prSet presAssocID="{F62ED893-B189-42C9-B585-AFDF96C2E782}" presName="LShape" presStyleLbl="alignNode1" presStyleIdx="4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113EEF55-0520-426E-A50A-69E02A317854}" type="pres">
      <dgm:prSet presAssocID="{F62ED893-B189-42C9-B585-AFDF96C2E78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380F946-63A9-4FA4-81E3-B1B2A1D50137}" type="pres">
      <dgm:prSet presAssocID="{F62ED893-B189-42C9-B585-AFDF96C2E782}" presName="Triangle" presStyleLbl="alignNode1" presStyleIdx="5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BA4FFE9-1BC2-4FFC-8A7C-35C79BC29F8B}" type="pres">
      <dgm:prSet presAssocID="{1489F47E-CF84-4CF0-9346-42FDAAB2C002}" presName="sibTrans" presStyleCnt="0"/>
      <dgm:spPr/>
    </dgm:pt>
    <dgm:pt modelId="{E7F38AF7-5705-4B10-89D5-1373136F03D5}" type="pres">
      <dgm:prSet presAssocID="{1489F47E-CF84-4CF0-9346-42FDAAB2C002}" presName="space" presStyleCnt="0"/>
      <dgm:spPr/>
    </dgm:pt>
    <dgm:pt modelId="{8BF0A912-82ED-4902-AC39-119FD5D548A9}" type="pres">
      <dgm:prSet presAssocID="{CCE807B4-79B6-449C-AB54-6EEB3C494082}" presName="composite" presStyleCnt="0"/>
      <dgm:spPr/>
    </dgm:pt>
    <dgm:pt modelId="{AA9C59F3-A58E-457F-B865-E7C835389340}" type="pres">
      <dgm:prSet presAssocID="{CCE807B4-79B6-449C-AB54-6EEB3C494082}" presName="LShape" presStyleLbl="alignNode1" presStyleIdx="6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49E53AD-576C-4E2C-83F9-FEA63041075F}" type="pres">
      <dgm:prSet presAssocID="{CCE807B4-79B6-449C-AB54-6EEB3C49408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C09E52-BDE7-4EC4-870F-6D24520A98CA}" type="pres">
      <dgm:prSet presAssocID="{CCE807B4-79B6-449C-AB54-6EEB3C494082}" presName="Triangle" presStyleLbl="alignNode1" presStyleIdx="7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96D620C3-8F44-4B7D-B730-A7AEE9735C32}" type="pres">
      <dgm:prSet presAssocID="{67CEC858-9669-4D4E-B8BB-76CA13A0EF02}" presName="sibTrans" presStyleCnt="0"/>
      <dgm:spPr/>
    </dgm:pt>
    <dgm:pt modelId="{791DFB6C-D85E-44B0-B3E4-20133F54F96F}" type="pres">
      <dgm:prSet presAssocID="{67CEC858-9669-4D4E-B8BB-76CA13A0EF02}" presName="space" presStyleCnt="0"/>
      <dgm:spPr/>
    </dgm:pt>
    <dgm:pt modelId="{7CDC796E-052F-4D6A-B185-68266EFA68A6}" type="pres">
      <dgm:prSet presAssocID="{01A98C60-73AB-49DA-AE3A-3C760C0A2718}" presName="composite" presStyleCnt="0"/>
      <dgm:spPr/>
    </dgm:pt>
    <dgm:pt modelId="{7B9A1252-7723-4275-A091-91A0FB6B201E}" type="pres">
      <dgm:prSet presAssocID="{01A98C60-73AB-49DA-AE3A-3C760C0A2718}" presName="LShape" presStyleLbl="alignNode1" presStyleIdx="8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A8194CD3-15E0-4139-97F8-0D109469B481}" type="pres">
      <dgm:prSet presAssocID="{01A98C60-73AB-49DA-AE3A-3C760C0A27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44C140C-EF2A-47CB-9DAE-4E282DB8EAE2}" type="presOf" srcId="{F62ED893-B189-42C9-B585-AFDF96C2E782}" destId="{113EEF55-0520-426E-A50A-69E02A317854}" srcOrd="0" destOrd="0" presId="urn:microsoft.com/office/officeart/2009/3/layout/StepUpProcess"/>
    <dgm:cxn modelId="{5CE8F30D-63D9-4A1A-9063-59C2B69B0BED}" srcId="{AC33EBFF-AA8B-442A-AEE7-C365C2820615}" destId="{01A98C60-73AB-49DA-AE3A-3C760C0A2718}" srcOrd="4" destOrd="0" parTransId="{217F0862-11B2-4EEE-8928-8E10CA3AC31A}" sibTransId="{1997D277-C959-4C5A-95B8-44DE07D7D86E}"/>
    <dgm:cxn modelId="{63588113-8ADA-4A50-BB40-AB4471731EB2}" type="presOf" srcId="{01A98C60-73AB-49DA-AE3A-3C760C0A2718}" destId="{A8194CD3-15E0-4139-97F8-0D109469B481}" srcOrd="0" destOrd="0" presId="urn:microsoft.com/office/officeart/2009/3/layout/StepUpProcess"/>
    <dgm:cxn modelId="{BB2E3068-A47F-4CDE-A720-C578B4FF3A55}" srcId="{AC33EBFF-AA8B-442A-AEE7-C365C2820615}" destId="{031CFE80-D072-45C7-91BA-B5DA39996336}" srcOrd="1" destOrd="0" parTransId="{7F5E9024-59D4-414C-80A8-8BF668B387A7}" sibTransId="{AA582B10-CD95-449A-831F-A33A5F9E9A8A}"/>
    <dgm:cxn modelId="{7BF2D049-531C-491C-94E1-F2A5636AB866}" srcId="{AC33EBFF-AA8B-442A-AEE7-C365C2820615}" destId="{CCE807B4-79B6-449C-AB54-6EEB3C494082}" srcOrd="3" destOrd="0" parTransId="{35612E15-3933-46AA-BCCA-3F07670EA8C3}" sibTransId="{67CEC858-9669-4D4E-B8BB-76CA13A0EF02}"/>
    <dgm:cxn modelId="{82E64094-352F-4258-8402-7B7631DBDB1D}" type="presOf" srcId="{031CFE80-D072-45C7-91BA-B5DA39996336}" destId="{F858A6F9-47AB-42DC-B8C1-DD3B0AD3DBB6}" srcOrd="0" destOrd="0" presId="urn:microsoft.com/office/officeart/2009/3/layout/StepUpProcess"/>
    <dgm:cxn modelId="{A04F1FAB-7C4C-423B-9A22-05268FE4D90A}" type="presOf" srcId="{D30FEB46-4DD7-42A3-BDA5-EDC0015782E7}" destId="{BD030F4E-8BD9-4589-9FBA-EEC5AB723FF1}" srcOrd="0" destOrd="0" presId="urn:microsoft.com/office/officeart/2009/3/layout/StepUpProcess"/>
    <dgm:cxn modelId="{EE8220AB-44C0-4BB5-8E1D-8DF256B5FCAA}" srcId="{AC33EBFF-AA8B-442A-AEE7-C365C2820615}" destId="{F62ED893-B189-42C9-B585-AFDF96C2E782}" srcOrd="2" destOrd="0" parTransId="{371FFC76-F15E-481D-80D6-FD2015CFBD03}" sibTransId="{1489F47E-CF84-4CF0-9346-42FDAAB2C002}"/>
    <dgm:cxn modelId="{1BF95DDD-7ADC-4479-A031-A1E8F0B430FC}" srcId="{AC33EBFF-AA8B-442A-AEE7-C365C2820615}" destId="{D30FEB46-4DD7-42A3-BDA5-EDC0015782E7}" srcOrd="0" destOrd="0" parTransId="{3A608E8D-2346-4F5D-9F0A-696DD73F5148}" sibTransId="{3072F533-B7E9-4936-9F9B-98AB7BDA183A}"/>
    <dgm:cxn modelId="{478684E0-1EA9-4DB0-857F-2793BCC728C4}" type="presOf" srcId="{AC33EBFF-AA8B-442A-AEE7-C365C2820615}" destId="{51DA6961-5934-4E60-8E5F-983C695DDB4C}" srcOrd="0" destOrd="0" presId="urn:microsoft.com/office/officeart/2009/3/layout/StepUpProcess"/>
    <dgm:cxn modelId="{D22215E7-59C9-4919-8911-34CD99D4A6BC}" type="presOf" srcId="{CCE807B4-79B6-449C-AB54-6EEB3C494082}" destId="{F49E53AD-576C-4E2C-83F9-FEA63041075F}" srcOrd="0" destOrd="0" presId="urn:microsoft.com/office/officeart/2009/3/layout/StepUpProcess"/>
    <dgm:cxn modelId="{66CDE80B-275F-4B68-8871-FB5F7A92D38B}" type="presParOf" srcId="{51DA6961-5934-4E60-8E5F-983C695DDB4C}" destId="{6118C501-30A3-4504-A035-E7F3484DF59D}" srcOrd="0" destOrd="0" presId="urn:microsoft.com/office/officeart/2009/3/layout/StepUpProcess"/>
    <dgm:cxn modelId="{A96618D1-6E17-4512-8F0C-C99B63097492}" type="presParOf" srcId="{6118C501-30A3-4504-A035-E7F3484DF59D}" destId="{92CE1EAD-2A82-48ED-97A5-7933EBF59F4C}" srcOrd="0" destOrd="0" presId="urn:microsoft.com/office/officeart/2009/3/layout/StepUpProcess"/>
    <dgm:cxn modelId="{CFD3D132-2F8E-41A3-BDF7-EAEE2AC4B421}" type="presParOf" srcId="{6118C501-30A3-4504-A035-E7F3484DF59D}" destId="{BD030F4E-8BD9-4589-9FBA-EEC5AB723FF1}" srcOrd="1" destOrd="0" presId="urn:microsoft.com/office/officeart/2009/3/layout/StepUpProcess"/>
    <dgm:cxn modelId="{02AB203B-1F9A-45DA-B7A4-EEFF7195EEDA}" type="presParOf" srcId="{6118C501-30A3-4504-A035-E7F3484DF59D}" destId="{B0D7E8A2-A319-4563-8462-F330138881B8}" srcOrd="2" destOrd="0" presId="urn:microsoft.com/office/officeart/2009/3/layout/StepUpProcess"/>
    <dgm:cxn modelId="{8C0B5F1E-D883-4458-92C6-CE677223B6D9}" type="presParOf" srcId="{51DA6961-5934-4E60-8E5F-983C695DDB4C}" destId="{756F16D9-94E2-4743-A9CB-96C766595510}" srcOrd="1" destOrd="0" presId="urn:microsoft.com/office/officeart/2009/3/layout/StepUpProcess"/>
    <dgm:cxn modelId="{2DBAEA42-6DB2-4297-A103-3065535572C4}" type="presParOf" srcId="{756F16D9-94E2-4743-A9CB-96C766595510}" destId="{9D3A835A-AA60-4FC7-B695-3872069E51BB}" srcOrd="0" destOrd="0" presId="urn:microsoft.com/office/officeart/2009/3/layout/StepUpProcess"/>
    <dgm:cxn modelId="{99404E00-0772-438E-873A-51FF2E6CE173}" type="presParOf" srcId="{51DA6961-5934-4E60-8E5F-983C695DDB4C}" destId="{C9600930-E0A3-4939-B1A5-DBE7C4298E28}" srcOrd="2" destOrd="0" presId="urn:microsoft.com/office/officeart/2009/3/layout/StepUpProcess"/>
    <dgm:cxn modelId="{9BE2687A-E179-4831-9A28-8DB37DC2BFE3}" type="presParOf" srcId="{C9600930-E0A3-4939-B1A5-DBE7C4298E28}" destId="{644FD09F-8431-43B7-BB36-45058ED490C3}" srcOrd="0" destOrd="0" presId="urn:microsoft.com/office/officeart/2009/3/layout/StepUpProcess"/>
    <dgm:cxn modelId="{624AB1C2-1A08-4FF9-99B3-767753C43EB9}" type="presParOf" srcId="{C9600930-E0A3-4939-B1A5-DBE7C4298E28}" destId="{F858A6F9-47AB-42DC-B8C1-DD3B0AD3DBB6}" srcOrd="1" destOrd="0" presId="urn:microsoft.com/office/officeart/2009/3/layout/StepUpProcess"/>
    <dgm:cxn modelId="{3E21C9DF-B70E-4A06-A314-B7CE10468093}" type="presParOf" srcId="{C9600930-E0A3-4939-B1A5-DBE7C4298E28}" destId="{76CFC180-E688-4E1C-AC68-DA3C2B01EAB7}" srcOrd="2" destOrd="0" presId="urn:microsoft.com/office/officeart/2009/3/layout/StepUpProcess"/>
    <dgm:cxn modelId="{CB787317-FBB6-4FD2-BC24-F62A472C23DF}" type="presParOf" srcId="{51DA6961-5934-4E60-8E5F-983C695DDB4C}" destId="{E661EDE8-7EEE-4082-A3C8-C0F0E87BAF7E}" srcOrd="3" destOrd="0" presId="urn:microsoft.com/office/officeart/2009/3/layout/StepUpProcess"/>
    <dgm:cxn modelId="{6256B34F-9BFF-419B-A5B5-B05F250561C6}" type="presParOf" srcId="{E661EDE8-7EEE-4082-A3C8-C0F0E87BAF7E}" destId="{280FFC04-4560-40E1-97AC-50D5A0E7F6C7}" srcOrd="0" destOrd="0" presId="urn:microsoft.com/office/officeart/2009/3/layout/StepUpProcess"/>
    <dgm:cxn modelId="{6B553452-977E-48BC-8B7B-6AC4D9FA15F0}" type="presParOf" srcId="{51DA6961-5934-4E60-8E5F-983C695DDB4C}" destId="{1CB0949B-3B52-47F3-AB5A-20B0D7D138EE}" srcOrd="4" destOrd="0" presId="urn:microsoft.com/office/officeart/2009/3/layout/StepUpProcess"/>
    <dgm:cxn modelId="{C6D7F417-14F0-4FC9-A825-66EB7AD51F5D}" type="presParOf" srcId="{1CB0949B-3B52-47F3-AB5A-20B0D7D138EE}" destId="{73259592-4EE3-4C98-A48E-2F9A56DBA0E0}" srcOrd="0" destOrd="0" presId="urn:microsoft.com/office/officeart/2009/3/layout/StepUpProcess"/>
    <dgm:cxn modelId="{F65ACB0E-2F7F-4AEB-802B-7BB4664F773D}" type="presParOf" srcId="{1CB0949B-3B52-47F3-AB5A-20B0D7D138EE}" destId="{113EEF55-0520-426E-A50A-69E02A317854}" srcOrd="1" destOrd="0" presId="urn:microsoft.com/office/officeart/2009/3/layout/StepUpProcess"/>
    <dgm:cxn modelId="{87A39A5D-2775-4C83-8ADF-7DDA8CA0AA08}" type="presParOf" srcId="{1CB0949B-3B52-47F3-AB5A-20B0D7D138EE}" destId="{D380F946-63A9-4FA4-81E3-B1B2A1D50137}" srcOrd="2" destOrd="0" presId="urn:microsoft.com/office/officeart/2009/3/layout/StepUpProcess"/>
    <dgm:cxn modelId="{892C23B9-508B-4B1A-B246-89C09B438479}" type="presParOf" srcId="{51DA6961-5934-4E60-8E5F-983C695DDB4C}" destId="{BBA4FFE9-1BC2-4FFC-8A7C-35C79BC29F8B}" srcOrd="5" destOrd="0" presId="urn:microsoft.com/office/officeart/2009/3/layout/StepUpProcess"/>
    <dgm:cxn modelId="{1215B955-7058-4D2A-804F-6EE99EBC53BF}" type="presParOf" srcId="{BBA4FFE9-1BC2-4FFC-8A7C-35C79BC29F8B}" destId="{E7F38AF7-5705-4B10-89D5-1373136F03D5}" srcOrd="0" destOrd="0" presId="urn:microsoft.com/office/officeart/2009/3/layout/StepUpProcess"/>
    <dgm:cxn modelId="{45E5D111-A198-4B6B-B7E8-A5D3C286B342}" type="presParOf" srcId="{51DA6961-5934-4E60-8E5F-983C695DDB4C}" destId="{8BF0A912-82ED-4902-AC39-119FD5D548A9}" srcOrd="6" destOrd="0" presId="urn:microsoft.com/office/officeart/2009/3/layout/StepUpProcess"/>
    <dgm:cxn modelId="{18170799-6C03-4427-A495-638B285F690F}" type="presParOf" srcId="{8BF0A912-82ED-4902-AC39-119FD5D548A9}" destId="{AA9C59F3-A58E-457F-B865-E7C835389340}" srcOrd="0" destOrd="0" presId="urn:microsoft.com/office/officeart/2009/3/layout/StepUpProcess"/>
    <dgm:cxn modelId="{8BE5E8EE-0918-4842-8DDE-A347904DDED1}" type="presParOf" srcId="{8BF0A912-82ED-4902-AC39-119FD5D548A9}" destId="{F49E53AD-576C-4E2C-83F9-FEA63041075F}" srcOrd="1" destOrd="0" presId="urn:microsoft.com/office/officeart/2009/3/layout/StepUpProcess"/>
    <dgm:cxn modelId="{B3B3B2EC-3CCE-4525-A337-AC5F14B606FF}" type="presParOf" srcId="{8BF0A912-82ED-4902-AC39-119FD5D548A9}" destId="{78C09E52-BDE7-4EC4-870F-6D24520A98CA}" srcOrd="2" destOrd="0" presId="urn:microsoft.com/office/officeart/2009/3/layout/StepUpProcess"/>
    <dgm:cxn modelId="{59C430BB-4406-4ABC-8345-46912D56ECAB}" type="presParOf" srcId="{51DA6961-5934-4E60-8E5F-983C695DDB4C}" destId="{96D620C3-8F44-4B7D-B730-A7AEE9735C32}" srcOrd="7" destOrd="0" presId="urn:microsoft.com/office/officeart/2009/3/layout/StepUpProcess"/>
    <dgm:cxn modelId="{C09958D3-FFA5-4C14-9D93-E4A54DF1A865}" type="presParOf" srcId="{96D620C3-8F44-4B7D-B730-A7AEE9735C32}" destId="{791DFB6C-D85E-44B0-B3E4-20133F54F96F}" srcOrd="0" destOrd="0" presId="urn:microsoft.com/office/officeart/2009/3/layout/StepUpProcess"/>
    <dgm:cxn modelId="{D1ECF684-E34B-4AAB-A513-F7AFB0242256}" type="presParOf" srcId="{51DA6961-5934-4E60-8E5F-983C695DDB4C}" destId="{7CDC796E-052F-4D6A-B185-68266EFA68A6}" srcOrd="8" destOrd="0" presId="urn:microsoft.com/office/officeart/2009/3/layout/StepUpProcess"/>
    <dgm:cxn modelId="{DA9329DF-9B59-4AD5-9296-6B2D54E73788}" type="presParOf" srcId="{7CDC796E-052F-4D6A-B185-68266EFA68A6}" destId="{7B9A1252-7723-4275-A091-91A0FB6B201E}" srcOrd="0" destOrd="0" presId="urn:microsoft.com/office/officeart/2009/3/layout/StepUpProcess"/>
    <dgm:cxn modelId="{B6D12A6D-7A5A-405B-8B3B-A6A0236FA598}" type="presParOf" srcId="{7CDC796E-052F-4D6A-B185-68266EFA68A6}" destId="{A8194CD3-15E0-4139-97F8-0D109469B48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D8F347-3A6E-44C8-9A14-F3703ADE272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8892FB-C6E4-4BF3-BB4A-86F2438B14A8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6C169491-673B-4E6A-88CC-705AF6C14AD3}" type="parTrans" cxnId="{37DCA61F-D3CC-4A4F-A131-1C22DE1558D2}">
      <dgm:prSet/>
      <dgm:spPr/>
      <dgm:t>
        <a:bodyPr/>
        <a:lstStyle/>
        <a:p>
          <a:endParaRPr lang="zh-CN" altLang="en-US"/>
        </a:p>
      </dgm:t>
    </dgm:pt>
    <dgm:pt modelId="{A44FA67F-7E7A-4719-8749-9B5CB1DD815D}" type="sibTrans" cxnId="{37DCA61F-D3CC-4A4F-A131-1C22DE1558D2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6EAC74C9-F06D-46AF-BC42-8EF9829BFF36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.</a:t>
          </a:r>
          <a:r>
            <a:rPr lang="en-US" altLang="zh-CN" dirty="0" err="1"/>
            <a:t>pcap</a:t>
          </a:r>
          <a:endParaRPr lang="zh-CN" altLang="en-US" dirty="0"/>
        </a:p>
      </dgm:t>
    </dgm:pt>
    <dgm:pt modelId="{AB3163A3-EC56-41EE-9DC7-F5A7119B9E25}" type="parTrans" cxnId="{FE388899-009B-4841-9597-A7D2A1A08623}">
      <dgm:prSet/>
      <dgm:spPr/>
      <dgm:t>
        <a:bodyPr/>
        <a:lstStyle/>
        <a:p>
          <a:endParaRPr lang="zh-CN" altLang="en-US"/>
        </a:p>
      </dgm:t>
    </dgm:pt>
    <dgm:pt modelId="{F75D2E08-0133-417D-B4EF-DA7C1157C738}" type="sibTrans" cxnId="{FE388899-009B-4841-9597-A7D2A1A08623}">
      <dgm:prSet/>
      <dgm:spPr/>
      <dgm:t>
        <a:bodyPr/>
        <a:lstStyle/>
        <a:p>
          <a:endParaRPr lang="zh-CN" altLang="en-US"/>
        </a:p>
      </dgm:t>
    </dgm:pt>
    <dgm:pt modelId="{483E8D08-AAFD-40D3-8804-90D20EC82455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Flow Data</a:t>
          </a:r>
          <a:endParaRPr lang="zh-CN" altLang="en-US" dirty="0"/>
        </a:p>
      </dgm:t>
    </dgm:pt>
    <dgm:pt modelId="{9DF68D08-7681-4A79-86D9-CD5D2B0A69FC}" type="parTrans" cxnId="{F869FC15-DD76-432C-89B1-3FB9CDF4B5A8}">
      <dgm:prSet/>
      <dgm:spPr/>
      <dgm:t>
        <a:bodyPr/>
        <a:lstStyle/>
        <a:p>
          <a:endParaRPr lang="zh-CN" altLang="en-US"/>
        </a:p>
      </dgm:t>
    </dgm:pt>
    <dgm:pt modelId="{C407E31D-BEE3-4817-BF32-678012EED287}" type="sibTrans" cxnId="{F869FC15-DD76-432C-89B1-3FB9CDF4B5A8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781839D2-3967-4A3E-B10F-680E7A2DADD3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.CSV</a:t>
          </a:r>
          <a:endParaRPr lang="zh-CN" altLang="en-US" dirty="0"/>
        </a:p>
      </dgm:t>
    </dgm:pt>
    <dgm:pt modelId="{33B234E6-3357-43A8-B7E7-9B675937FCF0}" type="parTrans" cxnId="{506D7473-C66C-4482-A1A4-7D7A5868476F}">
      <dgm:prSet/>
      <dgm:spPr/>
      <dgm:t>
        <a:bodyPr/>
        <a:lstStyle/>
        <a:p>
          <a:endParaRPr lang="zh-CN" altLang="en-US"/>
        </a:p>
      </dgm:t>
    </dgm:pt>
    <dgm:pt modelId="{C9A922E0-1B37-46ED-9D40-4826C891C00D}" type="sibTrans" cxnId="{506D7473-C66C-4482-A1A4-7D7A5868476F}">
      <dgm:prSet/>
      <dgm:spPr/>
      <dgm:t>
        <a:bodyPr/>
        <a:lstStyle/>
        <a:p>
          <a:endParaRPr lang="zh-CN" altLang="en-US"/>
        </a:p>
      </dgm:t>
    </dgm:pt>
    <dgm:pt modelId="{72E68187-4FF8-45D4-B4DE-0BC65148DB93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Input</a:t>
          </a:r>
          <a:r>
            <a:rPr lang="en-CA" altLang="zh-CN" dirty="0"/>
            <a:t> Data</a:t>
          </a:r>
          <a:endParaRPr lang="zh-CN" altLang="en-US" dirty="0"/>
        </a:p>
      </dgm:t>
    </dgm:pt>
    <dgm:pt modelId="{C21B5E83-A9E5-4297-9182-E319B68FE592}" type="parTrans" cxnId="{7FEA576B-A609-420F-AF32-2D3C8A5125CA}">
      <dgm:prSet/>
      <dgm:spPr/>
      <dgm:t>
        <a:bodyPr/>
        <a:lstStyle/>
        <a:p>
          <a:endParaRPr lang="zh-CN" altLang="en-US"/>
        </a:p>
      </dgm:t>
    </dgm:pt>
    <dgm:pt modelId="{27C78062-A87B-4F6E-857B-6B3C00A387F7}" type="sibTrans" cxnId="{7FEA576B-A609-420F-AF32-2D3C8A5125CA}">
      <dgm:prSet/>
      <dgm:spPr/>
      <dgm:t>
        <a:bodyPr/>
        <a:lstStyle/>
        <a:p>
          <a:endParaRPr lang="zh-CN" altLang="en-US"/>
        </a:p>
      </dgm:t>
    </dgm:pt>
    <dgm:pt modelId="{A13F7CCA-B204-4F18-9763-22FA2304F858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CA" altLang="zh-CN" dirty="0"/>
            <a:t>DataFrame</a:t>
          </a:r>
          <a:endParaRPr lang="zh-CN" altLang="en-US" dirty="0"/>
        </a:p>
      </dgm:t>
    </dgm:pt>
    <dgm:pt modelId="{6BE3F6B3-1FA5-4881-85FE-C96CB26555A9}" type="parTrans" cxnId="{54162C8B-748D-4B3E-BF1D-EA1CEF8859FF}">
      <dgm:prSet/>
      <dgm:spPr/>
      <dgm:t>
        <a:bodyPr/>
        <a:lstStyle/>
        <a:p>
          <a:endParaRPr lang="zh-CN" altLang="en-US"/>
        </a:p>
      </dgm:t>
    </dgm:pt>
    <dgm:pt modelId="{C36C9EB8-52C5-40C6-912F-87F1BDF5EF04}" type="sibTrans" cxnId="{54162C8B-748D-4B3E-BF1D-EA1CEF8859FF}">
      <dgm:prSet/>
      <dgm:spPr/>
      <dgm:t>
        <a:bodyPr/>
        <a:lstStyle/>
        <a:p>
          <a:endParaRPr lang="zh-CN" altLang="en-US"/>
        </a:p>
      </dgm:t>
    </dgm:pt>
    <dgm:pt modelId="{FAFFAF97-9C25-435E-98C4-E7D1E10727AE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Source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101BC754-B965-45E7-B641-377D3D7EAAC2}" type="parTrans" cxnId="{80FD389A-016B-4606-ABA8-E3FF62907C59}">
      <dgm:prSet/>
      <dgm:spPr/>
      <dgm:t>
        <a:bodyPr/>
        <a:lstStyle/>
        <a:p>
          <a:endParaRPr lang="zh-CN" altLang="en-US"/>
        </a:p>
      </dgm:t>
    </dgm:pt>
    <dgm:pt modelId="{CED3488A-E04C-4E71-B2C6-7F4E54BA76EA}" type="sibTrans" cxnId="{80FD389A-016B-4606-ABA8-E3FF62907C59}">
      <dgm:prSet/>
      <dgm:spPr/>
      <dgm:t>
        <a:bodyPr/>
        <a:lstStyle/>
        <a:p>
          <a:endParaRPr lang="zh-CN" altLang="en-US"/>
        </a:p>
      </dgm:t>
    </dgm:pt>
    <dgm:pt modelId="{F835EA82-E1E9-4E20-B347-F0E0E085B01B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Destination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75B6EF4C-9EE2-4C41-A9D9-CDE7317D7E90}" type="parTrans" cxnId="{0D68FA6F-BEF5-4D5B-A090-FAA39CE37396}">
      <dgm:prSet/>
      <dgm:spPr/>
      <dgm:t>
        <a:bodyPr/>
        <a:lstStyle/>
        <a:p>
          <a:endParaRPr lang="zh-CN" altLang="en-US"/>
        </a:p>
      </dgm:t>
    </dgm:pt>
    <dgm:pt modelId="{B6F53481-426A-4C4A-B41C-079785A939CF}" type="sibTrans" cxnId="{0D68FA6F-BEF5-4D5B-A090-FAA39CE37396}">
      <dgm:prSet/>
      <dgm:spPr/>
      <dgm:t>
        <a:bodyPr/>
        <a:lstStyle/>
        <a:p>
          <a:endParaRPr lang="zh-CN" altLang="en-US"/>
        </a:p>
      </dgm:t>
    </dgm:pt>
    <dgm:pt modelId="{FC97F675-0444-4F9C-B915-1B1A11607045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Protocol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706CDBE-56D9-4769-A256-70D9019542D3}" type="parTrans" cxnId="{6C9D808B-23A4-4E25-85B0-F94085F4036E}">
      <dgm:prSet/>
      <dgm:spPr/>
      <dgm:t>
        <a:bodyPr/>
        <a:lstStyle/>
        <a:p>
          <a:endParaRPr lang="zh-CN" altLang="en-US"/>
        </a:p>
      </dgm:t>
    </dgm:pt>
    <dgm:pt modelId="{E9560350-4052-4961-93C6-02AD932D8044}" type="sibTrans" cxnId="{6C9D808B-23A4-4E25-85B0-F94085F4036E}">
      <dgm:prSet/>
      <dgm:spPr/>
      <dgm:t>
        <a:bodyPr/>
        <a:lstStyle/>
        <a:p>
          <a:endParaRPr lang="zh-CN" altLang="en-US"/>
        </a:p>
      </dgm:t>
    </dgm:pt>
    <dgm:pt modelId="{68EB921C-B0E4-45AC-9F84-81D71A353611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Length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B3CCBD08-9352-4CA5-AF57-7A6B3736B295}" type="parTrans" cxnId="{EBBF7BDB-A0E6-4F26-8614-D6976CC5FCCF}">
      <dgm:prSet/>
      <dgm:spPr/>
      <dgm:t>
        <a:bodyPr/>
        <a:lstStyle/>
        <a:p>
          <a:endParaRPr lang="zh-CN" altLang="en-US"/>
        </a:p>
      </dgm:t>
    </dgm:pt>
    <dgm:pt modelId="{B1574A55-6825-426E-A42C-2AFB278E2CD3}" type="sibTrans" cxnId="{EBBF7BDB-A0E6-4F26-8614-D6976CC5FCCF}">
      <dgm:prSet/>
      <dgm:spPr/>
      <dgm:t>
        <a:bodyPr/>
        <a:lstStyle/>
        <a:p>
          <a:endParaRPr lang="zh-CN" altLang="en-US"/>
        </a:p>
      </dgm:t>
    </dgm:pt>
    <dgm:pt modelId="{315E6EEF-A76A-42C1-A6D9-6241556CE87E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Source IP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F69ED344-84C5-4EE1-95F4-A0D9CC3DD2B2}" type="parTrans" cxnId="{56AF0753-B1D3-4844-8435-A17EF63CD13C}">
      <dgm:prSet/>
      <dgm:spPr/>
      <dgm:t>
        <a:bodyPr/>
        <a:lstStyle/>
        <a:p>
          <a:endParaRPr lang="zh-CN" altLang="en-US"/>
        </a:p>
      </dgm:t>
    </dgm:pt>
    <dgm:pt modelId="{D64C3C9C-212E-4C7A-87CE-F0724DF4D0CD}" type="sibTrans" cxnId="{56AF0753-B1D3-4844-8435-A17EF63CD13C}">
      <dgm:prSet/>
      <dgm:spPr/>
      <dgm:t>
        <a:bodyPr/>
        <a:lstStyle/>
        <a:p>
          <a:endParaRPr lang="zh-CN" altLang="en-US"/>
        </a:p>
      </dgm:t>
    </dgm:pt>
    <dgm:pt modelId="{19B331EC-FE5E-4620-8ACE-933E08C5E5FA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Destination IP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E76E542-7A47-40C9-98A2-A175234FE53F}" type="parTrans" cxnId="{DFA4B206-08C6-473A-B505-4B74CBA498FB}">
      <dgm:prSet/>
      <dgm:spPr/>
      <dgm:t>
        <a:bodyPr/>
        <a:lstStyle/>
        <a:p>
          <a:endParaRPr lang="zh-CN" altLang="en-US"/>
        </a:p>
      </dgm:t>
    </dgm:pt>
    <dgm:pt modelId="{E1568164-CCB6-4B59-A832-BB7E25FE4065}" type="sibTrans" cxnId="{DFA4B206-08C6-473A-B505-4B74CBA498FB}">
      <dgm:prSet/>
      <dgm:spPr/>
      <dgm:t>
        <a:bodyPr/>
        <a:lstStyle/>
        <a:p>
          <a:endParaRPr lang="zh-CN" altLang="en-US"/>
        </a:p>
      </dgm:t>
    </dgm:pt>
    <dgm:pt modelId="{1CDE2EF0-D8E9-4FF4-9F78-30268D36E45D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Flow Duration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5BF1417-0F33-42F0-974E-7C6370922016}" type="parTrans" cxnId="{F668D1A9-C52D-4FEC-BDB7-19C51AA4D7B5}">
      <dgm:prSet/>
      <dgm:spPr/>
      <dgm:t>
        <a:bodyPr/>
        <a:lstStyle/>
        <a:p>
          <a:endParaRPr lang="zh-CN" altLang="en-US"/>
        </a:p>
      </dgm:t>
    </dgm:pt>
    <dgm:pt modelId="{D29A608B-82F1-4EB4-A642-4A459BD6C31D}" type="sibTrans" cxnId="{F668D1A9-C52D-4FEC-BDB7-19C51AA4D7B5}">
      <dgm:prSet/>
      <dgm:spPr/>
      <dgm:t>
        <a:bodyPr/>
        <a:lstStyle/>
        <a:p>
          <a:endParaRPr lang="zh-CN" altLang="en-US"/>
        </a:p>
      </dgm:t>
    </dgm:pt>
    <dgm:pt modelId="{4B3B725B-10C9-4D56-A540-F9A128F345F6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Forward Packets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4C6CCCE-FC7A-4DF6-970C-3FEB72E15A12}" type="parTrans" cxnId="{28843951-952C-468D-8113-E9D1B1601AF6}">
      <dgm:prSet/>
      <dgm:spPr/>
      <dgm:t>
        <a:bodyPr/>
        <a:lstStyle/>
        <a:p>
          <a:endParaRPr lang="zh-CN" altLang="en-US"/>
        </a:p>
      </dgm:t>
    </dgm:pt>
    <dgm:pt modelId="{0D163F66-D3AD-4D87-9688-0B4EA172031C}" type="sibTrans" cxnId="{28843951-952C-468D-8113-E9D1B1601AF6}">
      <dgm:prSet/>
      <dgm:spPr/>
      <dgm:t>
        <a:bodyPr/>
        <a:lstStyle/>
        <a:p>
          <a:endParaRPr lang="zh-CN" altLang="en-US"/>
        </a:p>
      </dgm:t>
    </dgm:pt>
    <dgm:pt modelId="{D253D989-D2B9-4872-8FCF-CF3FEB9B4BD7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( Total 87 features)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BF171C3-1F11-4C60-B55B-92F680264D05}" type="parTrans" cxnId="{C5049EFD-6A38-4632-B332-5117B6816896}">
      <dgm:prSet/>
      <dgm:spPr/>
      <dgm:t>
        <a:bodyPr/>
        <a:lstStyle/>
        <a:p>
          <a:endParaRPr lang="zh-CN" altLang="en-US"/>
        </a:p>
      </dgm:t>
    </dgm:pt>
    <dgm:pt modelId="{6B782D21-6892-4FCE-8910-9C57C94B8801}" type="sibTrans" cxnId="{C5049EFD-6A38-4632-B332-5117B6816896}">
      <dgm:prSet/>
      <dgm:spPr/>
      <dgm:t>
        <a:bodyPr/>
        <a:lstStyle/>
        <a:p>
          <a:endParaRPr lang="zh-CN" altLang="en-US"/>
        </a:p>
      </dgm:t>
    </dgm:pt>
    <dgm:pt modelId="{FF2BBF54-61AF-4E58-860A-5F44FAE18096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Source IP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2D97585D-628F-4462-8F87-E752047D91FC}" type="parTrans" cxnId="{38E3D1FF-17ED-4CCB-90DC-3E9B55BB2A63}">
      <dgm:prSet/>
      <dgm:spPr/>
      <dgm:t>
        <a:bodyPr/>
        <a:lstStyle/>
        <a:p>
          <a:endParaRPr lang="zh-CN" altLang="en-US"/>
        </a:p>
      </dgm:t>
    </dgm:pt>
    <dgm:pt modelId="{6A4DBD96-4C5B-474A-9DAD-F14DF204EDF3}" type="sibTrans" cxnId="{38E3D1FF-17ED-4CCB-90DC-3E9B55BB2A63}">
      <dgm:prSet/>
      <dgm:spPr/>
      <dgm:t>
        <a:bodyPr/>
        <a:lstStyle/>
        <a:p>
          <a:endParaRPr lang="zh-CN" altLang="en-US"/>
        </a:p>
      </dgm:t>
    </dgm:pt>
    <dgm:pt modelId="{54000B8A-71BA-4735-8B68-27C609BAF86A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Destination IP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799E865D-D243-4322-A250-BDBB5E54F380}" type="parTrans" cxnId="{EA10416E-F1B1-4CBF-8C73-EAB789BB3AC4}">
      <dgm:prSet/>
      <dgm:spPr/>
      <dgm:t>
        <a:bodyPr/>
        <a:lstStyle/>
        <a:p>
          <a:endParaRPr lang="zh-CN" altLang="en-US"/>
        </a:p>
      </dgm:t>
    </dgm:pt>
    <dgm:pt modelId="{330BB7F5-212D-4345-A119-476618CC4D06}" type="sibTrans" cxnId="{EA10416E-F1B1-4CBF-8C73-EAB789BB3AC4}">
      <dgm:prSet/>
      <dgm:spPr/>
      <dgm:t>
        <a:bodyPr/>
        <a:lstStyle/>
        <a:p>
          <a:endParaRPr lang="zh-CN" altLang="en-US"/>
        </a:p>
      </dgm:t>
    </dgm:pt>
    <dgm:pt modelId="{D0CB3AF1-7B3C-45FE-A9C9-AE9A98A66B67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Flow Duration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07F3246-D9B6-487B-A47D-49FD0479494F}" type="parTrans" cxnId="{B4ED3222-DA46-48AC-BC1D-3BD6D4211ACF}">
      <dgm:prSet/>
      <dgm:spPr/>
      <dgm:t>
        <a:bodyPr/>
        <a:lstStyle/>
        <a:p>
          <a:endParaRPr lang="zh-CN" altLang="en-US"/>
        </a:p>
      </dgm:t>
    </dgm:pt>
    <dgm:pt modelId="{CEE90186-C6F2-4EED-BD98-A02B47C6D7F6}" type="sibTrans" cxnId="{B4ED3222-DA46-48AC-BC1D-3BD6D4211ACF}">
      <dgm:prSet/>
      <dgm:spPr/>
      <dgm:t>
        <a:bodyPr/>
        <a:lstStyle/>
        <a:p>
          <a:endParaRPr lang="zh-CN" altLang="en-US"/>
        </a:p>
      </dgm:t>
    </dgm:pt>
    <dgm:pt modelId="{9D252BB6-CDF3-4012-A207-ED9297E4F46D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Forward Packets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77D94A3-009C-4B4D-8A53-403FD3F6165E}" type="parTrans" cxnId="{C8A0D58C-C758-47C0-9D62-9B9EC80CB877}">
      <dgm:prSet/>
      <dgm:spPr/>
      <dgm:t>
        <a:bodyPr/>
        <a:lstStyle/>
        <a:p>
          <a:endParaRPr lang="zh-CN" altLang="en-US"/>
        </a:p>
      </dgm:t>
    </dgm:pt>
    <dgm:pt modelId="{3A9E7937-B01F-4600-AF59-7D6D863D095C}" type="sibTrans" cxnId="{C8A0D58C-C758-47C0-9D62-9B9EC80CB877}">
      <dgm:prSet/>
      <dgm:spPr/>
      <dgm:t>
        <a:bodyPr/>
        <a:lstStyle/>
        <a:p>
          <a:endParaRPr lang="zh-CN" altLang="en-US"/>
        </a:p>
      </dgm:t>
    </dgm:pt>
    <dgm:pt modelId="{ABE6D1CB-FD47-4951-A3CF-B4BF57D865E3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( Total 25 features)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2923A7AB-0F15-454F-B84A-2EC5419DB167}" type="parTrans" cxnId="{C0971D98-4B88-4591-BC56-BA715C1D5B6E}">
      <dgm:prSet/>
      <dgm:spPr/>
      <dgm:t>
        <a:bodyPr/>
        <a:lstStyle/>
        <a:p>
          <a:endParaRPr lang="zh-CN" altLang="en-US"/>
        </a:p>
      </dgm:t>
    </dgm:pt>
    <dgm:pt modelId="{D96A3516-19C4-4EC6-9160-254957224392}" type="sibTrans" cxnId="{C0971D98-4B88-4591-BC56-BA715C1D5B6E}">
      <dgm:prSet/>
      <dgm:spPr/>
      <dgm:t>
        <a:bodyPr/>
        <a:lstStyle/>
        <a:p>
          <a:endParaRPr lang="zh-CN" altLang="en-US"/>
        </a:p>
      </dgm:t>
    </dgm:pt>
    <dgm:pt modelId="{85CDFF59-4385-4135-83E9-2F6B2D5B8509}" type="pres">
      <dgm:prSet presAssocID="{6BD8F347-3A6E-44C8-9A14-F3703ADE272A}" presName="linearFlow" presStyleCnt="0">
        <dgm:presLayoutVars>
          <dgm:dir/>
          <dgm:animLvl val="lvl"/>
          <dgm:resizeHandles val="exact"/>
        </dgm:presLayoutVars>
      </dgm:prSet>
      <dgm:spPr/>
    </dgm:pt>
    <dgm:pt modelId="{750372A4-D337-4521-AA1F-F12E1F1216FC}" type="pres">
      <dgm:prSet presAssocID="{B88892FB-C6E4-4BF3-BB4A-86F2438B14A8}" presName="composite" presStyleCnt="0"/>
      <dgm:spPr/>
    </dgm:pt>
    <dgm:pt modelId="{C80EAE1F-4371-4D9E-84F8-F48F63A78501}" type="pres">
      <dgm:prSet presAssocID="{B88892FB-C6E4-4BF3-BB4A-86F2438B14A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7231377-80C3-4EC2-9F55-22588B4F36A2}" type="pres">
      <dgm:prSet presAssocID="{B88892FB-C6E4-4BF3-BB4A-86F2438B14A8}" presName="parSh" presStyleLbl="node1" presStyleIdx="0" presStyleCnt="3"/>
      <dgm:spPr/>
    </dgm:pt>
    <dgm:pt modelId="{2DBFA8B0-E3B4-4F7D-8672-6B7658101374}" type="pres">
      <dgm:prSet presAssocID="{B88892FB-C6E4-4BF3-BB4A-86F2438B14A8}" presName="desTx" presStyleLbl="fgAcc1" presStyleIdx="0" presStyleCnt="3" custScaleX="115318" custScaleY="78802" custLinFactNeighborY="-8294">
        <dgm:presLayoutVars>
          <dgm:bulletEnabled val="1"/>
        </dgm:presLayoutVars>
      </dgm:prSet>
      <dgm:spPr/>
    </dgm:pt>
    <dgm:pt modelId="{5385768C-567F-4859-811B-2284A1F3B1EB}" type="pres">
      <dgm:prSet presAssocID="{A44FA67F-7E7A-4719-8749-9B5CB1DD815D}" presName="sibTrans" presStyleLbl="sibTrans2D1" presStyleIdx="0" presStyleCnt="2"/>
      <dgm:spPr/>
    </dgm:pt>
    <dgm:pt modelId="{8D98450F-B020-4DA6-90C0-58FFC1AA5D01}" type="pres">
      <dgm:prSet presAssocID="{A44FA67F-7E7A-4719-8749-9B5CB1DD815D}" presName="connTx" presStyleLbl="sibTrans2D1" presStyleIdx="0" presStyleCnt="2"/>
      <dgm:spPr/>
    </dgm:pt>
    <dgm:pt modelId="{EF6C7807-DEE8-4777-89C1-60B88F399371}" type="pres">
      <dgm:prSet presAssocID="{483E8D08-AAFD-40D3-8804-90D20EC82455}" presName="composite" presStyleCnt="0"/>
      <dgm:spPr/>
    </dgm:pt>
    <dgm:pt modelId="{63CE9E2A-156A-42E7-8237-BCA1B854A57A}" type="pres">
      <dgm:prSet presAssocID="{483E8D08-AAFD-40D3-8804-90D20EC8245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4E4DA5-7E1C-4774-A8CC-C87440E4029B}" type="pres">
      <dgm:prSet presAssocID="{483E8D08-AAFD-40D3-8804-90D20EC82455}" presName="parSh" presStyleLbl="node1" presStyleIdx="1" presStyleCnt="3"/>
      <dgm:spPr/>
    </dgm:pt>
    <dgm:pt modelId="{74C701D3-3938-44EC-B63D-2FE3ABDC654B}" type="pres">
      <dgm:prSet presAssocID="{483E8D08-AAFD-40D3-8804-90D20EC82455}" presName="desTx" presStyleLbl="fgAcc1" presStyleIdx="1" presStyleCnt="3" custScaleX="115318" custScaleY="78802" custLinFactNeighborY="-8294">
        <dgm:presLayoutVars>
          <dgm:bulletEnabled val="1"/>
        </dgm:presLayoutVars>
      </dgm:prSet>
      <dgm:spPr/>
    </dgm:pt>
    <dgm:pt modelId="{B487F448-DD8A-40A7-BB65-FEE81ECB2EF1}" type="pres">
      <dgm:prSet presAssocID="{C407E31D-BEE3-4817-BF32-678012EED287}" presName="sibTrans" presStyleLbl="sibTrans2D1" presStyleIdx="1" presStyleCnt="2"/>
      <dgm:spPr/>
    </dgm:pt>
    <dgm:pt modelId="{8D22765F-665F-4DA9-8E20-3054B653378B}" type="pres">
      <dgm:prSet presAssocID="{C407E31D-BEE3-4817-BF32-678012EED287}" presName="connTx" presStyleLbl="sibTrans2D1" presStyleIdx="1" presStyleCnt="2"/>
      <dgm:spPr/>
    </dgm:pt>
    <dgm:pt modelId="{F7718C5F-1318-4759-B43E-39967B1E3930}" type="pres">
      <dgm:prSet presAssocID="{72E68187-4FF8-45D4-B4DE-0BC65148DB93}" presName="composite" presStyleCnt="0"/>
      <dgm:spPr/>
    </dgm:pt>
    <dgm:pt modelId="{D3B90452-3392-4710-8E1B-267104E75CF4}" type="pres">
      <dgm:prSet presAssocID="{72E68187-4FF8-45D4-B4DE-0BC65148DB9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FC814E-D746-40CA-BBDF-18BC99654833}" type="pres">
      <dgm:prSet presAssocID="{72E68187-4FF8-45D4-B4DE-0BC65148DB93}" presName="parSh" presStyleLbl="node1" presStyleIdx="2" presStyleCnt="3"/>
      <dgm:spPr/>
    </dgm:pt>
    <dgm:pt modelId="{FA88F843-41A6-4BEA-87E0-47ECEBB9F9C0}" type="pres">
      <dgm:prSet presAssocID="{72E68187-4FF8-45D4-B4DE-0BC65148DB93}" presName="desTx" presStyleLbl="fgAcc1" presStyleIdx="2" presStyleCnt="3" custScaleX="115318" custScaleY="78802" custLinFactNeighborY="-8294">
        <dgm:presLayoutVars>
          <dgm:bulletEnabled val="1"/>
        </dgm:presLayoutVars>
      </dgm:prSet>
      <dgm:spPr/>
    </dgm:pt>
  </dgm:ptLst>
  <dgm:cxnLst>
    <dgm:cxn modelId="{1E3DCE05-6B90-483C-8201-C267385E7708}" type="presOf" srcId="{D0CB3AF1-7B3C-45FE-A9C9-AE9A98A66B67}" destId="{FA88F843-41A6-4BEA-87E0-47ECEBB9F9C0}" srcOrd="0" destOrd="3" presId="urn:microsoft.com/office/officeart/2005/8/layout/process3"/>
    <dgm:cxn modelId="{DFA4B206-08C6-473A-B505-4B74CBA498FB}" srcId="{781839D2-3967-4A3E-B10F-680E7A2DADD3}" destId="{19B331EC-FE5E-4620-8ACE-933E08C5E5FA}" srcOrd="1" destOrd="0" parTransId="{CE76E542-7A47-40C9-98A2-A175234FE53F}" sibTransId="{E1568164-CCB6-4B59-A832-BB7E25FE4065}"/>
    <dgm:cxn modelId="{25AF6608-2802-4E92-869C-9CB40CB064BE}" type="presOf" srcId="{9D252BB6-CDF3-4012-A207-ED9297E4F46D}" destId="{FA88F843-41A6-4BEA-87E0-47ECEBB9F9C0}" srcOrd="0" destOrd="4" presId="urn:microsoft.com/office/officeart/2005/8/layout/process3"/>
    <dgm:cxn modelId="{3702C20C-4F76-46BD-8E85-FC3FB5B408E4}" type="presOf" srcId="{ABE6D1CB-FD47-4951-A3CF-B4BF57D865E3}" destId="{FA88F843-41A6-4BEA-87E0-47ECEBB9F9C0}" srcOrd="0" destOrd="5" presId="urn:microsoft.com/office/officeart/2005/8/layout/process3"/>
    <dgm:cxn modelId="{011BFE0C-ED84-412C-B0AE-1917D9CB0AE0}" type="presOf" srcId="{D253D989-D2B9-4872-8FCF-CF3FEB9B4BD7}" destId="{74C701D3-3938-44EC-B63D-2FE3ABDC654B}" srcOrd="0" destOrd="5" presId="urn:microsoft.com/office/officeart/2005/8/layout/process3"/>
    <dgm:cxn modelId="{F869FC15-DD76-432C-89B1-3FB9CDF4B5A8}" srcId="{6BD8F347-3A6E-44C8-9A14-F3703ADE272A}" destId="{483E8D08-AAFD-40D3-8804-90D20EC82455}" srcOrd="1" destOrd="0" parTransId="{9DF68D08-7681-4A79-86D9-CD5D2B0A69FC}" sibTransId="{C407E31D-BEE3-4817-BF32-678012EED287}"/>
    <dgm:cxn modelId="{37DCA61F-D3CC-4A4F-A131-1C22DE1558D2}" srcId="{6BD8F347-3A6E-44C8-9A14-F3703ADE272A}" destId="{B88892FB-C6E4-4BF3-BB4A-86F2438B14A8}" srcOrd="0" destOrd="0" parTransId="{6C169491-673B-4E6A-88CC-705AF6C14AD3}" sibTransId="{A44FA67F-7E7A-4719-8749-9B5CB1DD815D}"/>
    <dgm:cxn modelId="{B4ED3222-DA46-48AC-BC1D-3BD6D4211ACF}" srcId="{A13F7CCA-B204-4F18-9763-22FA2304F858}" destId="{D0CB3AF1-7B3C-45FE-A9C9-AE9A98A66B67}" srcOrd="2" destOrd="0" parTransId="{907F3246-D9B6-487B-A47D-49FD0479494F}" sibTransId="{CEE90186-C6F2-4EED-BD98-A02B47C6D7F6}"/>
    <dgm:cxn modelId="{DD9A3439-DD3C-42E8-8325-336790ADD322}" type="presOf" srcId="{C407E31D-BEE3-4817-BF32-678012EED287}" destId="{B487F448-DD8A-40A7-BB65-FEE81ECB2EF1}" srcOrd="0" destOrd="0" presId="urn:microsoft.com/office/officeart/2005/8/layout/process3"/>
    <dgm:cxn modelId="{892E903E-0C9D-4F1C-A6FA-F11D24698B34}" type="presOf" srcId="{FF2BBF54-61AF-4E58-860A-5F44FAE18096}" destId="{FA88F843-41A6-4BEA-87E0-47ECEBB9F9C0}" srcOrd="0" destOrd="1" presId="urn:microsoft.com/office/officeart/2005/8/layout/process3"/>
    <dgm:cxn modelId="{A63FC842-DD78-4949-B38B-ACDE15441ACD}" type="presOf" srcId="{A13F7CCA-B204-4F18-9763-22FA2304F858}" destId="{FA88F843-41A6-4BEA-87E0-47ECEBB9F9C0}" srcOrd="0" destOrd="0" presId="urn:microsoft.com/office/officeart/2005/8/layout/process3"/>
    <dgm:cxn modelId="{723EC643-7F66-43C0-B660-22A018DA5615}" type="presOf" srcId="{6EAC74C9-F06D-46AF-BC42-8EF9829BFF36}" destId="{2DBFA8B0-E3B4-4F7D-8672-6B7658101374}" srcOrd="0" destOrd="0" presId="urn:microsoft.com/office/officeart/2005/8/layout/process3"/>
    <dgm:cxn modelId="{4E1AD345-CD80-48A6-AFF1-D746E427288D}" type="presOf" srcId="{FAFFAF97-9C25-435E-98C4-E7D1E10727AE}" destId="{2DBFA8B0-E3B4-4F7D-8672-6B7658101374}" srcOrd="0" destOrd="1" presId="urn:microsoft.com/office/officeart/2005/8/layout/process3"/>
    <dgm:cxn modelId="{0FDA1667-6543-4EC3-80BF-870693A87F45}" type="presOf" srcId="{B88892FB-C6E4-4BF3-BB4A-86F2438B14A8}" destId="{C80EAE1F-4371-4D9E-84F8-F48F63A78501}" srcOrd="0" destOrd="0" presId="urn:microsoft.com/office/officeart/2005/8/layout/process3"/>
    <dgm:cxn modelId="{7FEA576B-A609-420F-AF32-2D3C8A5125CA}" srcId="{6BD8F347-3A6E-44C8-9A14-F3703ADE272A}" destId="{72E68187-4FF8-45D4-B4DE-0BC65148DB93}" srcOrd="2" destOrd="0" parTransId="{C21B5E83-A9E5-4297-9182-E319B68FE592}" sibTransId="{27C78062-A87B-4F6E-857B-6B3C00A387F7}"/>
    <dgm:cxn modelId="{7623176C-5520-4EC5-811A-9518DEFDAE61}" type="presOf" srcId="{B88892FB-C6E4-4BF3-BB4A-86F2438B14A8}" destId="{57231377-80C3-4EC2-9F55-22588B4F36A2}" srcOrd="1" destOrd="0" presId="urn:microsoft.com/office/officeart/2005/8/layout/process3"/>
    <dgm:cxn modelId="{36CF674C-F40D-42C4-88B8-BE5F4EBE8153}" type="presOf" srcId="{781839D2-3967-4A3E-B10F-680E7A2DADD3}" destId="{74C701D3-3938-44EC-B63D-2FE3ABDC654B}" srcOrd="0" destOrd="0" presId="urn:microsoft.com/office/officeart/2005/8/layout/process3"/>
    <dgm:cxn modelId="{EA10416E-F1B1-4CBF-8C73-EAB789BB3AC4}" srcId="{A13F7CCA-B204-4F18-9763-22FA2304F858}" destId="{54000B8A-71BA-4735-8B68-27C609BAF86A}" srcOrd="1" destOrd="0" parTransId="{799E865D-D243-4322-A250-BDBB5E54F380}" sibTransId="{330BB7F5-212D-4345-A119-476618CC4D06}"/>
    <dgm:cxn modelId="{0D68FA6F-BEF5-4D5B-A090-FAA39CE37396}" srcId="{6EAC74C9-F06D-46AF-BC42-8EF9829BFF36}" destId="{F835EA82-E1E9-4E20-B347-F0E0E085B01B}" srcOrd="1" destOrd="0" parTransId="{75B6EF4C-9EE2-4C41-A9D9-CDE7317D7E90}" sibTransId="{B6F53481-426A-4C4A-B41C-079785A939CF}"/>
    <dgm:cxn modelId="{28843951-952C-468D-8113-E9D1B1601AF6}" srcId="{781839D2-3967-4A3E-B10F-680E7A2DADD3}" destId="{4B3B725B-10C9-4D56-A540-F9A128F345F6}" srcOrd="3" destOrd="0" parTransId="{34C6CCCE-FC7A-4DF6-970C-3FEB72E15A12}" sibTransId="{0D163F66-D3AD-4D87-9688-0B4EA172031C}"/>
    <dgm:cxn modelId="{56AF0753-B1D3-4844-8435-A17EF63CD13C}" srcId="{781839D2-3967-4A3E-B10F-680E7A2DADD3}" destId="{315E6EEF-A76A-42C1-A6D9-6241556CE87E}" srcOrd="0" destOrd="0" parTransId="{F69ED344-84C5-4EE1-95F4-A0D9CC3DD2B2}" sibTransId="{D64C3C9C-212E-4C7A-87CE-F0724DF4D0CD}"/>
    <dgm:cxn modelId="{506D7473-C66C-4482-A1A4-7D7A5868476F}" srcId="{483E8D08-AAFD-40D3-8804-90D20EC82455}" destId="{781839D2-3967-4A3E-B10F-680E7A2DADD3}" srcOrd="0" destOrd="0" parTransId="{33B234E6-3357-43A8-B7E7-9B675937FCF0}" sibTransId="{C9A922E0-1B37-46ED-9D40-4826C891C00D}"/>
    <dgm:cxn modelId="{23EFA279-BA93-44F3-99D8-CF0341C5D565}" type="presOf" srcId="{4B3B725B-10C9-4D56-A540-F9A128F345F6}" destId="{74C701D3-3938-44EC-B63D-2FE3ABDC654B}" srcOrd="0" destOrd="4" presId="urn:microsoft.com/office/officeart/2005/8/layout/process3"/>
    <dgm:cxn modelId="{69945087-E0F3-4808-BB25-D8F3269FFEBC}" type="presOf" srcId="{483E8D08-AAFD-40D3-8804-90D20EC82455}" destId="{454E4DA5-7E1C-4774-A8CC-C87440E4029B}" srcOrd="1" destOrd="0" presId="urn:microsoft.com/office/officeart/2005/8/layout/process3"/>
    <dgm:cxn modelId="{5133D58A-E0F1-4196-A5C0-634BDC345AC3}" type="presOf" srcId="{F835EA82-E1E9-4E20-B347-F0E0E085B01B}" destId="{2DBFA8B0-E3B4-4F7D-8672-6B7658101374}" srcOrd="0" destOrd="2" presId="urn:microsoft.com/office/officeart/2005/8/layout/process3"/>
    <dgm:cxn modelId="{54162C8B-748D-4B3E-BF1D-EA1CEF8859FF}" srcId="{72E68187-4FF8-45D4-B4DE-0BC65148DB93}" destId="{A13F7CCA-B204-4F18-9763-22FA2304F858}" srcOrd="0" destOrd="0" parTransId="{6BE3F6B3-1FA5-4881-85FE-C96CB26555A9}" sibTransId="{C36C9EB8-52C5-40C6-912F-87F1BDF5EF04}"/>
    <dgm:cxn modelId="{6C9D808B-23A4-4E25-85B0-F94085F4036E}" srcId="{6EAC74C9-F06D-46AF-BC42-8EF9829BFF36}" destId="{FC97F675-0444-4F9C-B915-1B1A11607045}" srcOrd="2" destOrd="0" parTransId="{C706CDBE-56D9-4769-A256-70D9019542D3}" sibTransId="{E9560350-4052-4961-93C6-02AD932D8044}"/>
    <dgm:cxn modelId="{610AD28B-6D62-498B-95FF-514422A22C2A}" type="presOf" srcId="{C407E31D-BEE3-4817-BF32-678012EED287}" destId="{8D22765F-665F-4DA9-8E20-3054B653378B}" srcOrd="1" destOrd="0" presId="urn:microsoft.com/office/officeart/2005/8/layout/process3"/>
    <dgm:cxn modelId="{C8A0D58C-C758-47C0-9D62-9B9EC80CB877}" srcId="{A13F7CCA-B204-4F18-9763-22FA2304F858}" destId="{9D252BB6-CDF3-4012-A207-ED9297E4F46D}" srcOrd="3" destOrd="0" parTransId="{077D94A3-009C-4B4D-8A53-403FD3F6165E}" sibTransId="{3A9E7937-B01F-4600-AF59-7D6D863D095C}"/>
    <dgm:cxn modelId="{7CAC0395-C79F-472C-8631-DC66331B63C3}" type="presOf" srcId="{19B331EC-FE5E-4620-8ACE-933E08C5E5FA}" destId="{74C701D3-3938-44EC-B63D-2FE3ABDC654B}" srcOrd="0" destOrd="2" presId="urn:microsoft.com/office/officeart/2005/8/layout/process3"/>
    <dgm:cxn modelId="{04FD6E95-1EDD-4BB0-8F35-B40B609601B5}" type="presOf" srcId="{54000B8A-71BA-4735-8B68-27C609BAF86A}" destId="{FA88F843-41A6-4BEA-87E0-47ECEBB9F9C0}" srcOrd="0" destOrd="2" presId="urn:microsoft.com/office/officeart/2005/8/layout/process3"/>
    <dgm:cxn modelId="{C0971D98-4B88-4591-BC56-BA715C1D5B6E}" srcId="{A13F7CCA-B204-4F18-9763-22FA2304F858}" destId="{ABE6D1CB-FD47-4951-A3CF-B4BF57D865E3}" srcOrd="4" destOrd="0" parTransId="{2923A7AB-0F15-454F-B84A-2EC5419DB167}" sibTransId="{D96A3516-19C4-4EC6-9160-254957224392}"/>
    <dgm:cxn modelId="{FE388899-009B-4841-9597-A7D2A1A08623}" srcId="{B88892FB-C6E4-4BF3-BB4A-86F2438B14A8}" destId="{6EAC74C9-F06D-46AF-BC42-8EF9829BFF36}" srcOrd="0" destOrd="0" parTransId="{AB3163A3-EC56-41EE-9DC7-F5A7119B9E25}" sibTransId="{F75D2E08-0133-417D-B4EF-DA7C1157C738}"/>
    <dgm:cxn modelId="{80FD389A-016B-4606-ABA8-E3FF62907C59}" srcId="{6EAC74C9-F06D-46AF-BC42-8EF9829BFF36}" destId="{FAFFAF97-9C25-435E-98C4-E7D1E10727AE}" srcOrd="0" destOrd="0" parTransId="{101BC754-B965-45E7-B641-377D3D7EAAC2}" sibTransId="{CED3488A-E04C-4E71-B2C6-7F4E54BA76EA}"/>
    <dgm:cxn modelId="{8D3C9FA4-B45E-45E6-B45B-5F2BA2577BC2}" type="presOf" srcId="{A44FA67F-7E7A-4719-8749-9B5CB1DD815D}" destId="{8D98450F-B020-4DA6-90C0-58FFC1AA5D01}" srcOrd="1" destOrd="0" presId="urn:microsoft.com/office/officeart/2005/8/layout/process3"/>
    <dgm:cxn modelId="{F668D1A9-C52D-4FEC-BDB7-19C51AA4D7B5}" srcId="{781839D2-3967-4A3E-B10F-680E7A2DADD3}" destId="{1CDE2EF0-D8E9-4FF4-9F78-30268D36E45D}" srcOrd="2" destOrd="0" parTransId="{85BF1417-0F33-42F0-974E-7C6370922016}" sibTransId="{D29A608B-82F1-4EB4-A642-4A459BD6C31D}"/>
    <dgm:cxn modelId="{50E85FB8-0DC5-4045-B348-1C8A182337EE}" type="presOf" srcId="{6BD8F347-3A6E-44C8-9A14-F3703ADE272A}" destId="{85CDFF59-4385-4135-83E9-2F6B2D5B8509}" srcOrd="0" destOrd="0" presId="urn:microsoft.com/office/officeart/2005/8/layout/process3"/>
    <dgm:cxn modelId="{B7E415BE-85E7-49F8-93F1-B94C7A2CAC9E}" type="presOf" srcId="{483E8D08-AAFD-40D3-8804-90D20EC82455}" destId="{63CE9E2A-156A-42E7-8237-BCA1B854A57A}" srcOrd="0" destOrd="0" presId="urn:microsoft.com/office/officeart/2005/8/layout/process3"/>
    <dgm:cxn modelId="{EA98D4C6-977E-435A-B288-B9E8EEE38977}" type="presOf" srcId="{315E6EEF-A76A-42C1-A6D9-6241556CE87E}" destId="{74C701D3-3938-44EC-B63D-2FE3ABDC654B}" srcOrd="0" destOrd="1" presId="urn:microsoft.com/office/officeart/2005/8/layout/process3"/>
    <dgm:cxn modelId="{0EA0C4D2-C7AA-41A8-AA88-C13FDE9E4016}" type="presOf" srcId="{FC97F675-0444-4F9C-B915-1B1A11607045}" destId="{2DBFA8B0-E3B4-4F7D-8672-6B7658101374}" srcOrd="0" destOrd="3" presId="urn:microsoft.com/office/officeart/2005/8/layout/process3"/>
    <dgm:cxn modelId="{7B49F5D8-77AA-4F6F-9819-60E31A8F3FBB}" type="presOf" srcId="{A44FA67F-7E7A-4719-8749-9B5CB1DD815D}" destId="{5385768C-567F-4859-811B-2284A1F3B1EB}" srcOrd="0" destOrd="0" presId="urn:microsoft.com/office/officeart/2005/8/layout/process3"/>
    <dgm:cxn modelId="{182425DB-A978-4546-85F5-A8B691B3FACD}" type="presOf" srcId="{1CDE2EF0-D8E9-4FF4-9F78-30268D36E45D}" destId="{74C701D3-3938-44EC-B63D-2FE3ABDC654B}" srcOrd="0" destOrd="3" presId="urn:microsoft.com/office/officeart/2005/8/layout/process3"/>
    <dgm:cxn modelId="{EBBF7BDB-A0E6-4F26-8614-D6976CC5FCCF}" srcId="{6EAC74C9-F06D-46AF-BC42-8EF9829BFF36}" destId="{68EB921C-B0E4-45AC-9F84-81D71A353611}" srcOrd="3" destOrd="0" parTransId="{B3CCBD08-9352-4CA5-AF57-7A6B3736B295}" sibTransId="{B1574A55-6825-426E-A42C-2AFB278E2CD3}"/>
    <dgm:cxn modelId="{D249B9F5-1642-45A9-9A91-59FA46C4ABE7}" type="presOf" srcId="{68EB921C-B0E4-45AC-9F84-81D71A353611}" destId="{2DBFA8B0-E3B4-4F7D-8672-6B7658101374}" srcOrd="0" destOrd="4" presId="urn:microsoft.com/office/officeart/2005/8/layout/process3"/>
    <dgm:cxn modelId="{ADA412FA-8A8F-47C7-B1E0-A7580DF2D38C}" type="presOf" srcId="{72E68187-4FF8-45D4-B4DE-0BC65148DB93}" destId="{D3B90452-3392-4710-8E1B-267104E75CF4}" srcOrd="0" destOrd="0" presId="urn:microsoft.com/office/officeart/2005/8/layout/process3"/>
    <dgm:cxn modelId="{C5049EFD-6A38-4632-B332-5117B6816896}" srcId="{781839D2-3967-4A3E-B10F-680E7A2DADD3}" destId="{D253D989-D2B9-4872-8FCF-CF3FEB9B4BD7}" srcOrd="4" destOrd="0" parTransId="{0BF171C3-1F11-4C60-B55B-92F680264D05}" sibTransId="{6B782D21-6892-4FCE-8910-9C57C94B8801}"/>
    <dgm:cxn modelId="{4708CCFF-A6A8-4026-9ECA-981975542C10}" type="presOf" srcId="{72E68187-4FF8-45D4-B4DE-0BC65148DB93}" destId="{D0FC814E-D746-40CA-BBDF-18BC99654833}" srcOrd="1" destOrd="0" presId="urn:microsoft.com/office/officeart/2005/8/layout/process3"/>
    <dgm:cxn modelId="{38E3D1FF-17ED-4CCB-90DC-3E9B55BB2A63}" srcId="{A13F7CCA-B204-4F18-9763-22FA2304F858}" destId="{FF2BBF54-61AF-4E58-860A-5F44FAE18096}" srcOrd="0" destOrd="0" parTransId="{2D97585D-628F-4462-8F87-E752047D91FC}" sibTransId="{6A4DBD96-4C5B-474A-9DAD-F14DF204EDF3}"/>
    <dgm:cxn modelId="{EABAA178-6C67-424B-8EC6-0002EAF1E9D3}" type="presParOf" srcId="{85CDFF59-4385-4135-83E9-2F6B2D5B8509}" destId="{750372A4-D337-4521-AA1F-F12E1F1216FC}" srcOrd="0" destOrd="0" presId="urn:microsoft.com/office/officeart/2005/8/layout/process3"/>
    <dgm:cxn modelId="{FF90F79C-9DBC-4577-A809-91AC1A67E6A3}" type="presParOf" srcId="{750372A4-D337-4521-AA1F-F12E1F1216FC}" destId="{C80EAE1F-4371-4D9E-84F8-F48F63A78501}" srcOrd="0" destOrd="0" presId="urn:microsoft.com/office/officeart/2005/8/layout/process3"/>
    <dgm:cxn modelId="{BD869B70-F0D0-4CE4-998C-669A128F9BB1}" type="presParOf" srcId="{750372A4-D337-4521-AA1F-F12E1F1216FC}" destId="{57231377-80C3-4EC2-9F55-22588B4F36A2}" srcOrd="1" destOrd="0" presId="urn:microsoft.com/office/officeart/2005/8/layout/process3"/>
    <dgm:cxn modelId="{DB7FEC2D-B1EE-4E75-94B3-6A031C6D65CF}" type="presParOf" srcId="{750372A4-D337-4521-AA1F-F12E1F1216FC}" destId="{2DBFA8B0-E3B4-4F7D-8672-6B7658101374}" srcOrd="2" destOrd="0" presId="urn:microsoft.com/office/officeart/2005/8/layout/process3"/>
    <dgm:cxn modelId="{3A17BA4E-C162-46FA-A0E2-40D69F50CB3E}" type="presParOf" srcId="{85CDFF59-4385-4135-83E9-2F6B2D5B8509}" destId="{5385768C-567F-4859-811B-2284A1F3B1EB}" srcOrd="1" destOrd="0" presId="urn:microsoft.com/office/officeart/2005/8/layout/process3"/>
    <dgm:cxn modelId="{4B1BEE32-97F6-44F8-A21D-8032C2CFD3C1}" type="presParOf" srcId="{5385768C-567F-4859-811B-2284A1F3B1EB}" destId="{8D98450F-B020-4DA6-90C0-58FFC1AA5D01}" srcOrd="0" destOrd="0" presId="urn:microsoft.com/office/officeart/2005/8/layout/process3"/>
    <dgm:cxn modelId="{80EA275D-22F9-489B-BC75-8C4E4B6FEB4C}" type="presParOf" srcId="{85CDFF59-4385-4135-83E9-2F6B2D5B8509}" destId="{EF6C7807-DEE8-4777-89C1-60B88F399371}" srcOrd="2" destOrd="0" presId="urn:microsoft.com/office/officeart/2005/8/layout/process3"/>
    <dgm:cxn modelId="{669D3669-5E3C-474F-BF2C-4DD745E6AC8F}" type="presParOf" srcId="{EF6C7807-DEE8-4777-89C1-60B88F399371}" destId="{63CE9E2A-156A-42E7-8237-BCA1B854A57A}" srcOrd="0" destOrd="0" presId="urn:microsoft.com/office/officeart/2005/8/layout/process3"/>
    <dgm:cxn modelId="{D4E7B4A5-E766-4415-8BFC-9ABA392C5740}" type="presParOf" srcId="{EF6C7807-DEE8-4777-89C1-60B88F399371}" destId="{454E4DA5-7E1C-4774-A8CC-C87440E4029B}" srcOrd="1" destOrd="0" presId="urn:microsoft.com/office/officeart/2005/8/layout/process3"/>
    <dgm:cxn modelId="{29F47EC4-1C4E-46CC-9E3B-3FCC3B1B2786}" type="presParOf" srcId="{EF6C7807-DEE8-4777-89C1-60B88F399371}" destId="{74C701D3-3938-44EC-B63D-2FE3ABDC654B}" srcOrd="2" destOrd="0" presId="urn:microsoft.com/office/officeart/2005/8/layout/process3"/>
    <dgm:cxn modelId="{C572198C-1030-450B-839B-115E76766567}" type="presParOf" srcId="{85CDFF59-4385-4135-83E9-2F6B2D5B8509}" destId="{B487F448-DD8A-40A7-BB65-FEE81ECB2EF1}" srcOrd="3" destOrd="0" presId="urn:microsoft.com/office/officeart/2005/8/layout/process3"/>
    <dgm:cxn modelId="{D175ED4D-D0FB-4E0F-ABC0-A0AB2C052DEC}" type="presParOf" srcId="{B487F448-DD8A-40A7-BB65-FEE81ECB2EF1}" destId="{8D22765F-665F-4DA9-8E20-3054B653378B}" srcOrd="0" destOrd="0" presId="urn:microsoft.com/office/officeart/2005/8/layout/process3"/>
    <dgm:cxn modelId="{29A8FE3E-BC91-45E8-987D-A9589427BE82}" type="presParOf" srcId="{85CDFF59-4385-4135-83E9-2F6B2D5B8509}" destId="{F7718C5F-1318-4759-B43E-39967B1E3930}" srcOrd="4" destOrd="0" presId="urn:microsoft.com/office/officeart/2005/8/layout/process3"/>
    <dgm:cxn modelId="{4871760A-6390-462E-851C-393D624768F6}" type="presParOf" srcId="{F7718C5F-1318-4759-B43E-39967B1E3930}" destId="{D3B90452-3392-4710-8E1B-267104E75CF4}" srcOrd="0" destOrd="0" presId="urn:microsoft.com/office/officeart/2005/8/layout/process3"/>
    <dgm:cxn modelId="{7618E24F-8AE4-4E77-9611-DA97F4F74213}" type="presParOf" srcId="{F7718C5F-1318-4759-B43E-39967B1E3930}" destId="{D0FC814E-D746-40CA-BBDF-18BC99654833}" srcOrd="1" destOrd="0" presId="urn:microsoft.com/office/officeart/2005/8/layout/process3"/>
    <dgm:cxn modelId="{FA99BBDB-816C-46A5-B055-9255037B27A5}" type="presParOf" srcId="{F7718C5F-1318-4759-B43E-39967B1E3930}" destId="{FA88F843-41A6-4BEA-87E0-47ECEBB9F9C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33EBFF-AA8B-442A-AEE7-C365C282061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FEB46-4DD7-42A3-BDA5-EDC0015782E7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A608E8D-2346-4F5D-9F0A-696DD73F5148}" type="par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3072F533-B7E9-4936-9F9B-98AB7BDA183A}" type="sib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031CFE80-D072-45C7-91BA-B5DA39996336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Preprocess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F5E9024-59D4-414C-80A8-8BF668B387A7}" type="par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AA582B10-CD95-449A-831F-A33A5F9E9A8A}" type="sib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F62ED893-B189-42C9-B585-AFDF96C2E782}">
      <dgm:prSet/>
      <dgm:spPr/>
      <dgm:t>
        <a:bodyPr/>
        <a:lstStyle/>
        <a:p>
          <a:r>
            <a:rPr lang="en-US" dirty="0"/>
            <a:t>Generate Features</a:t>
          </a:r>
          <a:endParaRPr lang="zh-CN" dirty="0"/>
        </a:p>
      </dgm:t>
    </dgm:pt>
    <dgm:pt modelId="{371FFC76-F15E-481D-80D6-FD2015CFBD03}" type="par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1489F47E-CF84-4CF0-9346-42FDAAB2C002}" type="sib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CCE807B4-79B6-449C-AB54-6EEB3C494082}">
      <dgm:prSet/>
      <dgm:spPr/>
      <dgm:t>
        <a:bodyPr/>
        <a:lstStyle/>
        <a:p>
          <a:r>
            <a:rPr lang="en-US"/>
            <a:t>Training</a:t>
          </a:r>
          <a:endParaRPr lang="zh-CN"/>
        </a:p>
      </dgm:t>
    </dgm:pt>
    <dgm:pt modelId="{35612E15-3933-46AA-BCCA-3F07670EA8C3}" type="par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67CEC858-9669-4D4E-B8BB-76CA13A0EF02}" type="sib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01A98C60-73AB-49DA-AE3A-3C760C0A2718}">
      <dgm:prSet/>
      <dgm:spPr/>
      <dgm:t>
        <a:bodyPr/>
        <a:lstStyle/>
        <a:p>
          <a:r>
            <a:rPr lang="en-US" dirty="0"/>
            <a:t>Result</a:t>
          </a:r>
          <a:endParaRPr lang="zh-CN" dirty="0"/>
        </a:p>
      </dgm:t>
    </dgm:pt>
    <dgm:pt modelId="{217F0862-11B2-4EEE-8928-8E10CA3AC31A}" type="par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1997D277-C959-4C5A-95B8-44DE07D7D86E}" type="sib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51DA6961-5934-4E60-8E5F-983C695DDB4C}" type="pres">
      <dgm:prSet presAssocID="{AC33EBFF-AA8B-442A-AEE7-C365C2820615}" presName="rootnode" presStyleCnt="0">
        <dgm:presLayoutVars>
          <dgm:chMax/>
          <dgm:chPref/>
          <dgm:dir/>
          <dgm:animLvl val="lvl"/>
        </dgm:presLayoutVars>
      </dgm:prSet>
      <dgm:spPr/>
    </dgm:pt>
    <dgm:pt modelId="{6118C501-30A3-4504-A035-E7F3484DF59D}" type="pres">
      <dgm:prSet presAssocID="{D30FEB46-4DD7-42A3-BDA5-EDC0015782E7}" presName="composite" presStyleCnt="0"/>
      <dgm:spPr/>
    </dgm:pt>
    <dgm:pt modelId="{92CE1EAD-2A82-48ED-97A5-7933EBF59F4C}" type="pres">
      <dgm:prSet presAssocID="{D30FEB46-4DD7-42A3-BDA5-EDC0015782E7}" presName="LShape" presStyleLbl="alignNode1" presStyleIdx="0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D030F4E-8BD9-4589-9FBA-EEC5AB723FF1}" type="pres">
      <dgm:prSet presAssocID="{D30FEB46-4DD7-42A3-BDA5-EDC0015782E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D7E8A2-A319-4563-8462-F330138881B8}" type="pres">
      <dgm:prSet presAssocID="{D30FEB46-4DD7-42A3-BDA5-EDC0015782E7}" presName="Triangle" presStyleLbl="alignNode1" presStyleIdx="1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756F16D9-94E2-4743-A9CB-96C766595510}" type="pres">
      <dgm:prSet presAssocID="{3072F533-B7E9-4936-9F9B-98AB7BDA183A}" presName="sibTrans" presStyleCnt="0"/>
      <dgm:spPr/>
    </dgm:pt>
    <dgm:pt modelId="{9D3A835A-AA60-4FC7-B695-3872069E51BB}" type="pres">
      <dgm:prSet presAssocID="{3072F533-B7E9-4936-9F9B-98AB7BDA183A}" presName="space" presStyleCnt="0"/>
      <dgm:spPr/>
    </dgm:pt>
    <dgm:pt modelId="{C9600930-E0A3-4939-B1A5-DBE7C4298E28}" type="pres">
      <dgm:prSet presAssocID="{031CFE80-D072-45C7-91BA-B5DA39996336}" presName="composite" presStyleCnt="0"/>
      <dgm:spPr/>
    </dgm:pt>
    <dgm:pt modelId="{644FD09F-8431-43B7-BB36-45058ED490C3}" type="pres">
      <dgm:prSet presAssocID="{031CFE80-D072-45C7-91BA-B5DA39996336}" presName="LShape" presStyleLbl="alignNode1" presStyleIdx="2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858A6F9-47AB-42DC-B8C1-DD3B0AD3DBB6}" type="pres">
      <dgm:prSet presAssocID="{031CFE80-D072-45C7-91BA-B5DA3999633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6CFC180-E688-4E1C-AC68-DA3C2B01EAB7}" type="pres">
      <dgm:prSet presAssocID="{031CFE80-D072-45C7-91BA-B5DA39996336}" presName="Triangle" presStyleLbl="alignNode1" presStyleIdx="3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E661EDE8-7EEE-4082-A3C8-C0F0E87BAF7E}" type="pres">
      <dgm:prSet presAssocID="{AA582B10-CD95-449A-831F-A33A5F9E9A8A}" presName="sibTrans" presStyleCnt="0"/>
      <dgm:spPr/>
    </dgm:pt>
    <dgm:pt modelId="{280FFC04-4560-40E1-97AC-50D5A0E7F6C7}" type="pres">
      <dgm:prSet presAssocID="{AA582B10-CD95-449A-831F-A33A5F9E9A8A}" presName="space" presStyleCnt="0"/>
      <dgm:spPr/>
    </dgm:pt>
    <dgm:pt modelId="{1CB0949B-3B52-47F3-AB5A-20B0D7D138EE}" type="pres">
      <dgm:prSet presAssocID="{F62ED893-B189-42C9-B585-AFDF96C2E782}" presName="composite" presStyleCnt="0"/>
      <dgm:spPr/>
    </dgm:pt>
    <dgm:pt modelId="{73259592-4EE3-4C98-A48E-2F9A56DBA0E0}" type="pres">
      <dgm:prSet presAssocID="{F62ED893-B189-42C9-B585-AFDF96C2E782}" presName="LShape" presStyleLbl="alignNode1" presStyleIdx="4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113EEF55-0520-426E-A50A-69E02A317854}" type="pres">
      <dgm:prSet presAssocID="{F62ED893-B189-42C9-B585-AFDF96C2E78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380F946-63A9-4FA4-81E3-B1B2A1D50137}" type="pres">
      <dgm:prSet presAssocID="{F62ED893-B189-42C9-B585-AFDF96C2E782}" presName="Triangle" presStyleLbl="alignNode1" presStyleIdx="5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BA4FFE9-1BC2-4FFC-8A7C-35C79BC29F8B}" type="pres">
      <dgm:prSet presAssocID="{1489F47E-CF84-4CF0-9346-42FDAAB2C002}" presName="sibTrans" presStyleCnt="0"/>
      <dgm:spPr/>
    </dgm:pt>
    <dgm:pt modelId="{E7F38AF7-5705-4B10-89D5-1373136F03D5}" type="pres">
      <dgm:prSet presAssocID="{1489F47E-CF84-4CF0-9346-42FDAAB2C002}" presName="space" presStyleCnt="0"/>
      <dgm:spPr/>
    </dgm:pt>
    <dgm:pt modelId="{8BF0A912-82ED-4902-AC39-119FD5D548A9}" type="pres">
      <dgm:prSet presAssocID="{CCE807B4-79B6-449C-AB54-6EEB3C494082}" presName="composite" presStyleCnt="0"/>
      <dgm:spPr/>
    </dgm:pt>
    <dgm:pt modelId="{AA9C59F3-A58E-457F-B865-E7C835389340}" type="pres">
      <dgm:prSet presAssocID="{CCE807B4-79B6-449C-AB54-6EEB3C494082}" presName="LShape" presStyleLbl="alignNode1" presStyleIdx="6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49E53AD-576C-4E2C-83F9-FEA63041075F}" type="pres">
      <dgm:prSet presAssocID="{CCE807B4-79B6-449C-AB54-6EEB3C49408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C09E52-BDE7-4EC4-870F-6D24520A98CA}" type="pres">
      <dgm:prSet presAssocID="{CCE807B4-79B6-449C-AB54-6EEB3C494082}" presName="Triangle" presStyleLbl="alignNode1" presStyleIdx="7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96D620C3-8F44-4B7D-B730-A7AEE9735C32}" type="pres">
      <dgm:prSet presAssocID="{67CEC858-9669-4D4E-B8BB-76CA13A0EF02}" presName="sibTrans" presStyleCnt="0"/>
      <dgm:spPr/>
    </dgm:pt>
    <dgm:pt modelId="{791DFB6C-D85E-44B0-B3E4-20133F54F96F}" type="pres">
      <dgm:prSet presAssocID="{67CEC858-9669-4D4E-B8BB-76CA13A0EF02}" presName="space" presStyleCnt="0"/>
      <dgm:spPr/>
    </dgm:pt>
    <dgm:pt modelId="{7CDC796E-052F-4D6A-B185-68266EFA68A6}" type="pres">
      <dgm:prSet presAssocID="{01A98C60-73AB-49DA-AE3A-3C760C0A2718}" presName="composite" presStyleCnt="0"/>
      <dgm:spPr/>
    </dgm:pt>
    <dgm:pt modelId="{7B9A1252-7723-4275-A091-91A0FB6B201E}" type="pres">
      <dgm:prSet presAssocID="{01A98C60-73AB-49DA-AE3A-3C760C0A2718}" presName="LShape" presStyleLbl="alignNode1" presStyleIdx="8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A8194CD3-15E0-4139-97F8-0D109469B481}" type="pres">
      <dgm:prSet presAssocID="{01A98C60-73AB-49DA-AE3A-3C760C0A27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44C140C-EF2A-47CB-9DAE-4E282DB8EAE2}" type="presOf" srcId="{F62ED893-B189-42C9-B585-AFDF96C2E782}" destId="{113EEF55-0520-426E-A50A-69E02A317854}" srcOrd="0" destOrd="0" presId="urn:microsoft.com/office/officeart/2009/3/layout/StepUpProcess"/>
    <dgm:cxn modelId="{5CE8F30D-63D9-4A1A-9063-59C2B69B0BED}" srcId="{AC33EBFF-AA8B-442A-AEE7-C365C2820615}" destId="{01A98C60-73AB-49DA-AE3A-3C760C0A2718}" srcOrd="4" destOrd="0" parTransId="{217F0862-11B2-4EEE-8928-8E10CA3AC31A}" sibTransId="{1997D277-C959-4C5A-95B8-44DE07D7D86E}"/>
    <dgm:cxn modelId="{63588113-8ADA-4A50-BB40-AB4471731EB2}" type="presOf" srcId="{01A98C60-73AB-49DA-AE3A-3C760C0A2718}" destId="{A8194CD3-15E0-4139-97F8-0D109469B481}" srcOrd="0" destOrd="0" presId="urn:microsoft.com/office/officeart/2009/3/layout/StepUpProcess"/>
    <dgm:cxn modelId="{BB2E3068-A47F-4CDE-A720-C578B4FF3A55}" srcId="{AC33EBFF-AA8B-442A-AEE7-C365C2820615}" destId="{031CFE80-D072-45C7-91BA-B5DA39996336}" srcOrd="1" destOrd="0" parTransId="{7F5E9024-59D4-414C-80A8-8BF668B387A7}" sibTransId="{AA582B10-CD95-449A-831F-A33A5F9E9A8A}"/>
    <dgm:cxn modelId="{7BF2D049-531C-491C-94E1-F2A5636AB866}" srcId="{AC33EBFF-AA8B-442A-AEE7-C365C2820615}" destId="{CCE807B4-79B6-449C-AB54-6EEB3C494082}" srcOrd="3" destOrd="0" parTransId="{35612E15-3933-46AA-BCCA-3F07670EA8C3}" sibTransId="{67CEC858-9669-4D4E-B8BB-76CA13A0EF02}"/>
    <dgm:cxn modelId="{82E64094-352F-4258-8402-7B7631DBDB1D}" type="presOf" srcId="{031CFE80-D072-45C7-91BA-B5DA39996336}" destId="{F858A6F9-47AB-42DC-B8C1-DD3B0AD3DBB6}" srcOrd="0" destOrd="0" presId="urn:microsoft.com/office/officeart/2009/3/layout/StepUpProcess"/>
    <dgm:cxn modelId="{A04F1FAB-7C4C-423B-9A22-05268FE4D90A}" type="presOf" srcId="{D30FEB46-4DD7-42A3-BDA5-EDC0015782E7}" destId="{BD030F4E-8BD9-4589-9FBA-EEC5AB723FF1}" srcOrd="0" destOrd="0" presId="urn:microsoft.com/office/officeart/2009/3/layout/StepUpProcess"/>
    <dgm:cxn modelId="{EE8220AB-44C0-4BB5-8E1D-8DF256B5FCAA}" srcId="{AC33EBFF-AA8B-442A-AEE7-C365C2820615}" destId="{F62ED893-B189-42C9-B585-AFDF96C2E782}" srcOrd="2" destOrd="0" parTransId="{371FFC76-F15E-481D-80D6-FD2015CFBD03}" sibTransId="{1489F47E-CF84-4CF0-9346-42FDAAB2C002}"/>
    <dgm:cxn modelId="{1BF95DDD-7ADC-4479-A031-A1E8F0B430FC}" srcId="{AC33EBFF-AA8B-442A-AEE7-C365C2820615}" destId="{D30FEB46-4DD7-42A3-BDA5-EDC0015782E7}" srcOrd="0" destOrd="0" parTransId="{3A608E8D-2346-4F5D-9F0A-696DD73F5148}" sibTransId="{3072F533-B7E9-4936-9F9B-98AB7BDA183A}"/>
    <dgm:cxn modelId="{478684E0-1EA9-4DB0-857F-2793BCC728C4}" type="presOf" srcId="{AC33EBFF-AA8B-442A-AEE7-C365C2820615}" destId="{51DA6961-5934-4E60-8E5F-983C695DDB4C}" srcOrd="0" destOrd="0" presId="urn:microsoft.com/office/officeart/2009/3/layout/StepUpProcess"/>
    <dgm:cxn modelId="{D22215E7-59C9-4919-8911-34CD99D4A6BC}" type="presOf" srcId="{CCE807B4-79B6-449C-AB54-6EEB3C494082}" destId="{F49E53AD-576C-4E2C-83F9-FEA63041075F}" srcOrd="0" destOrd="0" presId="urn:microsoft.com/office/officeart/2009/3/layout/StepUpProcess"/>
    <dgm:cxn modelId="{66CDE80B-275F-4B68-8871-FB5F7A92D38B}" type="presParOf" srcId="{51DA6961-5934-4E60-8E5F-983C695DDB4C}" destId="{6118C501-30A3-4504-A035-E7F3484DF59D}" srcOrd="0" destOrd="0" presId="urn:microsoft.com/office/officeart/2009/3/layout/StepUpProcess"/>
    <dgm:cxn modelId="{A96618D1-6E17-4512-8F0C-C99B63097492}" type="presParOf" srcId="{6118C501-30A3-4504-A035-E7F3484DF59D}" destId="{92CE1EAD-2A82-48ED-97A5-7933EBF59F4C}" srcOrd="0" destOrd="0" presId="urn:microsoft.com/office/officeart/2009/3/layout/StepUpProcess"/>
    <dgm:cxn modelId="{CFD3D132-2F8E-41A3-BDF7-EAEE2AC4B421}" type="presParOf" srcId="{6118C501-30A3-4504-A035-E7F3484DF59D}" destId="{BD030F4E-8BD9-4589-9FBA-EEC5AB723FF1}" srcOrd="1" destOrd="0" presId="urn:microsoft.com/office/officeart/2009/3/layout/StepUpProcess"/>
    <dgm:cxn modelId="{02AB203B-1F9A-45DA-B7A4-EEFF7195EEDA}" type="presParOf" srcId="{6118C501-30A3-4504-A035-E7F3484DF59D}" destId="{B0D7E8A2-A319-4563-8462-F330138881B8}" srcOrd="2" destOrd="0" presId="urn:microsoft.com/office/officeart/2009/3/layout/StepUpProcess"/>
    <dgm:cxn modelId="{8C0B5F1E-D883-4458-92C6-CE677223B6D9}" type="presParOf" srcId="{51DA6961-5934-4E60-8E5F-983C695DDB4C}" destId="{756F16D9-94E2-4743-A9CB-96C766595510}" srcOrd="1" destOrd="0" presId="urn:microsoft.com/office/officeart/2009/3/layout/StepUpProcess"/>
    <dgm:cxn modelId="{2DBAEA42-6DB2-4297-A103-3065535572C4}" type="presParOf" srcId="{756F16D9-94E2-4743-A9CB-96C766595510}" destId="{9D3A835A-AA60-4FC7-B695-3872069E51BB}" srcOrd="0" destOrd="0" presId="urn:microsoft.com/office/officeart/2009/3/layout/StepUpProcess"/>
    <dgm:cxn modelId="{99404E00-0772-438E-873A-51FF2E6CE173}" type="presParOf" srcId="{51DA6961-5934-4E60-8E5F-983C695DDB4C}" destId="{C9600930-E0A3-4939-B1A5-DBE7C4298E28}" srcOrd="2" destOrd="0" presId="urn:microsoft.com/office/officeart/2009/3/layout/StepUpProcess"/>
    <dgm:cxn modelId="{9BE2687A-E179-4831-9A28-8DB37DC2BFE3}" type="presParOf" srcId="{C9600930-E0A3-4939-B1A5-DBE7C4298E28}" destId="{644FD09F-8431-43B7-BB36-45058ED490C3}" srcOrd="0" destOrd="0" presId="urn:microsoft.com/office/officeart/2009/3/layout/StepUpProcess"/>
    <dgm:cxn modelId="{624AB1C2-1A08-4FF9-99B3-767753C43EB9}" type="presParOf" srcId="{C9600930-E0A3-4939-B1A5-DBE7C4298E28}" destId="{F858A6F9-47AB-42DC-B8C1-DD3B0AD3DBB6}" srcOrd="1" destOrd="0" presId="urn:microsoft.com/office/officeart/2009/3/layout/StepUpProcess"/>
    <dgm:cxn modelId="{3E21C9DF-B70E-4A06-A314-B7CE10468093}" type="presParOf" srcId="{C9600930-E0A3-4939-B1A5-DBE7C4298E28}" destId="{76CFC180-E688-4E1C-AC68-DA3C2B01EAB7}" srcOrd="2" destOrd="0" presId="urn:microsoft.com/office/officeart/2009/3/layout/StepUpProcess"/>
    <dgm:cxn modelId="{CB787317-FBB6-4FD2-BC24-F62A472C23DF}" type="presParOf" srcId="{51DA6961-5934-4E60-8E5F-983C695DDB4C}" destId="{E661EDE8-7EEE-4082-A3C8-C0F0E87BAF7E}" srcOrd="3" destOrd="0" presId="urn:microsoft.com/office/officeart/2009/3/layout/StepUpProcess"/>
    <dgm:cxn modelId="{6256B34F-9BFF-419B-A5B5-B05F250561C6}" type="presParOf" srcId="{E661EDE8-7EEE-4082-A3C8-C0F0E87BAF7E}" destId="{280FFC04-4560-40E1-97AC-50D5A0E7F6C7}" srcOrd="0" destOrd="0" presId="urn:microsoft.com/office/officeart/2009/3/layout/StepUpProcess"/>
    <dgm:cxn modelId="{6B553452-977E-48BC-8B7B-6AC4D9FA15F0}" type="presParOf" srcId="{51DA6961-5934-4E60-8E5F-983C695DDB4C}" destId="{1CB0949B-3B52-47F3-AB5A-20B0D7D138EE}" srcOrd="4" destOrd="0" presId="urn:microsoft.com/office/officeart/2009/3/layout/StepUpProcess"/>
    <dgm:cxn modelId="{C6D7F417-14F0-4FC9-A825-66EB7AD51F5D}" type="presParOf" srcId="{1CB0949B-3B52-47F3-AB5A-20B0D7D138EE}" destId="{73259592-4EE3-4C98-A48E-2F9A56DBA0E0}" srcOrd="0" destOrd="0" presId="urn:microsoft.com/office/officeart/2009/3/layout/StepUpProcess"/>
    <dgm:cxn modelId="{F65ACB0E-2F7F-4AEB-802B-7BB4664F773D}" type="presParOf" srcId="{1CB0949B-3B52-47F3-AB5A-20B0D7D138EE}" destId="{113EEF55-0520-426E-A50A-69E02A317854}" srcOrd="1" destOrd="0" presId="urn:microsoft.com/office/officeart/2009/3/layout/StepUpProcess"/>
    <dgm:cxn modelId="{87A39A5D-2775-4C83-8ADF-7DDA8CA0AA08}" type="presParOf" srcId="{1CB0949B-3B52-47F3-AB5A-20B0D7D138EE}" destId="{D380F946-63A9-4FA4-81E3-B1B2A1D50137}" srcOrd="2" destOrd="0" presId="urn:microsoft.com/office/officeart/2009/3/layout/StepUpProcess"/>
    <dgm:cxn modelId="{892C23B9-508B-4B1A-B246-89C09B438479}" type="presParOf" srcId="{51DA6961-5934-4E60-8E5F-983C695DDB4C}" destId="{BBA4FFE9-1BC2-4FFC-8A7C-35C79BC29F8B}" srcOrd="5" destOrd="0" presId="urn:microsoft.com/office/officeart/2009/3/layout/StepUpProcess"/>
    <dgm:cxn modelId="{1215B955-7058-4D2A-804F-6EE99EBC53BF}" type="presParOf" srcId="{BBA4FFE9-1BC2-4FFC-8A7C-35C79BC29F8B}" destId="{E7F38AF7-5705-4B10-89D5-1373136F03D5}" srcOrd="0" destOrd="0" presId="urn:microsoft.com/office/officeart/2009/3/layout/StepUpProcess"/>
    <dgm:cxn modelId="{45E5D111-A198-4B6B-B7E8-A5D3C286B342}" type="presParOf" srcId="{51DA6961-5934-4E60-8E5F-983C695DDB4C}" destId="{8BF0A912-82ED-4902-AC39-119FD5D548A9}" srcOrd="6" destOrd="0" presId="urn:microsoft.com/office/officeart/2009/3/layout/StepUpProcess"/>
    <dgm:cxn modelId="{18170799-6C03-4427-A495-638B285F690F}" type="presParOf" srcId="{8BF0A912-82ED-4902-AC39-119FD5D548A9}" destId="{AA9C59F3-A58E-457F-B865-E7C835389340}" srcOrd="0" destOrd="0" presId="urn:microsoft.com/office/officeart/2009/3/layout/StepUpProcess"/>
    <dgm:cxn modelId="{8BE5E8EE-0918-4842-8DDE-A347904DDED1}" type="presParOf" srcId="{8BF0A912-82ED-4902-AC39-119FD5D548A9}" destId="{F49E53AD-576C-4E2C-83F9-FEA63041075F}" srcOrd="1" destOrd="0" presId="urn:microsoft.com/office/officeart/2009/3/layout/StepUpProcess"/>
    <dgm:cxn modelId="{B3B3B2EC-3CCE-4525-A337-AC5F14B606FF}" type="presParOf" srcId="{8BF0A912-82ED-4902-AC39-119FD5D548A9}" destId="{78C09E52-BDE7-4EC4-870F-6D24520A98CA}" srcOrd="2" destOrd="0" presId="urn:microsoft.com/office/officeart/2009/3/layout/StepUpProcess"/>
    <dgm:cxn modelId="{59C430BB-4406-4ABC-8345-46912D56ECAB}" type="presParOf" srcId="{51DA6961-5934-4E60-8E5F-983C695DDB4C}" destId="{96D620C3-8F44-4B7D-B730-A7AEE9735C32}" srcOrd="7" destOrd="0" presId="urn:microsoft.com/office/officeart/2009/3/layout/StepUpProcess"/>
    <dgm:cxn modelId="{C09958D3-FFA5-4C14-9D93-E4A54DF1A865}" type="presParOf" srcId="{96D620C3-8F44-4B7D-B730-A7AEE9735C32}" destId="{791DFB6C-D85E-44B0-B3E4-20133F54F96F}" srcOrd="0" destOrd="0" presId="urn:microsoft.com/office/officeart/2009/3/layout/StepUpProcess"/>
    <dgm:cxn modelId="{D1ECF684-E34B-4AAB-A513-F7AFB0242256}" type="presParOf" srcId="{51DA6961-5934-4E60-8E5F-983C695DDB4C}" destId="{7CDC796E-052F-4D6A-B185-68266EFA68A6}" srcOrd="8" destOrd="0" presId="urn:microsoft.com/office/officeart/2009/3/layout/StepUpProcess"/>
    <dgm:cxn modelId="{DA9329DF-9B59-4AD5-9296-6B2D54E73788}" type="presParOf" srcId="{7CDC796E-052F-4D6A-B185-68266EFA68A6}" destId="{7B9A1252-7723-4275-A091-91A0FB6B201E}" srcOrd="0" destOrd="0" presId="urn:microsoft.com/office/officeart/2009/3/layout/StepUpProcess"/>
    <dgm:cxn modelId="{B6D12A6D-7A5A-405B-8B3B-A6A0236FA598}" type="presParOf" srcId="{7CDC796E-052F-4D6A-B185-68266EFA68A6}" destId="{A8194CD3-15E0-4139-97F8-0D109469B48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D8F347-3A6E-44C8-9A14-F3703ADE272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8892FB-C6E4-4BF3-BB4A-86F2438B14A8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Input</a:t>
          </a:r>
          <a:r>
            <a:rPr lang="en-CA" altLang="zh-CN" dirty="0"/>
            <a:t> Data</a:t>
          </a:r>
          <a:endParaRPr lang="zh-CN" altLang="en-US" dirty="0"/>
        </a:p>
      </dgm:t>
    </dgm:pt>
    <dgm:pt modelId="{6C169491-673B-4E6A-88CC-705AF6C14AD3}" type="parTrans" cxnId="{37DCA61F-D3CC-4A4F-A131-1C22DE1558D2}">
      <dgm:prSet/>
      <dgm:spPr/>
      <dgm:t>
        <a:bodyPr/>
        <a:lstStyle/>
        <a:p>
          <a:endParaRPr lang="zh-CN" altLang="en-US"/>
        </a:p>
      </dgm:t>
    </dgm:pt>
    <dgm:pt modelId="{A44FA67F-7E7A-4719-8749-9B5CB1DD815D}" type="sibTrans" cxnId="{37DCA61F-D3CC-4A4F-A131-1C22DE1558D2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6EAC74C9-F06D-46AF-BC42-8EF9829BFF36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CA" altLang="zh-CN" dirty="0"/>
            <a:t>DataFrame</a:t>
          </a:r>
          <a:endParaRPr lang="zh-CN" altLang="en-US" dirty="0"/>
        </a:p>
      </dgm:t>
    </dgm:pt>
    <dgm:pt modelId="{AB3163A3-EC56-41EE-9DC7-F5A7119B9E25}" type="parTrans" cxnId="{FE388899-009B-4841-9597-A7D2A1A08623}">
      <dgm:prSet/>
      <dgm:spPr/>
      <dgm:t>
        <a:bodyPr/>
        <a:lstStyle/>
        <a:p>
          <a:endParaRPr lang="zh-CN" altLang="en-US"/>
        </a:p>
      </dgm:t>
    </dgm:pt>
    <dgm:pt modelId="{F75D2E08-0133-417D-B4EF-DA7C1157C738}" type="sibTrans" cxnId="{FE388899-009B-4841-9597-A7D2A1A08623}">
      <dgm:prSet/>
      <dgm:spPr/>
      <dgm:t>
        <a:bodyPr/>
        <a:lstStyle/>
        <a:p>
          <a:endParaRPr lang="zh-CN" altLang="en-US"/>
        </a:p>
      </dgm:t>
    </dgm:pt>
    <dgm:pt modelId="{483E8D08-AAFD-40D3-8804-90D20EC82455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Feature Data</a:t>
          </a:r>
          <a:endParaRPr lang="zh-CN" altLang="en-US" dirty="0"/>
        </a:p>
      </dgm:t>
    </dgm:pt>
    <dgm:pt modelId="{9DF68D08-7681-4A79-86D9-CD5D2B0A69FC}" type="parTrans" cxnId="{F869FC15-DD76-432C-89B1-3FB9CDF4B5A8}">
      <dgm:prSet/>
      <dgm:spPr/>
      <dgm:t>
        <a:bodyPr/>
        <a:lstStyle/>
        <a:p>
          <a:endParaRPr lang="zh-CN" altLang="en-US"/>
        </a:p>
      </dgm:t>
    </dgm:pt>
    <dgm:pt modelId="{C407E31D-BEE3-4817-BF32-678012EED287}" type="sibTrans" cxnId="{F869FC15-DD76-432C-89B1-3FB9CDF4B5A8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781839D2-3967-4A3E-B10F-680E7A2DADD3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CA" altLang="zh-CN" dirty="0"/>
            <a:t>DataFrame</a:t>
          </a:r>
          <a:endParaRPr lang="zh-CN" altLang="en-US" dirty="0"/>
        </a:p>
      </dgm:t>
    </dgm:pt>
    <dgm:pt modelId="{33B234E6-3357-43A8-B7E7-9B675937FCF0}" type="parTrans" cxnId="{506D7473-C66C-4482-A1A4-7D7A5868476F}">
      <dgm:prSet/>
      <dgm:spPr/>
      <dgm:t>
        <a:bodyPr/>
        <a:lstStyle/>
        <a:p>
          <a:endParaRPr lang="zh-CN" altLang="en-US"/>
        </a:p>
      </dgm:t>
    </dgm:pt>
    <dgm:pt modelId="{C9A922E0-1B37-46ED-9D40-4826C891C00D}" type="sibTrans" cxnId="{506D7473-C66C-4482-A1A4-7D7A5868476F}">
      <dgm:prSet/>
      <dgm:spPr/>
      <dgm:t>
        <a:bodyPr/>
        <a:lstStyle/>
        <a:p>
          <a:endParaRPr lang="zh-CN" altLang="en-US"/>
        </a:p>
      </dgm:t>
    </dgm:pt>
    <dgm:pt modelId="{315E6EEF-A76A-42C1-A6D9-6241556CE87E}">
      <dgm:prSet phldrT="[文本]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dirty="0">
              <a:solidFill>
                <a:schemeClr val="bg1">
                  <a:lumMod val="65000"/>
                  <a:lumOff val="35000"/>
                </a:schemeClr>
              </a:solidFill>
            </a:rPr>
            <a:t>Total flows forward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F69ED344-84C5-4EE1-95F4-A0D9CC3DD2B2}" type="parTrans" cxnId="{56AF0753-B1D3-4844-8435-A17EF63CD13C}">
      <dgm:prSet/>
      <dgm:spPr/>
      <dgm:t>
        <a:bodyPr/>
        <a:lstStyle/>
        <a:p>
          <a:endParaRPr lang="zh-CN" altLang="en-US"/>
        </a:p>
      </dgm:t>
    </dgm:pt>
    <dgm:pt modelId="{D64C3C9C-212E-4C7A-87CE-F0724DF4D0CD}" type="sibTrans" cxnId="{56AF0753-B1D3-4844-8435-A17EF63CD13C}">
      <dgm:prSet/>
      <dgm:spPr/>
      <dgm:t>
        <a:bodyPr/>
        <a:lstStyle/>
        <a:p>
          <a:endParaRPr lang="zh-CN" altLang="en-US"/>
        </a:p>
      </dgm:t>
    </dgm:pt>
    <dgm:pt modelId="{19B331EC-FE5E-4620-8ACE-933E08C5E5FA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dirty="0">
              <a:solidFill>
                <a:schemeClr val="bg1">
                  <a:lumMod val="65000"/>
                  <a:lumOff val="35000"/>
                </a:schemeClr>
              </a:solidFill>
            </a:rPr>
            <a:t>Total flows backward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E76E542-7A47-40C9-98A2-A175234FE53F}" type="parTrans" cxnId="{DFA4B206-08C6-473A-B505-4B74CBA498FB}">
      <dgm:prSet/>
      <dgm:spPr/>
      <dgm:t>
        <a:bodyPr/>
        <a:lstStyle/>
        <a:p>
          <a:endParaRPr lang="zh-CN" altLang="en-US"/>
        </a:p>
      </dgm:t>
    </dgm:pt>
    <dgm:pt modelId="{E1568164-CCB6-4B59-A832-BB7E25FE4065}" type="sibTrans" cxnId="{DFA4B206-08C6-473A-B505-4B74CBA498FB}">
      <dgm:prSet/>
      <dgm:spPr/>
      <dgm:t>
        <a:bodyPr/>
        <a:lstStyle/>
        <a:p>
          <a:endParaRPr lang="zh-CN" altLang="en-US"/>
        </a:p>
      </dgm:t>
    </dgm:pt>
    <dgm:pt modelId="{1CDE2EF0-D8E9-4FF4-9F78-30268D36E45D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Flow Interval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5BF1417-0F33-42F0-974E-7C6370922016}" type="parTrans" cxnId="{F668D1A9-C52D-4FEC-BDB7-19C51AA4D7B5}">
      <dgm:prSet/>
      <dgm:spPr/>
      <dgm:t>
        <a:bodyPr/>
        <a:lstStyle/>
        <a:p>
          <a:endParaRPr lang="zh-CN" altLang="en-US"/>
        </a:p>
      </dgm:t>
    </dgm:pt>
    <dgm:pt modelId="{D29A608B-82F1-4EB4-A642-4A459BD6C31D}" type="sibTrans" cxnId="{F668D1A9-C52D-4FEC-BDB7-19C51AA4D7B5}">
      <dgm:prSet/>
      <dgm:spPr/>
      <dgm:t>
        <a:bodyPr/>
        <a:lstStyle/>
        <a:p>
          <a:endParaRPr lang="zh-CN" altLang="en-US"/>
        </a:p>
      </dgm:t>
    </dgm:pt>
    <dgm:pt modelId="{4B3B725B-10C9-4D56-A540-F9A128F345F6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Number of flows with X flag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4C6CCCE-FC7A-4DF6-970C-3FEB72E15A12}" type="parTrans" cxnId="{28843951-952C-468D-8113-E9D1B1601AF6}">
      <dgm:prSet/>
      <dgm:spPr/>
      <dgm:t>
        <a:bodyPr/>
        <a:lstStyle/>
        <a:p>
          <a:endParaRPr lang="zh-CN" altLang="en-US"/>
        </a:p>
      </dgm:t>
    </dgm:pt>
    <dgm:pt modelId="{0D163F66-D3AD-4D87-9688-0B4EA172031C}" type="sibTrans" cxnId="{28843951-952C-468D-8113-E9D1B1601AF6}">
      <dgm:prSet/>
      <dgm:spPr/>
      <dgm:t>
        <a:bodyPr/>
        <a:lstStyle/>
        <a:p>
          <a:endParaRPr lang="zh-CN" altLang="en-US"/>
        </a:p>
      </dgm:t>
    </dgm:pt>
    <dgm:pt modelId="{D253D989-D2B9-4872-8FCF-CF3FEB9B4BD7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( Total 28 features)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BF171C3-1F11-4C60-B55B-92F680264D05}" type="parTrans" cxnId="{C5049EFD-6A38-4632-B332-5117B6816896}">
      <dgm:prSet/>
      <dgm:spPr/>
      <dgm:t>
        <a:bodyPr/>
        <a:lstStyle/>
        <a:p>
          <a:endParaRPr lang="zh-CN" altLang="en-US"/>
        </a:p>
      </dgm:t>
    </dgm:pt>
    <dgm:pt modelId="{6B782D21-6892-4FCE-8910-9C57C94B8801}" type="sibTrans" cxnId="{C5049EFD-6A38-4632-B332-5117B6816896}">
      <dgm:prSet/>
      <dgm:spPr/>
      <dgm:t>
        <a:bodyPr/>
        <a:lstStyle/>
        <a:p>
          <a:endParaRPr lang="zh-CN" altLang="en-US"/>
        </a:p>
      </dgm:t>
    </dgm:pt>
    <dgm:pt modelId="{777EC6E5-44EB-432B-9133-C8F76B8EAC91}">
      <dgm:prSet/>
      <dgm:spPr/>
      <dgm:t>
        <a:bodyPr/>
        <a:lstStyle/>
        <a:p>
          <a:r>
            <a:rPr lang="en-US" altLang="zh-CN">
              <a:solidFill>
                <a:schemeClr val="bg1">
                  <a:lumMod val="65000"/>
                  <a:lumOff val="35000"/>
                </a:schemeClr>
              </a:solidFill>
            </a:rPr>
            <a:t>Source IP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A3EE920-1B6F-4C44-BF2E-985D2C4C4BB3}" type="parTrans" cxnId="{0641426C-74BE-4678-A9F0-B45C62A7CF34}">
      <dgm:prSet/>
      <dgm:spPr/>
      <dgm:t>
        <a:bodyPr/>
        <a:lstStyle/>
        <a:p>
          <a:endParaRPr lang="zh-CN" altLang="en-US"/>
        </a:p>
      </dgm:t>
    </dgm:pt>
    <dgm:pt modelId="{CBA8997F-CEE3-4EC3-931F-25889FEDC128}" type="sibTrans" cxnId="{0641426C-74BE-4678-A9F0-B45C62A7CF34}">
      <dgm:prSet/>
      <dgm:spPr/>
      <dgm:t>
        <a:bodyPr/>
        <a:lstStyle/>
        <a:p>
          <a:endParaRPr lang="zh-CN" altLang="en-US"/>
        </a:p>
      </dgm:t>
    </dgm:pt>
    <dgm:pt modelId="{2C6821FF-FE8B-4E67-95ED-036313E9AC64}">
      <dgm:prSet/>
      <dgm:spPr/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Destination IP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AA94D759-E3BC-4F2E-9D27-EF5920A28428}" type="parTrans" cxnId="{D2E67FF2-FD3A-46D2-A8CF-A69EE9FF8F3A}">
      <dgm:prSet/>
      <dgm:spPr/>
      <dgm:t>
        <a:bodyPr/>
        <a:lstStyle/>
        <a:p>
          <a:endParaRPr lang="zh-CN" altLang="en-US"/>
        </a:p>
      </dgm:t>
    </dgm:pt>
    <dgm:pt modelId="{5FFC8770-9BE9-4761-A808-BBC11C73D96C}" type="sibTrans" cxnId="{D2E67FF2-FD3A-46D2-A8CF-A69EE9FF8F3A}">
      <dgm:prSet/>
      <dgm:spPr/>
      <dgm:t>
        <a:bodyPr/>
        <a:lstStyle/>
        <a:p>
          <a:endParaRPr lang="zh-CN" altLang="en-US"/>
        </a:p>
      </dgm:t>
    </dgm:pt>
    <dgm:pt modelId="{031AF5B7-EBC8-4C6F-8709-C594E4579E28}">
      <dgm:prSet/>
      <dgm:spPr/>
      <dgm:t>
        <a:bodyPr/>
        <a:lstStyle/>
        <a:p>
          <a:r>
            <a:rPr lang="en-US" altLang="zh-CN">
              <a:solidFill>
                <a:schemeClr val="bg1">
                  <a:lumMod val="65000"/>
                  <a:lumOff val="35000"/>
                </a:schemeClr>
              </a:solidFill>
            </a:rPr>
            <a:t>Flow Duration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AA74F31-524A-4552-8520-2232313A3022}" type="parTrans" cxnId="{AC57065E-F3A0-48B3-8045-F96E4AE17640}">
      <dgm:prSet/>
      <dgm:spPr/>
      <dgm:t>
        <a:bodyPr/>
        <a:lstStyle/>
        <a:p>
          <a:endParaRPr lang="zh-CN" altLang="en-US"/>
        </a:p>
      </dgm:t>
    </dgm:pt>
    <dgm:pt modelId="{B5DF8DB6-A4AA-4C96-B74F-1CB3F568D5E9}" type="sibTrans" cxnId="{AC57065E-F3A0-48B3-8045-F96E4AE17640}">
      <dgm:prSet/>
      <dgm:spPr/>
      <dgm:t>
        <a:bodyPr/>
        <a:lstStyle/>
        <a:p>
          <a:endParaRPr lang="zh-CN" altLang="en-US"/>
        </a:p>
      </dgm:t>
    </dgm:pt>
    <dgm:pt modelId="{B5AD36B7-7AC2-4404-B284-7E2307F6836C}">
      <dgm:prSet/>
      <dgm:spPr/>
      <dgm:t>
        <a:bodyPr/>
        <a:lstStyle/>
        <a:p>
          <a:r>
            <a:rPr lang="en-US" altLang="zh-CN">
              <a:solidFill>
                <a:schemeClr val="bg1">
                  <a:lumMod val="65000"/>
                  <a:lumOff val="35000"/>
                </a:schemeClr>
              </a:solidFill>
            </a:rPr>
            <a:t>Forward Packets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BDD5993E-10CC-422E-9CAE-E9739C3C199F}" type="parTrans" cxnId="{3E10C8A3-2715-4F61-B538-BE0ED855005A}">
      <dgm:prSet/>
      <dgm:spPr/>
      <dgm:t>
        <a:bodyPr/>
        <a:lstStyle/>
        <a:p>
          <a:endParaRPr lang="zh-CN" altLang="en-US"/>
        </a:p>
      </dgm:t>
    </dgm:pt>
    <dgm:pt modelId="{867373C8-4681-4E1E-88F7-DEA6E852C2BC}" type="sibTrans" cxnId="{3E10C8A3-2715-4F61-B538-BE0ED855005A}">
      <dgm:prSet/>
      <dgm:spPr/>
      <dgm:t>
        <a:bodyPr/>
        <a:lstStyle/>
        <a:p>
          <a:endParaRPr lang="zh-CN" altLang="en-US"/>
        </a:p>
      </dgm:t>
    </dgm:pt>
    <dgm:pt modelId="{15684886-73AE-4DC0-A528-581663E2981A}">
      <dgm:prSet/>
      <dgm:spPr/>
      <dgm:t>
        <a:bodyPr/>
        <a:lstStyle/>
        <a:p>
          <a:r>
            <a:rPr lang="en-US" altLang="zh-CN" dirty="0">
              <a:solidFill>
                <a:schemeClr val="bg1">
                  <a:lumMod val="65000"/>
                  <a:lumOff val="35000"/>
                </a:schemeClr>
              </a:solidFill>
            </a:rPr>
            <a:t>( Total 25 features)</a:t>
          </a:r>
          <a:endParaRPr lang="zh-CN" altLang="en-US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FD8EA1B9-E8F8-4E88-8E73-41ABF68E6964}" type="parTrans" cxnId="{E294D73A-A3EE-4478-B307-B6A7CAAA9C8D}">
      <dgm:prSet/>
      <dgm:spPr/>
      <dgm:t>
        <a:bodyPr/>
        <a:lstStyle/>
        <a:p>
          <a:endParaRPr lang="zh-CN" altLang="en-US"/>
        </a:p>
      </dgm:t>
    </dgm:pt>
    <dgm:pt modelId="{A0D0CB61-29A3-44E4-9AC6-F51F61FE8687}" type="sibTrans" cxnId="{E294D73A-A3EE-4478-B307-B6A7CAAA9C8D}">
      <dgm:prSet/>
      <dgm:spPr/>
      <dgm:t>
        <a:bodyPr/>
        <a:lstStyle/>
        <a:p>
          <a:endParaRPr lang="zh-CN" altLang="en-US"/>
        </a:p>
      </dgm:t>
    </dgm:pt>
    <dgm:pt modelId="{85CDFF59-4385-4135-83E9-2F6B2D5B8509}" type="pres">
      <dgm:prSet presAssocID="{6BD8F347-3A6E-44C8-9A14-F3703ADE272A}" presName="linearFlow" presStyleCnt="0">
        <dgm:presLayoutVars>
          <dgm:dir/>
          <dgm:animLvl val="lvl"/>
          <dgm:resizeHandles val="exact"/>
        </dgm:presLayoutVars>
      </dgm:prSet>
      <dgm:spPr/>
    </dgm:pt>
    <dgm:pt modelId="{750372A4-D337-4521-AA1F-F12E1F1216FC}" type="pres">
      <dgm:prSet presAssocID="{B88892FB-C6E4-4BF3-BB4A-86F2438B14A8}" presName="composite" presStyleCnt="0"/>
      <dgm:spPr/>
    </dgm:pt>
    <dgm:pt modelId="{C80EAE1F-4371-4D9E-84F8-F48F63A78501}" type="pres">
      <dgm:prSet presAssocID="{B88892FB-C6E4-4BF3-BB4A-86F2438B14A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7231377-80C3-4EC2-9F55-22588B4F36A2}" type="pres">
      <dgm:prSet presAssocID="{B88892FB-C6E4-4BF3-BB4A-86F2438B14A8}" presName="parSh" presStyleLbl="node1" presStyleIdx="0" presStyleCnt="2"/>
      <dgm:spPr/>
    </dgm:pt>
    <dgm:pt modelId="{2DBFA8B0-E3B4-4F7D-8672-6B7658101374}" type="pres">
      <dgm:prSet presAssocID="{B88892FB-C6E4-4BF3-BB4A-86F2438B14A8}" presName="desTx" presStyleLbl="fgAcc1" presStyleIdx="0" presStyleCnt="2" custScaleX="115318" custScaleY="78802" custLinFactNeighborY="-8294">
        <dgm:presLayoutVars>
          <dgm:bulletEnabled val="1"/>
        </dgm:presLayoutVars>
      </dgm:prSet>
      <dgm:spPr/>
    </dgm:pt>
    <dgm:pt modelId="{5385768C-567F-4859-811B-2284A1F3B1EB}" type="pres">
      <dgm:prSet presAssocID="{A44FA67F-7E7A-4719-8749-9B5CB1DD815D}" presName="sibTrans" presStyleLbl="sibTrans2D1" presStyleIdx="0" presStyleCnt="1"/>
      <dgm:spPr/>
    </dgm:pt>
    <dgm:pt modelId="{8D98450F-B020-4DA6-90C0-58FFC1AA5D01}" type="pres">
      <dgm:prSet presAssocID="{A44FA67F-7E7A-4719-8749-9B5CB1DD815D}" presName="connTx" presStyleLbl="sibTrans2D1" presStyleIdx="0" presStyleCnt="1"/>
      <dgm:spPr/>
    </dgm:pt>
    <dgm:pt modelId="{EF6C7807-DEE8-4777-89C1-60B88F399371}" type="pres">
      <dgm:prSet presAssocID="{483E8D08-AAFD-40D3-8804-90D20EC82455}" presName="composite" presStyleCnt="0"/>
      <dgm:spPr/>
    </dgm:pt>
    <dgm:pt modelId="{63CE9E2A-156A-42E7-8237-BCA1B854A57A}" type="pres">
      <dgm:prSet presAssocID="{483E8D08-AAFD-40D3-8804-90D20EC8245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54E4DA5-7E1C-4774-A8CC-C87440E4029B}" type="pres">
      <dgm:prSet presAssocID="{483E8D08-AAFD-40D3-8804-90D20EC82455}" presName="parSh" presStyleLbl="node1" presStyleIdx="1" presStyleCnt="2"/>
      <dgm:spPr/>
    </dgm:pt>
    <dgm:pt modelId="{74C701D3-3938-44EC-B63D-2FE3ABDC654B}" type="pres">
      <dgm:prSet presAssocID="{483E8D08-AAFD-40D3-8804-90D20EC82455}" presName="desTx" presStyleLbl="fgAcc1" presStyleIdx="1" presStyleCnt="2" custScaleX="115318" custScaleY="78802" custLinFactNeighborY="-8294">
        <dgm:presLayoutVars>
          <dgm:bulletEnabled val="1"/>
        </dgm:presLayoutVars>
      </dgm:prSet>
      <dgm:spPr/>
    </dgm:pt>
  </dgm:ptLst>
  <dgm:cxnLst>
    <dgm:cxn modelId="{29408805-EF65-4355-86B1-2514BFFBE7F6}" type="presOf" srcId="{777EC6E5-44EB-432B-9133-C8F76B8EAC91}" destId="{2DBFA8B0-E3B4-4F7D-8672-6B7658101374}" srcOrd="0" destOrd="1" presId="urn:microsoft.com/office/officeart/2005/8/layout/process3"/>
    <dgm:cxn modelId="{DFA4B206-08C6-473A-B505-4B74CBA498FB}" srcId="{781839D2-3967-4A3E-B10F-680E7A2DADD3}" destId="{19B331EC-FE5E-4620-8ACE-933E08C5E5FA}" srcOrd="1" destOrd="0" parTransId="{CE76E542-7A47-40C9-98A2-A175234FE53F}" sibTransId="{E1568164-CCB6-4B59-A832-BB7E25FE4065}"/>
    <dgm:cxn modelId="{011BFE0C-ED84-412C-B0AE-1917D9CB0AE0}" type="presOf" srcId="{D253D989-D2B9-4872-8FCF-CF3FEB9B4BD7}" destId="{74C701D3-3938-44EC-B63D-2FE3ABDC654B}" srcOrd="0" destOrd="5" presId="urn:microsoft.com/office/officeart/2005/8/layout/process3"/>
    <dgm:cxn modelId="{F869FC15-DD76-432C-89B1-3FB9CDF4B5A8}" srcId="{6BD8F347-3A6E-44C8-9A14-F3703ADE272A}" destId="{483E8D08-AAFD-40D3-8804-90D20EC82455}" srcOrd="1" destOrd="0" parTransId="{9DF68D08-7681-4A79-86D9-CD5D2B0A69FC}" sibTransId="{C407E31D-BEE3-4817-BF32-678012EED287}"/>
    <dgm:cxn modelId="{37DCA61F-D3CC-4A4F-A131-1C22DE1558D2}" srcId="{6BD8F347-3A6E-44C8-9A14-F3703ADE272A}" destId="{B88892FB-C6E4-4BF3-BB4A-86F2438B14A8}" srcOrd="0" destOrd="0" parTransId="{6C169491-673B-4E6A-88CC-705AF6C14AD3}" sibTransId="{A44FA67F-7E7A-4719-8749-9B5CB1DD815D}"/>
    <dgm:cxn modelId="{670BC835-0D01-495F-BCB9-1FC4BAA288DD}" type="presOf" srcId="{031AF5B7-EBC8-4C6F-8709-C594E4579E28}" destId="{2DBFA8B0-E3B4-4F7D-8672-6B7658101374}" srcOrd="0" destOrd="3" presId="urn:microsoft.com/office/officeart/2005/8/layout/process3"/>
    <dgm:cxn modelId="{E294D73A-A3EE-4478-B307-B6A7CAAA9C8D}" srcId="{6EAC74C9-F06D-46AF-BC42-8EF9829BFF36}" destId="{15684886-73AE-4DC0-A528-581663E2981A}" srcOrd="4" destOrd="0" parTransId="{FD8EA1B9-E8F8-4E88-8E73-41ABF68E6964}" sibTransId="{A0D0CB61-29A3-44E4-9AC6-F51F61FE8687}"/>
    <dgm:cxn modelId="{AC57065E-F3A0-48B3-8045-F96E4AE17640}" srcId="{6EAC74C9-F06D-46AF-BC42-8EF9829BFF36}" destId="{031AF5B7-EBC8-4C6F-8709-C594E4579E28}" srcOrd="2" destOrd="0" parTransId="{8AA74F31-524A-4552-8520-2232313A3022}" sibTransId="{B5DF8DB6-A4AA-4C96-B74F-1CB3F568D5E9}"/>
    <dgm:cxn modelId="{723EC643-7F66-43C0-B660-22A018DA5615}" type="presOf" srcId="{6EAC74C9-F06D-46AF-BC42-8EF9829BFF36}" destId="{2DBFA8B0-E3B4-4F7D-8672-6B7658101374}" srcOrd="0" destOrd="0" presId="urn:microsoft.com/office/officeart/2005/8/layout/process3"/>
    <dgm:cxn modelId="{78816746-1A7A-460D-A299-B49921659D04}" type="presOf" srcId="{15684886-73AE-4DC0-A528-581663E2981A}" destId="{2DBFA8B0-E3B4-4F7D-8672-6B7658101374}" srcOrd="0" destOrd="5" presId="urn:microsoft.com/office/officeart/2005/8/layout/process3"/>
    <dgm:cxn modelId="{0FDA1667-6543-4EC3-80BF-870693A87F45}" type="presOf" srcId="{B88892FB-C6E4-4BF3-BB4A-86F2438B14A8}" destId="{C80EAE1F-4371-4D9E-84F8-F48F63A78501}" srcOrd="0" destOrd="0" presId="urn:microsoft.com/office/officeart/2005/8/layout/process3"/>
    <dgm:cxn modelId="{7623176C-5520-4EC5-811A-9518DEFDAE61}" type="presOf" srcId="{B88892FB-C6E4-4BF3-BB4A-86F2438B14A8}" destId="{57231377-80C3-4EC2-9F55-22588B4F36A2}" srcOrd="1" destOrd="0" presId="urn:microsoft.com/office/officeart/2005/8/layout/process3"/>
    <dgm:cxn modelId="{0641426C-74BE-4678-A9F0-B45C62A7CF34}" srcId="{6EAC74C9-F06D-46AF-BC42-8EF9829BFF36}" destId="{777EC6E5-44EB-432B-9133-C8F76B8EAC91}" srcOrd="0" destOrd="0" parTransId="{6A3EE920-1B6F-4C44-BF2E-985D2C4C4BB3}" sibTransId="{CBA8997F-CEE3-4EC3-931F-25889FEDC128}"/>
    <dgm:cxn modelId="{36CF674C-F40D-42C4-88B8-BE5F4EBE8153}" type="presOf" srcId="{781839D2-3967-4A3E-B10F-680E7A2DADD3}" destId="{74C701D3-3938-44EC-B63D-2FE3ABDC654B}" srcOrd="0" destOrd="0" presId="urn:microsoft.com/office/officeart/2005/8/layout/process3"/>
    <dgm:cxn modelId="{28843951-952C-468D-8113-E9D1B1601AF6}" srcId="{781839D2-3967-4A3E-B10F-680E7A2DADD3}" destId="{4B3B725B-10C9-4D56-A540-F9A128F345F6}" srcOrd="3" destOrd="0" parTransId="{34C6CCCE-FC7A-4DF6-970C-3FEB72E15A12}" sibTransId="{0D163F66-D3AD-4D87-9688-0B4EA172031C}"/>
    <dgm:cxn modelId="{205E0453-AE20-498A-8036-6107673FDE49}" type="presOf" srcId="{B5AD36B7-7AC2-4404-B284-7E2307F6836C}" destId="{2DBFA8B0-E3B4-4F7D-8672-6B7658101374}" srcOrd="0" destOrd="4" presId="urn:microsoft.com/office/officeart/2005/8/layout/process3"/>
    <dgm:cxn modelId="{56AF0753-B1D3-4844-8435-A17EF63CD13C}" srcId="{781839D2-3967-4A3E-B10F-680E7A2DADD3}" destId="{315E6EEF-A76A-42C1-A6D9-6241556CE87E}" srcOrd="0" destOrd="0" parTransId="{F69ED344-84C5-4EE1-95F4-A0D9CC3DD2B2}" sibTransId="{D64C3C9C-212E-4C7A-87CE-F0724DF4D0CD}"/>
    <dgm:cxn modelId="{506D7473-C66C-4482-A1A4-7D7A5868476F}" srcId="{483E8D08-AAFD-40D3-8804-90D20EC82455}" destId="{781839D2-3967-4A3E-B10F-680E7A2DADD3}" srcOrd="0" destOrd="0" parTransId="{33B234E6-3357-43A8-B7E7-9B675937FCF0}" sibTransId="{C9A922E0-1B37-46ED-9D40-4826C891C00D}"/>
    <dgm:cxn modelId="{23EFA279-BA93-44F3-99D8-CF0341C5D565}" type="presOf" srcId="{4B3B725B-10C9-4D56-A540-F9A128F345F6}" destId="{74C701D3-3938-44EC-B63D-2FE3ABDC654B}" srcOrd="0" destOrd="4" presId="urn:microsoft.com/office/officeart/2005/8/layout/process3"/>
    <dgm:cxn modelId="{69945087-E0F3-4808-BB25-D8F3269FFEBC}" type="presOf" srcId="{483E8D08-AAFD-40D3-8804-90D20EC82455}" destId="{454E4DA5-7E1C-4774-A8CC-C87440E4029B}" srcOrd="1" destOrd="0" presId="urn:microsoft.com/office/officeart/2005/8/layout/process3"/>
    <dgm:cxn modelId="{E123AD8E-3E49-4C61-95D3-83481C7E0ABD}" type="presOf" srcId="{2C6821FF-FE8B-4E67-95ED-036313E9AC64}" destId="{2DBFA8B0-E3B4-4F7D-8672-6B7658101374}" srcOrd="0" destOrd="2" presId="urn:microsoft.com/office/officeart/2005/8/layout/process3"/>
    <dgm:cxn modelId="{7CAC0395-C79F-472C-8631-DC66331B63C3}" type="presOf" srcId="{19B331EC-FE5E-4620-8ACE-933E08C5E5FA}" destId="{74C701D3-3938-44EC-B63D-2FE3ABDC654B}" srcOrd="0" destOrd="2" presId="urn:microsoft.com/office/officeart/2005/8/layout/process3"/>
    <dgm:cxn modelId="{FE388899-009B-4841-9597-A7D2A1A08623}" srcId="{B88892FB-C6E4-4BF3-BB4A-86F2438B14A8}" destId="{6EAC74C9-F06D-46AF-BC42-8EF9829BFF36}" srcOrd="0" destOrd="0" parTransId="{AB3163A3-EC56-41EE-9DC7-F5A7119B9E25}" sibTransId="{F75D2E08-0133-417D-B4EF-DA7C1157C738}"/>
    <dgm:cxn modelId="{3E10C8A3-2715-4F61-B538-BE0ED855005A}" srcId="{6EAC74C9-F06D-46AF-BC42-8EF9829BFF36}" destId="{B5AD36B7-7AC2-4404-B284-7E2307F6836C}" srcOrd="3" destOrd="0" parTransId="{BDD5993E-10CC-422E-9CAE-E9739C3C199F}" sibTransId="{867373C8-4681-4E1E-88F7-DEA6E852C2BC}"/>
    <dgm:cxn modelId="{8D3C9FA4-B45E-45E6-B45B-5F2BA2577BC2}" type="presOf" srcId="{A44FA67F-7E7A-4719-8749-9B5CB1DD815D}" destId="{8D98450F-B020-4DA6-90C0-58FFC1AA5D01}" srcOrd="1" destOrd="0" presId="urn:microsoft.com/office/officeart/2005/8/layout/process3"/>
    <dgm:cxn modelId="{F668D1A9-C52D-4FEC-BDB7-19C51AA4D7B5}" srcId="{781839D2-3967-4A3E-B10F-680E7A2DADD3}" destId="{1CDE2EF0-D8E9-4FF4-9F78-30268D36E45D}" srcOrd="2" destOrd="0" parTransId="{85BF1417-0F33-42F0-974E-7C6370922016}" sibTransId="{D29A608B-82F1-4EB4-A642-4A459BD6C31D}"/>
    <dgm:cxn modelId="{50E85FB8-0DC5-4045-B348-1C8A182337EE}" type="presOf" srcId="{6BD8F347-3A6E-44C8-9A14-F3703ADE272A}" destId="{85CDFF59-4385-4135-83E9-2F6B2D5B8509}" srcOrd="0" destOrd="0" presId="urn:microsoft.com/office/officeart/2005/8/layout/process3"/>
    <dgm:cxn modelId="{B7E415BE-85E7-49F8-93F1-B94C7A2CAC9E}" type="presOf" srcId="{483E8D08-AAFD-40D3-8804-90D20EC82455}" destId="{63CE9E2A-156A-42E7-8237-BCA1B854A57A}" srcOrd="0" destOrd="0" presId="urn:microsoft.com/office/officeart/2005/8/layout/process3"/>
    <dgm:cxn modelId="{EA98D4C6-977E-435A-B288-B9E8EEE38977}" type="presOf" srcId="{315E6EEF-A76A-42C1-A6D9-6241556CE87E}" destId="{74C701D3-3938-44EC-B63D-2FE3ABDC654B}" srcOrd="0" destOrd="1" presId="urn:microsoft.com/office/officeart/2005/8/layout/process3"/>
    <dgm:cxn modelId="{7B49F5D8-77AA-4F6F-9819-60E31A8F3FBB}" type="presOf" srcId="{A44FA67F-7E7A-4719-8749-9B5CB1DD815D}" destId="{5385768C-567F-4859-811B-2284A1F3B1EB}" srcOrd="0" destOrd="0" presId="urn:microsoft.com/office/officeart/2005/8/layout/process3"/>
    <dgm:cxn modelId="{182425DB-A978-4546-85F5-A8B691B3FACD}" type="presOf" srcId="{1CDE2EF0-D8E9-4FF4-9F78-30268D36E45D}" destId="{74C701D3-3938-44EC-B63D-2FE3ABDC654B}" srcOrd="0" destOrd="3" presId="urn:microsoft.com/office/officeart/2005/8/layout/process3"/>
    <dgm:cxn modelId="{D2E67FF2-FD3A-46D2-A8CF-A69EE9FF8F3A}" srcId="{6EAC74C9-F06D-46AF-BC42-8EF9829BFF36}" destId="{2C6821FF-FE8B-4E67-95ED-036313E9AC64}" srcOrd="1" destOrd="0" parTransId="{AA94D759-E3BC-4F2E-9D27-EF5920A28428}" sibTransId="{5FFC8770-9BE9-4761-A808-BBC11C73D96C}"/>
    <dgm:cxn modelId="{C5049EFD-6A38-4632-B332-5117B6816896}" srcId="{781839D2-3967-4A3E-B10F-680E7A2DADD3}" destId="{D253D989-D2B9-4872-8FCF-CF3FEB9B4BD7}" srcOrd="4" destOrd="0" parTransId="{0BF171C3-1F11-4C60-B55B-92F680264D05}" sibTransId="{6B782D21-6892-4FCE-8910-9C57C94B8801}"/>
    <dgm:cxn modelId="{EABAA178-6C67-424B-8EC6-0002EAF1E9D3}" type="presParOf" srcId="{85CDFF59-4385-4135-83E9-2F6B2D5B8509}" destId="{750372A4-D337-4521-AA1F-F12E1F1216FC}" srcOrd="0" destOrd="0" presId="urn:microsoft.com/office/officeart/2005/8/layout/process3"/>
    <dgm:cxn modelId="{FF90F79C-9DBC-4577-A809-91AC1A67E6A3}" type="presParOf" srcId="{750372A4-D337-4521-AA1F-F12E1F1216FC}" destId="{C80EAE1F-4371-4D9E-84F8-F48F63A78501}" srcOrd="0" destOrd="0" presId="urn:microsoft.com/office/officeart/2005/8/layout/process3"/>
    <dgm:cxn modelId="{BD869B70-F0D0-4CE4-998C-669A128F9BB1}" type="presParOf" srcId="{750372A4-D337-4521-AA1F-F12E1F1216FC}" destId="{57231377-80C3-4EC2-9F55-22588B4F36A2}" srcOrd="1" destOrd="0" presId="urn:microsoft.com/office/officeart/2005/8/layout/process3"/>
    <dgm:cxn modelId="{DB7FEC2D-B1EE-4E75-94B3-6A031C6D65CF}" type="presParOf" srcId="{750372A4-D337-4521-AA1F-F12E1F1216FC}" destId="{2DBFA8B0-E3B4-4F7D-8672-6B7658101374}" srcOrd="2" destOrd="0" presId="urn:microsoft.com/office/officeart/2005/8/layout/process3"/>
    <dgm:cxn modelId="{3A17BA4E-C162-46FA-A0E2-40D69F50CB3E}" type="presParOf" srcId="{85CDFF59-4385-4135-83E9-2F6B2D5B8509}" destId="{5385768C-567F-4859-811B-2284A1F3B1EB}" srcOrd="1" destOrd="0" presId="urn:microsoft.com/office/officeart/2005/8/layout/process3"/>
    <dgm:cxn modelId="{4B1BEE32-97F6-44F8-A21D-8032C2CFD3C1}" type="presParOf" srcId="{5385768C-567F-4859-811B-2284A1F3B1EB}" destId="{8D98450F-B020-4DA6-90C0-58FFC1AA5D01}" srcOrd="0" destOrd="0" presId="urn:microsoft.com/office/officeart/2005/8/layout/process3"/>
    <dgm:cxn modelId="{80EA275D-22F9-489B-BC75-8C4E4B6FEB4C}" type="presParOf" srcId="{85CDFF59-4385-4135-83E9-2F6B2D5B8509}" destId="{EF6C7807-DEE8-4777-89C1-60B88F399371}" srcOrd="2" destOrd="0" presId="urn:microsoft.com/office/officeart/2005/8/layout/process3"/>
    <dgm:cxn modelId="{669D3669-5E3C-474F-BF2C-4DD745E6AC8F}" type="presParOf" srcId="{EF6C7807-DEE8-4777-89C1-60B88F399371}" destId="{63CE9E2A-156A-42E7-8237-BCA1B854A57A}" srcOrd="0" destOrd="0" presId="urn:microsoft.com/office/officeart/2005/8/layout/process3"/>
    <dgm:cxn modelId="{D4E7B4A5-E766-4415-8BFC-9ABA392C5740}" type="presParOf" srcId="{EF6C7807-DEE8-4777-89C1-60B88F399371}" destId="{454E4DA5-7E1C-4774-A8CC-C87440E4029B}" srcOrd="1" destOrd="0" presId="urn:microsoft.com/office/officeart/2005/8/layout/process3"/>
    <dgm:cxn modelId="{29F47EC4-1C4E-46CC-9E3B-3FCC3B1B2786}" type="presParOf" srcId="{EF6C7807-DEE8-4777-89C1-60B88F399371}" destId="{74C701D3-3938-44EC-B63D-2FE3ABDC65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33EBFF-AA8B-442A-AEE7-C365C282061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FEB46-4DD7-42A3-BDA5-EDC0015782E7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A608E8D-2346-4F5D-9F0A-696DD73F5148}" type="par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3072F533-B7E9-4936-9F9B-98AB7BDA183A}" type="sib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031CFE80-D072-45C7-91BA-B5DA39996336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Preprocess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F5E9024-59D4-414C-80A8-8BF668B387A7}" type="par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AA582B10-CD95-449A-831F-A33A5F9E9A8A}" type="sib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F62ED893-B189-42C9-B585-AFDF96C2E782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Generate Features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71FFC76-F15E-481D-80D6-FD2015CFBD03}" type="par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1489F47E-CF84-4CF0-9346-42FDAAB2C002}" type="sib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CCE807B4-79B6-449C-AB54-6EEB3C494082}">
      <dgm:prSet/>
      <dgm:spPr/>
      <dgm:t>
        <a:bodyPr/>
        <a:lstStyle/>
        <a:p>
          <a:r>
            <a:rPr lang="en-US"/>
            <a:t>Training</a:t>
          </a:r>
          <a:endParaRPr lang="zh-CN"/>
        </a:p>
      </dgm:t>
    </dgm:pt>
    <dgm:pt modelId="{35612E15-3933-46AA-BCCA-3F07670EA8C3}" type="par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67CEC858-9669-4D4E-B8BB-76CA13A0EF02}" type="sib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01A98C60-73AB-49DA-AE3A-3C760C0A2718}">
      <dgm:prSet/>
      <dgm:spPr/>
      <dgm:t>
        <a:bodyPr/>
        <a:lstStyle/>
        <a:p>
          <a:r>
            <a:rPr lang="en-US" dirty="0"/>
            <a:t>Result</a:t>
          </a:r>
          <a:endParaRPr lang="zh-CN" dirty="0"/>
        </a:p>
      </dgm:t>
    </dgm:pt>
    <dgm:pt modelId="{217F0862-11B2-4EEE-8928-8E10CA3AC31A}" type="par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1997D277-C959-4C5A-95B8-44DE07D7D86E}" type="sib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51DA6961-5934-4E60-8E5F-983C695DDB4C}" type="pres">
      <dgm:prSet presAssocID="{AC33EBFF-AA8B-442A-AEE7-C365C2820615}" presName="rootnode" presStyleCnt="0">
        <dgm:presLayoutVars>
          <dgm:chMax/>
          <dgm:chPref/>
          <dgm:dir/>
          <dgm:animLvl val="lvl"/>
        </dgm:presLayoutVars>
      </dgm:prSet>
      <dgm:spPr/>
    </dgm:pt>
    <dgm:pt modelId="{6118C501-30A3-4504-A035-E7F3484DF59D}" type="pres">
      <dgm:prSet presAssocID="{D30FEB46-4DD7-42A3-BDA5-EDC0015782E7}" presName="composite" presStyleCnt="0"/>
      <dgm:spPr/>
    </dgm:pt>
    <dgm:pt modelId="{92CE1EAD-2A82-48ED-97A5-7933EBF59F4C}" type="pres">
      <dgm:prSet presAssocID="{D30FEB46-4DD7-42A3-BDA5-EDC0015782E7}" presName="LShape" presStyleLbl="alignNode1" presStyleIdx="0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D030F4E-8BD9-4589-9FBA-EEC5AB723FF1}" type="pres">
      <dgm:prSet presAssocID="{D30FEB46-4DD7-42A3-BDA5-EDC0015782E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D7E8A2-A319-4563-8462-F330138881B8}" type="pres">
      <dgm:prSet presAssocID="{D30FEB46-4DD7-42A3-BDA5-EDC0015782E7}" presName="Triangle" presStyleLbl="alignNode1" presStyleIdx="1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756F16D9-94E2-4743-A9CB-96C766595510}" type="pres">
      <dgm:prSet presAssocID="{3072F533-B7E9-4936-9F9B-98AB7BDA183A}" presName="sibTrans" presStyleCnt="0"/>
      <dgm:spPr/>
    </dgm:pt>
    <dgm:pt modelId="{9D3A835A-AA60-4FC7-B695-3872069E51BB}" type="pres">
      <dgm:prSet presAssocID="{3072F533-B7E9-4936-9F9B-98AB7BDA183A}" presName="space" presStyleCnt="0"/>
      <dgm:spPr/>
    </dgm:pt>
    <dgm:pt modelId="{C9600930-E0A3-4939-B1A5-DBE7C4298E28}" type="pres">
      <dgm:prSet presAssocID="{031CFE80-D072-45C7-91BA-B5DA39996336}" presName="composite" presStyleCnt="0"/>
      <dgm:spPr/>
    </dgm:pt>
    <dgm:pt modelId="{644FD09F-8431-43B7-BB36-45058ED490C3}" type="pres">
      <dgm:prSet presAssocID="{031CFE80-D072-45C7-91BA-B5DA39996336}" presName="LShape" presStyleLbl="alignNode1" presStyleIdx="2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858A6F9-47AB-42DC-B8C1-DD3B0AD3DBB6}" type="pres">
      <dgm:prSet presAssocID="{031CFE80-D072-45C7-91BA-B5DA3999633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6CFC180-E688-4E1C-AC68-DA3C2B01EAB7}" type="pres">
      <dgm:prSet presAssocID="{031CFE80-D072-45C7-91BA-B5DA39996336}" presName="Triangle" presStyleLbl="alignNode1" presStyleIdx="3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E661EDE8-7EEE-4082-A3C8-C0F0E87BAF7E}" type="pres">
      <dgm:prSet presAssocID="{AA582B10-CD95-449A-831F-A33A5F9E9A8A}" presName="sibTrans" presStyleCnt="0"/>
      <dgm:spPr/>
    </dgm:pt>
    <dgm:pt modelId="{280FFC04-4560-40E1-97AC-50D5A0E7F6C7}" type="pres">
      <dgm:prSet presAssocID="{AA582B10-CD95-449A-831F-A33A5F9E9A8A}" presName="space" presStyleCnt="0"/>
      <dgm:spPr/>
    </dgm:pt>
    <dgm:pt modelId="{1CB0949B-3B52-47F3-AB5A-20B0D7D138EE}" type="pres">
      <dgm:prSet presAssocID="{F62ED893-B189-42C9-B585-AFDF96C2E782}" presName="composite" presStyleCnt="0"/>
      <dgm:spPr/>
    </dgm:pt>
    <dgm:pt modelId="{73259592-4EE3-4C98-A48E-2F9A56DBA0E0}" type="pres">
      <dgm:prSet presAssocID="{F62ED893-B189-42C9-B585-AFDF96C2E782}" presName="LShape" presStyleLbl="alignNode1" presStyleIdx="4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113EEF55-0520-426E-A50A-69E02A317854}" type="pres">
      <dgm:prSet presAssocID="{F62ED893-B189-42C9-B585-AFDF96C2E78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380F946-63A9-4FA4-81E3-B1B2A1D50137}" type="pres">
      <dgm:prSet presAssocID="{F62ED893-B189-42C9-B585-AFDF96C2E782}" presName="Triangle" presStyleLbl="alignNode1" presStyleIdx="5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BA4FFE9-1BC2-4FFC-8A7C-35C79BC29F8B}" type="pres">
      <dgm:prSet presAssocID="{1489F47E-CF84-4CF0-9346-42FDAAB2C002}" presName="sibTrans" presStyleCnt="0"/>
      <dgm:spPr/>
    </dgm:pt>
    <dgm:pt modelId="{E7F38AF7-5705-4B10-89D5-1373136F03D5}" type="pres">
      <dgm:prSet presAssocID="{1489F47E-CF84-4CF0-9346-42FDAAB2C002}" presName="space" presStyleCnt="0"/>
      <dgm:spPr/>
    </dgm:pt>
    <dgm:pt modelId="{8BF0A912-82ED-4902-AC39-119FD5D548A9}" type="pres">
      <dgm:prSet presAssocID="{CCE807B4-79B6-449C-AB54-6EEB3C494082}" presName="composite" presStyleCnt="0"/>
      <dgm:spPr/>
    </dgm:pt>
    <dgm:pt modelId="{AA9C59F3-A58E-457F-B865-E7C835389340}" type="pres">
      <dgm:prSet presAssocID="{CCE807B4-79B6-449C-AB54-6EEB3C494082}" presName="LShape" presStyleLbl="alignNode1" presStyleIdx="6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49E53AD-576C-4E2C-83F9-FEA63041075F}" type="pres">
      <dgm:prSet presAssocID="{CCE807B4-79B6-449C-AB54-6EEB3C49408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C09E52-BDE7-4EC4-870F-6D24520A98CA}" type="pres">
      <dgm:prSet presAssocID="{CCE807B4-79B6-449C-AB54-6EEB3C494082}" presName="Triangle" presStyleLbl="alignNode1" presStyleIdx="7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96D620C3-8F44-4B7D-B730-A7AEE9735C32}" type="pres">
      <dgm:prSet presAssocID="{67CEC858-9669-4D4E-B8BB-76CA13A0EF02}" presName="sibTrans" presStyleCnt="0"/>
      <dgm:spPr/>
    </dgm:pt>
    <dgm:pt modelId="{791DFB6C-D85E-44B0-B3E4-20133F54F96F}" type="pres">
      <dgm:prSet presAssocID="{67CEC858-9669-4D4E-B8BB-76CA13A0EF02}" presName="space" presStyleCnt="0"/>
      <dgm:spPr/>
    </dgm:pt>
    <dgm:pt modelId="{7CDC796E-052F-4D6A-B185-68266EFA68A6}" type="pres">
      <dgm:prSet presAssocID="{01A98C60-73AB-49DA-AE3A-3C760C0A2718}" presName="composite" presStyleCnt="0"/>
      <dgm:spPr/>
    </dgm:pt>
    <dgm:pt modelId="{7B9A1252-7723-4275-A091-91A0FB6B201E}" type="pres">
      <dgm:prSet presAssocID="{01A98C60-73AB-49DA-AE3A-3C760C0A2718}" presName="LShape" presStyleLbl="alignNode1" presStyleIdx="8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A8194CD3-15E0-4139-97F8-0D109469B481}" type="pres">
      <dgm:prSet presAssocID="{01A98C60-73AB-49DA-AE3A-3C760C0A27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44C140C-EF2A-47CB-9DAE-4E282DB8EAE2}" type="presOf" srcId="{F62ED893-B189-42C9-B585-AFDF96C2E782}" destId="{113EEF55-0520-426E-A50A-69E02A317854}" srcOrd="0" destOrd="0" presId="urn:microsoft.com/office/officeart/2009/3/layout/StepUpProcess"/>
    <dgm:cxn modelId="{5CE8F30D-63D9-4A1A-9063-59C2B69B0BED}" srcId="{AC33EBFF-AA8B-442A-AEE7-C365C2820615}" destId="{01A98C60-73AB-49DA-AE3A-3C760C0A2718}" srcOrd="4" destOrd="0" parTransId="{217F0862-11B2-4EEE-8928-8E10CA3AC31A}" sibTransId="{1997D277-C959-4C5A-95B8-44DE07D7D86E}"/>
    <dgm:cxn modelId="{63588113-8ADA-4A50-BB40-AB4471731EB2}" type="presOf" srcId="{01A98C60-73AB-49DA-AE3A-3C760C0A2718}" destId="{A8194CD3-15E0-4139-97F8-0D109469B481}" srcOrd="0" destOrd="0" presId="urn:microsoft.com/office/officeart/2009/3/layout/StepUpProcess"/>
    <dgm:cxn modelId="{BB2E3068-A47F-4CDE-A720-C578B4FF3A55}" srcId="{AC33EBFF-AA8B-442A-AEE7-C365C2820615}" destId="{031CFE80-D072-45C7-91BA-B5DA39996336}" srcOrd="1" destOrd="0" parTransId="{7F5E9024-59D4-414C-80A8-8BF668B387A7}" sibTransId="{AA582B10-CD95-449A-831F-A33A5F9E9A8A}"/>
    <dgm:cxn modelId="{7BF2D049-531C-491C-94E1-F2A5636AB866}" srcId="{AC33EBFF-AA8B-442A-AEE7-C365C2820615}" destId="{CCE807B4-79B6-449C-AB54-6EEB3C494082}" srcOrd="3" destOrd="0" parTransId="{35612E15-3933-46AA-BCCA-3F07670EA8C3}" sibTransId="{67CEC858-9669-4D4E-B8BB-76CA13A0EF02}"/>
    <dgm:cxn modelId="{82E64094-352F-4258-8402-7B7631DBDB1D}" type="presOf" srcId="{031CFE80-D072-45C7-91BA-B5DA39996336}" destId="{F858A6F9-47AB-42DC-B8C1-DD3B0AD3DBB6}" srcOrd="0" destOrd="0" presId="urn:microsoft.com/office/officeart/2009/3/layout/StepUpProcess"/>
    <dgm:cxn modelId="{A04F1FAB-7C4C-423B-9A22-05268FE4D90A}" type="presOf" srcId="{D30FEB46-4DD7-42A3-BDA5-EDC0015782E7}" destId="{BD030F4E-8BD9-4589-9FBA-EEC5AB723FF1}" srcOrd="0" destOrd="0" presId="urn:microsoft.com/office/officeart/2009/3/layout/StepUpProcess"/>
    <dgm:cxn modelId="{EE8220AB-44C0-4BB5-8E1D-8DF256B5FCAA}" srcId="{AC33EBFF-AA8B-442A-AEE7-C365C2820615}" destId="{F62ED893-B189-42C9-B585-AFDF96C2E782}" srcOrd="2" destOrd="0" parTransId="{371FFC76-F15E-481D-80D6-FD2015CFBD03}" sibTransId="{1489F47E-CF84-4CF0-9346-42FDAAB2C002}"/>
    <dgm:cxn modelId="{1BF95DDD-7ADC-4479-A031-A1E8F0B430FC}" srcId="{AC33EBFF-AA8B-442A-AEE7-C365C2820615}" destId="{D30FEB46-4DD7-42A3-BDA5-EDC0015782E7}" srcOrd="0" destOrd="0" parTransId="{3A608E8D-2346-4F5D-9F0A-696DD73F5148}" sibTransId="{3072F533-B7E9-4936-9F9B-98AB7BDA183A}"/>
    <dgm:cxn modelId="{478684E0-1EA9-4DB0-857F-2793BCC728C4}" type="presOf" srcId="{AC33EBFF-AA8B-442A-AEE7-C365C2820615}" destId="{51DA6961-5934-4E60-8E5F-983C695DDB4C}" srcOrd="0" destOrd="0" presId="urn:microsoft.com/office/officeart/2009/3/layout/StepUpProcess"/>
    <dgm:cxn modelId="{D22215E7-59C9-4919-8911-34CD99D4A6BC}" type="presOf" srcId="{CCE807B4-79B6-449C-AB54-6EEB3C494082}" destId="{F49E53AD-576C-4E2C-83F9-FEA63041075F}" srcOrd="0" destOrd="0" presId="urn:microsoft.com/office/officeart/2009/3/layout/StepUpProcess"/>
    <dgm:cxn modelId="{66CDE80B-275F-4B68-8871-FB5F7A92D38B}" type="presParOf" srcId="{51DA6961-5934-4E60-8E5F-983C695DDB4C}" destId="{6118C501-30A3-4504-A035-E7F3484DF59D}" srcOrd="0" destOrd="0" presId="urn:microsoft.com/office/officeart/2009/3/layout/StepUpProcess"/>
    <dgm:cxn modelId="{A96618D1-6E17-4512-8F0C-C99B63097492}" type="presParOf" srcId="{6118C501-30A3-4504-A035-E7F3484DF59D}" destId="{92CE1EAD-2A82-48ED-97A5-7933EBF59F4C}" srcOrd="0" destOrd="0" presId="urn:microsoft.com/office/officeart/2009/3/layout/StepUpProcess"/>
    <dgm:cxn modelId="{CFD3D132-2F8E-41A3-BDF7-EAEE2AC4B421}" type="presParOf" srcId="{6118C501-30A3-4504-A035-E7F3484DF59D}" destId="{BD030F4E-8BD9-4589-9FBA-EEC5AB723FF1}" srcOrd="1" destOrd="0" presId="urn:microsoft.com/office/officeart/2009/3/layout/StepUpProcess"/>
    <dgm:cxn modelId="{02AB203B-1F9A-45DA-B7A4-EEFF7195EEDA}" type="presParOf" srcId="{6118C501-30A3-4504-A035-E7F3484DF59D}" destId="{B0D7E8A2-A319-4563-8462-F330138881B8}" srcOrd="2" destOrd="0" presId="urn:microsoft.com/office/officeart/2009/3/layout/StepUpProcess"/>
    <dgm:cxn modelId="{8C0B5F1E-D883-4458-92C6-CE677223B6D9}" type="presParOf" srcId="{51DA6961-5934-4E60-8E5F-983C695DDB4C}" destId="{756F16D9-94E2-4743-A9CB-96C766595510}" srcOrd="1" destOrd="0" presId="urn:microsoft.com/office/officeart/2009/3/layout/StepUpProcess"/>
    <dgm:cxn modelId="{2DBAEA42-6DB2-4297-A103-3065535572C4}" type="presParOf" srcId="{756F16D9-94E2-4743-A9CB-96C766595510}" destId="{9D3A835A-AA60-4FC7-B695-3872069E51BB}" srcOrd="0" destOrd="0" presId="urn:microsoft.com/office/officeart/2009/3/layout/StepUpProcess"/>
    <dgm:cxn modelId="{99404E00-0772-438E-873A-51FF2E6CE173}" type="presParOf" srcId="{51DA6961-5934-4E60-8E5F-983C695DDB4C}" destId="{C9600930-E0A3-4939-B1A5-DBE7C4298E28}" srcOrd="2" destOrd="0" presId="urn:microsoft.com/office/officeart/2009/3/layout/StepUpProcess"/>
    <dgm:cxn modelId="{9BE2687A-E179-4831-9A28-8DB37DC2BFE3}" type="presParOf" srcId="{C9600930-E0A3-4939-B1A5-DBE7C4298E28}" destId="{644FD09F-8431-43B7-BB36-45058ED490C3}" srcOrd="0" destOrd="0" presId="urn:microsoft.com/office/officeart/2009/3/layout/StepUpProcess"/>
    <dgm:cxn modelId="{624AB1C2-1A08-4FF9-99B3-767753C43EB9}" type="presParOf" srcId="{C9600930-E0A3-4939-B1A5-DBE7C4298E28}" destId="{F858A6F9-47AB-42DC-B8C1-DD3B0AD3DBB6}" srcOrd="1" destOrd="0" presId="urn:microsoft.com/office/officeart/2009/3/layout/StepUpProcess"/>
    <dgm:cxn modelId="{3E21C9DF-B70E-4A06-A314-B7CE10468093}" type="presParOf" srcId="{C9600930-E0A3-4939-B1A5-DBE7C4298E28}" destId="{76CFC180-E688-4E1C-AC68-DA3C2B01EAB7}" srcOrd="2" destOrd="0" presId="urn:microsoft.com/office/officeart/2009/3/layout/StepUpProcess"/>
    <dgm:cxn modelId="{CB787317-FBB6-4FD2-BC24-F62A472C23DF}" type="presParOf" srcId="{51DA6961-5934-4E60-8E5F-983C695DDB4C}" destId="{E661EDE8-7EEE-4082-A3C8-C0F0E87BAF7E}" srcOrd="3" destOrd="0" presId="urn:microsoft.com/office/officeart/2009/3/layout/StepUpProcess"/>
    <dgm:cxn modelId="{6256B34F-9BFF-419B-A5B5-B05F250561C6}" type="presParOf" srcId="{E661EDE8-7EEE-4082-A3C8-C0F0E87BAF7E}" destId="{280FFC04-4560-40E1-97AC-50D5A0E7F6C7}" srcOrd="0" destOrd="0" presId="urn:microsoft.com/office/officeart/2009/3/layout/StepUpProcess"/>
    <dgm:cxn modelId="{6B553452-977E-48BC-8B7B-6AC4D9FA15F0}" type="presParOf" srcId="{51DA6961-5934-4E60-8E5F-983C695DDB4C}" destId="{1CB0949B-3B52-47F3-AB5A-20B0D7D138EE}" srcOrd="4" destOrd="0" presId="urn:microsoft.com/office/officeart/2009/3/layout/StepUpProcess"/>
    <dgm:cxn modelId="{C6D7F417-14F0-4FC9-A825-66EB7AD51F5D}" type="presParOf" srcId="{1CB0949B-3B52-47F3-AB5A-20B0D7D138EE}" destId="{73259592-4EE3-4C98-A48E-2F9A56DBA0E0}" srcOrd="0" destOrd="0" presId="urn:microsoft.com/office/officeart/2009/3/layout/StepUpProcess"/>
    <dgm:cxn modelId="{F65ACB0E-2F7F-4AEB-802B-7BB4664F773D}" type="presParOf" srcId="{1CB0949B-3B52-47F3-AB5A-20B0D7D138EE}" destId="{113EEF55-0520-426E-A50A-69E02A317854}" srcOrd="1" destOrd="0" presId="urn:microsoft.com/office/officeart/2009/3/layout/StepUpProcess"/>
    <dgm:cxn modelId="{87A39A5D-2775-4C83-8ADF-7DDA8CA0AA08}" type="presParOf" srcId="{1CB0949B-3B52-47F3-AB5A-20B0D7D138EE}" destId="{D380F946-63A9-4FA4-81E3-B1B2A1D50137}" srcOrd="2" destOrd="0" presId="urn:microsoft.com/office/officeart/2009/3/layout/StepUpProcess"/>
    <dgm:cxn modelId="{892C23B9-508B-4B1A-B246-89C09B438479}" type="presParOf" srcId="{51DA6961-5934-4E60-8E5F-983C695DDB4C}" destId="{BBA4FFE9-1BC2-4FFC-8A7C-35C79BC29F8B}" srcOrd="5" destOrd="0" presId="urn:microsoft.com/office/officeart/2009/3/layout/StepUpProcess"/>
    <dgm:cxn modelId="{1215B955-7058-4D2A-804F-6EE99EBC53BF}" type="presParOf" srcId="{BBA4FFE9-1BC2-4FFC-8A7C-35C79BC29F8B}" destId="{E7F38AF7-5705-4B10-89D5-1373136F03D5}" srcOrd="0" destOrd="0" presId="urn:microsoft.com/office/officeart/2009/3/layout/StepUpProcess"/>
    <dgm:cxn modelId="{45E5D111-A198-4B6B-B7E8-A5D3C286B342}" type="presParOf" srcId="{51DA6961-5934-4E60-8E5F-983C695DDB4C}" destId="{8BF0A912-82ED-4902-AC39-119FD5D548A9}" srcOrd="6" destOrd="0" presId="urn:microsoft.com/office/officeart/2009/3/layout/StepUpProcess"/>
    <dgm:cxn modelId="{18170799-6C03-4427-A495-638B285F690F}" type="presParOf" srcId="{8BF0A912-82ED-4902-AC39-119FD5D548A9}" destId="{AA9C59F3-A58E-457F-B865-E7C835389340}" srcOrd="0" destOrd="0" presId="urn:microsoft.com/office/officeart/2009/3/layout/StepUpProcess"/>
    <dgm:cxn modelId="{8BE5E8EE-0918-4842-8DDE-A347904DDED1}" type="presParOf" srcId="{8BF0A912-82ED-4902-AC39-119FD5D548A9}" destId="{F49E53AD-576C-4E2C-83F9-FEA63041075F}" srcOrd="1" destOrd="0" presId="urn:microsoft.com/office/officeart/2009/3/layout/StepUpProcess"/>
    <dgm:cxn modelId="{B3B3B2EC-3CCE-4525-A337-AC5F14B606FF}" type="presParOf" srcId="{8BF0A912-82ED-4902-AC39-119FD5D548A9}" destId="{78C09E52-BDE7-4EC4-870F-6D24520A98CA}" srcOrd="2" destOrd="0" presId="urn:microsoft.com/office/officeart/2009/3/layout/StepUpProcess"/>
    <dgm:cxn modelId="{59C430BB-4406-4ABC-8345-46912D56ECAB}" type="presParOf" srcId="{51DA6961-5934-4E60-8E5F-983C695DDB4C}" destId="{96D620C3-8F44-4B7D-B730-A7AEE9735C32}" srcOrd="7" destOrd="0" presId="urn:microsoft.com/office/officeart/2009/3/layout/StepUpProcess"/>
    <dgm:cxn modelId="{C09958D3-FFA5-4C14-9D93-E4A54DF1A865}" type="presParOf" srcId="{96D620C3-8F44-4B7D-B730-A7AEE9735C32}" destId="{791DFB6C-D85E-44B0-B3E4-20133F54F96F}" srcOrd="0" destOrd="0" presId="urn:microsoft.com/office/officeart/2009/3/layout/StepUpProcess"/>
    <dgm:cxn modelId="{D1ECF684-E34B-4AAB-A513-F7AFB0242256}" type="presParOf" srcId="{51DA6961-5934-4E60-8E5F-983C695DDB4C}" destId="{7CDC796E-052F-4D6A-B185-68266EFA68A6}" srcOrd="8" destOrd="0" presId="urn:microsoft.com/office/officeart/2009/3/layout/StepUpProcess"/>
    <dgm:cxn modelId="{DA9329DF-9B59-4AD5-9296-6B2D54E73788}" type="presParOf" srcId="{7CDC796E-052F-4D6A-B185-68266EFA68A6}" destId="{7B9A1252-7723-4275-A091-91A0FB6B201E}" srcOrd="0" destOrd="0" presId="urn:microsoft.com/office/officeart/2009/3/layout/StepUpProcess"/>
    <dgm:cxn modelId="{B6D12A6D-7A5A-405B-8B3B-A6A0236FA598}" type="presParOf" srcId="{7CDC796E-052F-4D6A-B185-68266EFA68A6}" destId="{A8194CD3-15E0-4139-97F8-0D109469B48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33EBFF-AA8B-442A-AEE7-C365C282061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FEB46-4DD7-42A3-BDA5-EDC0015782E7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A608E8D-2346-4F5D-9F0A-696DD73F5148}" type="par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3072F533-B7E9-4936-9F9B-98AB7BDA183A}" type="sibTrans" cxnId="{1BF95DDD-7ADC-4479-A031-A1E8F0B430FC}">
      <dgm:prSet/>
      <dgm:spPr/>
      <dgm:t>
        <a:bodyPr/>
        <a:lstStyle/>
        <a:p>
          <a:endParaRPr lang="zh-CN" altLang="en-US"/>
        </a:p>
      </dgm:t>
    </dgm:pt>
    <dgm:pt modelId="{031CFE80-D072-45C7-91BA-B5DA39996336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Preprocess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F5E9024-59D4-414C-80A8-8BF668B387A7}" type="par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AA582B10-CD95-449A-831F-A33A5F9E9A8A}" type="sibTrans" cxnId="{BB2E3068-A47F-4CDE-A720-C578B4FF3A55}">
      <dgm:prSet/>
      <dgm:spPr/>
      <dgm:t>
        <a:bodyPr/>
        <a:lstStyle/>
        <a:p>
          <a:endParaRPr lang="zh-CN" altLang="en-US"/>
        </a:p>
      </dgm:t>
    </dgm:pt>
    <dgm:pt modelId="{F62ED893-B189-42C9-B585-AFDF96C2E782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Generate Features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71FFC76-F15E-481D-80D6-FD2015CFBD03}" type="par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1489F47E-CF84-4CF0-9346-42FDAAB2C002}" type="sibTrans" cxnId="{EE8220AB-44C0-4BB5-8E1D-8DF256B5FCAA}">
      <dgm:prSet/>
      <dgm:spPr/>
      <dgm:t>
        <a:bodyPr/>
        <a:lstStyle/>
        <a:p>
          <a:endParaRPr lang="zh-CN" altLang="en-US"/>
        </a:p>
      </dgm:t>
    </dgm:pt>
    <dgm:pt modelId="{CCE807B4-79B6-449C-AB54-6EEB3C494082}">
      <dgm:prSet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Training</a:t>
          </a:r>
          <a:endParaRPr lang="zh-CN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5612E15-3933-46AA-BCCA-3F07670EA8C3}" type="par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67CEC858-9669-4D4E-B8BB-76CA13A0EF02}" type="sibTrans" cxnId="{7BF2D049-531C-491C-94E1-F2A5636AB866}">
      <dgm:prSet/>
      <dgm:spPr/>
      <dgm:t>
        <a:bodyPr/>
        <a:lstStyle/>
        <a:p>
          <a:endParaRPr lang="zh-CN" altLang="en-US"/>
        </a:p>
      </dgm:t>
    </dgm:pt>
    <dgm:pt modelId="{01A98C60-73AB-49DA-AE3A-3C760C0A2718}">
      <dgm:prSet/>
      <dgm:spPr/>
      <dgm:t>
        <a:bodyPr/>
        <a:lstStyle/>
        <a:p>
          <a:r>
            <a:rPr lang="en-US" dirty="0"/>
            <a:t>Result</a:t>
          </a:r>
          <a:endParaRPr lang="zh-CN" dirty="0"/>
        </a:p>
      </dgm:t>
    </dgm:pt>
    <dgm:pt modelId="{217F0862-11B2-4EEE-8928-8E10CA3AC31A}" type="par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1997D277-C959-4C5A-95B8-44DE07D7D86E}" type="sibTrans" cxnId="{5CE8F30D-63D9-4A1A-9063-59C2B69B0BED}">
      <dgm:prSet/>
      <dgm:spPr/>
      <dgm:t>
        <a:bodyPr/>
        <a:lstStyle/>
        <a:p>
          <a:endParaRPr lang="zh-CN" altLang="en-US"/>
        </a:p>
      </dgm:t>
    </dgm:pt>
    <dgm:pt modelId="{51DA6961-5934-4E60-8E5F-983C695DDB4C}" type="pres">
      <dgm:prSet presAssocID="{AC33EBFF-AA8B-442A-AEE7-C365C2820615}" presName="rootnode" presStyleCnt="0">
        <dgm:presLayoutVars>
          <dgm:chMax/>
          <dgm:chPref/>
          <dgm:dir/>
          <dgm:animLvl val="lvl"/>
        </dgm:presLayoutVars>
      </dgm:prSet>
      <dgm:spPr/>
    </dgm:pt>
    <dgm:pt modelId="{6118C501-30A3-4504-A035-E7F3484DF59D}" type="pres">
      <dgm:prSet presAssocID="{D30FEB46-4DD7-42A3-BDA5-EDC0015782E7}" presName="composite" presStyleCnt="0"/>
      <dgm:spPr/>
    </dgm:pt>
    <dgm:pt modelId="{92CE1EAD-2A82-48ED-97A5-7933EBF59F4C}" type="pres">
      <dgm:prSet presAssocID="{D30FEB46-4DD7-42A3-BDA5-EDC0015782E7}" presName="LShape" presStyleLbl="alignNode1" presStyleIdx="0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D030F4E-8BD9-4589-9FBA-EEC5AB723FF1}" type="pres">
      <dgm:prSet presAssocID="{D30FEB46-4DD7-42A3-BDA5-EDC0015782E7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0D7E8A2-A319-4563-8462-F330138881B8}" type="pres">
      <dgm:prSet presAssocID="{D30FEB46-4DD7-42A3-BDA5-EDC0015782E7}" presName="Triangle" presStyleLbl="alignNode1" presStyleIdx="1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756F16D9-94E2-4743-A9CB-96C766595510}" type="pres">
      <dgm:prSet presAssocID="{3072F533-B7E9-4936-9F9B-98AB7BDA183A}" presName="sibTrans" presStyleCnt="0"/>
      <dgm:spPr/>
    </dgm:pt>
    <dgm:pt modelId="{9D3A835A-AA60-4FC7-B695-3872069E51BB}" type="pres">
      <dgm:prSet presAssocID="{3072F533-B7E9-4936-9F9B-98AB7BDA183A}" presName="space" presStyleCnt="0"/>
      <dgm:spPr/>
    </dgm:pt>
    <dgm:pt modelId="{C9600930-E0A3-4939-B1A5-DBE7C4298E28}" type="pres">
      <dgm:prSet presAssocID="{031CFE80-D072-45C7-91BA-B5DA39996336}" presName="composite" presStyleCnt="0"/>
      <dgm:spPr/>
    </dgm:pt>
    <dgm:pt modelId="{644FD09F-8431-43B7-BB36-45058ED490C3}" type="pres">
      <dgm:prSet presAssocID="{031CFE80-D072-45C7-91BA-B5DA39996336}" presName="LShape" presStyleLbl="alignNode1" presStyleIdx="2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858A6F9-47AB-42DC-B8C1-DD3B0AD3DBB6}" type="pres">
      <dgm:prSet presAssocID="{031CFE80-D072-45C7-91BA-B5DA3999633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6CFC180-E688-4E1C-AC68-DA3C2B01EAB7}" type="pres">
      <dgm:prSet presAssocID="{031CFE80-D072-45C7-91BA-B5DA39996336}" presName="Triangle" presStyleLbl="alignNode1" presStyleIdx="3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E661EDE8-7EEE-4082-A3C8-C0F0E87BAF7E}" type="pres">
      <dgm:prSet presAssocID="{AA582B10-CD95-449A-831F-A33A5F9E9A8A}" presName="sibTrans" presStyleCnt="0"/>
      <dgm:spPr/>
    </dgm:pt>
    <dgm:pt modelId="{280FFC04-4560-40E1-97AC-50D5A0E7F6C7}" type="pres">
      <dgm:prSet presAssocID="{AA582B10-CD95-449A-831F-A33A5F9E9A8A}" presName="space" presStyleCnt="0"/>
      <dgm:spPr/>
    </dgm:pt>
    <dgm:pt modelId="{1CB0949B-3B52-47F3-AB5A-20B0D7D138EE}" type="pres">
      <dgm:prSet presAssocID="{F62ED893-B189-42C9-B585-AFDF96C2E782}" presName="composite" presStyleCnt="0"/>
      <dgm:spPr/>
    </dgm:pt>
    <dgm:pt modelId="{73259592-4EE3-4C98-A48E-2F9A56DBA0E0}" type="pres">
      <dgm:prSet presAssocID="{F62ED893-B189-42C9-B585-AFDF96C2E782}" presName="LShape" presStyleLbl="alignNode1" presStyleIdx="4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113EEF55-0520-426E-A50A-69E02A317854}" type="pres">
      <dgm:prSet presAssocID="{F62ED893-B189-42C9-B585-AFDF96C2E782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380F946-63A9-4FA4-81E3-B1B2A1D50137}" type="pres">
      <dgm:prSet presAssocID="{F62ED893-B189-42C9-B585-AFDF96C2E782}" presName="Triangle" presStyleLbl="alignNode1" presStyleIdx="5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BBA4FFE9-1BC2-4FFC-8A7C-35C79BC29F8B}" type="pres">
      <dgm:prSet presAssocID="{1489F47E-CF84-4CF0-9346-42FDAAB2C002}" presName="sibTrans" presStyleCnt="0"/>
      <dgm:spPr/>
    </dgm:pt>
    <dgm:pt modelId="{E7F38AF7-5705-4B10-89D5-1373136F03D5}" type="pres">
      <dgm:prSet presAssocID="{1489F47E-CF84-4CF0-9346-42FDAAB2C002}" presName="space" presStyleCnt="0"/>
      <dgm:spPr/>
    </dgm:pt>
    <dgm:pt modelId="{8BF0A912-82ED-4902-AC39-119FD5D548A9}" type="pres">
      <dgm:prSet presAssocID="{CCE807B4-79B6-449C-AB54-6EEB3C494082}" presName="composite" presStyleCnt="0"/>
      <dgm:spPr/>
    </dgm:pt>
    <dgm:pt modelId="{AA9C59F3-A58E-457F-B865-E7C835389340}" type="pres">
      <dgm:prSet presAssocID="{CCE807B4-79B6-449C-AB54-6EEB3C494082}" presName="LShape" presStyleLbl="alignNode1" presStyleIdx="6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F49E53AD-576C-4E2C-83F9-FEA63041075F}" type="pres">
      <dgm:prSet presAssocID="{CCE807B4-79B6-449C-AB54-6EEB3C49408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C09E52-BDE7-4EC4-870F-6D24520A98CA}" type="pres">
      <dgm:prSet presAssocID="{CCE807B4-79B6-449C-AB54-6EEB3C494082}" presName="Triangle" presStyleLbl="alignNode1" presStyleIdx="7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96D620C3-8F44-4B7D-B730-A7AEE9735C32}" type="pres">
      <dgm:prSet presAssocID="{67CEC858-9669-4D4E-B8BB-76CA13A0EF02}" presName="sibTrans" presStyleCnt="0"/>
      <dgm:spPr/>
    </dgm:pt>
    <dgm:pt modelId="{791DFB6C-D85E-44B0-B3E4-20133F54F96F}" type="pres">
      <dgm:prSet presAssocID="{67CEC858-9669-4D4E-B8BB-76CA13A0EF02}" presName="space" presStyleCnt="0"/>
      <dgm:spPr/>
    </dgm:pt>
    <dgm:pt modelId="{7CDC796E-052F-4D6A-B185-68266EFA68A6}" type="pres">
      <dgm:prSet presAssocID="{01A98C60-73AB-49DA-AE3A-3C760C0A2718}" presName="composite" presStyleCnt="0"/>
      <dgm:spPr/>
    </dgm:pt>
    <dgm:pt modelId="{7B9A1252-7723-4275-A091-91A0FB6B201E}" type="pres">
      <dgm:prSet presAssocID="{01A98C60-73AB-49DA-AE3A-3C760C0A2718}" presName="LShape" presStyleLbl="alignNode1" presStyleIdx="8" presStyleCnt="9"/>
      <dgm:spPr>
        <a:solidFill>
          <a:schemeClr val="bg2">
            <a:lumMod val="60000"/>
            <a:lumOff val="4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A8194CD3-15E0-4139-97F8-0D109469B481}" type="pres">
      <dgm:prSet presAssocID="{01A98C60-73AB-49DA-AE3A-3C760C0A271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44C140C-EF2A-47CB-9DAE-4E282DB8EAE2}" type="presOf" srcId="{F62ED893-B189-42C9-B585-AFDF96C2E782}" destId="{113EEF55-0520-426E-A50A-69E02A317854}" srcOrd="0" destOrd="0" presId="urn:microsoft.com/office/officeart/2009/3/layout/StepUpProcess"/>
    <dgm:cxn modelId="{5CE8F30D-63D9-4A1A-9063-59C2B69B0BED}" srcId="{AC33EBFF-AA8B-442A-AEE7-C365C2820615}" destId="{01A98C60-73AB-49DA-AE3A-3C760C0A2718}" srcOrd="4" destOrd="0" parTransId="{217F0862-11B2-4EEE-8928-8E10CA3AC31A}" sibTransId="{1997D277-C959-4C5A-95B8-44DE07D7D86E}"/>
    <dgm:cxn modelId="{63588113-8ADA-4A50-BB40-AB4471731EB2}" type="presOf" srcId="{01A98C60-73AB-49DA-AE3A-3C760C0A2718}" destId="{A8194CD3-15E0-4139-97F8-0D109469B481}" srcOrd="0" destOrd="0" presId="urn:microsoft.com/office/officeart/2009/3/layout/StepUpProcess"/>
    <dgm:cxn modelId="{BB2E3068-A47F-4CDE-A720-C578B4FF3A55}" srcId="{AC33EBFF-AA8B-442A-AEE7-C365C2820615}" destId="{031CFE80-D072-45C7-91BA-B5DA39996336}" srcOrd="1" destOrd="0" parTransId="{7F5E9024-59D4-414C-80A8-8BF668B387A7}" sibTransId="{AA582B10-CD95-449A-831F-A33A5F9E9A8A}"/>
    <dgm:cxn modelId="{7BF2D049-531C-491C-94E1-F2A5636AB866}" srcId="{AC33EBFF-AA8B-442A-AEE7-C365C2820615}" destId="{CCE807B4-79B6-449C-AB54-6EEB3C494082}" srcOrd="3" destOrd="0" parTransId="{35612E15-3933-46AA-BCCA-3F07670EA8C3}" sibTransId="{67CEC858-9669-4D4E-B8BB-76CA13A0EF02}"/>
    <dgm:cxn modelId="{82E64094-352F-4258-8402-7B7631DBDB1D}" type="presOf" srcId="{031CFE80-D072-45C7-91BA-B5DA39996336}" destId="{F858A6F9-47AB-42DC-B8C1-DD3B0AD3DBB6}" srcOrd="0" destOrd="0" presId="urn:microsoft.com/office/officeart/2009/3/layout/StepUpProcess"/>
    <dgm:cxn modelId="{A04F1FAB-7C4C-423B-9A22-05268FE4D90A}" type="presOf" srcId="{D30FEB46-4DD7-42A3-BDA5-EDC0015782E7}" destId="{BD030F4E-8BD9-4589-9FBA-EEC5AB723FF1}" srcOrd="0" destOrd="0" presId="urn:microsoft.com/office/officeart/2009/3/layout/StepUpProcess"/>
    <dgm:cxn modelId="{EE8220AB-44C0-4BB5-8E1D-8DF256B5FCAA}" srcId="{AC33EBFF-AA8B-442A-AEE7-C365C2820615}" destId="{F62ED893-B189-42C9-B585-AFDF96C2E782}" srcOrd="2" destOrd="0" parTransId="{371FFC76-F15E-481D-80D6-FD2015CFBD03}" sibTransId="{1489F47E-CF84-4CF0-9346-42FDAAB2C002}"/>
    <dgm:cxn modelId="{1BF95DDD-7ADC-4479-A031-A1E8F0B430FC}" srcId="{AC33EBFF-AA8B-442A-AEE7-C365C2820615}" destId="{D30FEB46-4DD7-42A3-BDA5-EDC0015782E7}" srcOrd="0" destOrd="0" parTransId="{3A608E8D-2346-4F5D-9F0A-696DD73F5148}" sibTransId="{3072F533-B7E9-4936-9F9B-98AB7BDA183A}"/>
    <dgm:cxn modelId="{478684E0-1EA9-4DB0-857F-2793BCC728C4}" type="presOf" srcId="{AC33EBFF-AA8B-442A-AEE7-C365C2820615}" destId="{51DA6961-5934-4E60-8E5F-983C695DDB4C}" srcOrd="0" destOrd="0" presId="urn:microsoft.com/office/officeart/2009/3/layout/StepUpProcess"/>
    <dgm:cxn modelId="{D22215E7-59C9-4919-8911-34CD99D4A6BC}" type="presOf" srcId="{CCE807B4-79B6-449C-AB54-6EEB3C494082}" destId="{F49E53AD-576C-4E2C-83F9-FEA63041075F}" srcOrd="0" destOrd="0" presId="urn:microsoft.com/office/officeart/2009/3/layout/StepUpProcess"/>
    <dgm:cxn modelId="{66CDE80B-275F-4B68-8871-FB5F7A92D38B}" type="presParOf" srcId="{51DA6961-5934-4E60-8E5F-983C695DDB4C}" destId="{6118C501-30A3-4504-A035-E7F3484DF59D}" srcOrd="0" destOrd="0" presId="urn:microsoft.com/office/officeart/2009/3/layout/StepUpProcess"/>
    <dgm:cxn modelId="{A96618D1-6E17-4512-8F0C-C99B63097492}" type="presParOf" srcId="{6118C501-30A3-4504-A035-E7F3484DF59D}" destId="{92CE1EAD-2A82-48ED-97A5-7933EBF59F4C}" srcOrd="0" destOrd="0" presId="urn:microsoft.com/office/officeart/2009/3/layout/StepUpProcess"/>
    <dgm:cxn modelId="{CFD3D132-2F8E-41A3-BDF7-EAEE2AC4B421}" type="presParOf" srcId="{6118C501-30A3-4504-A035-E7F3484DF59D}" destId="{BD030F4E-8BD9-4589-9FBA-EEC5AB723FF1}" srcOrd="1" destOrd="0" presId="urn:microsoft.com/office/officeart/2009/3/layout/StepUpProcess"/>
    <dgm:cxn modelId="{02AB203B-1F9A-45DA-B7A4-EEFF7195EEDA}" type="presParOf" srcId="{6118C501-30A3-4504-A035-E7F3484DF59D}" destId="{B0D7E8A2-A319-4563-8462-F330138881B8}" srcOrd="2" destOrd="0" presId="urn:microsoft.com/office/officeart/2009/3/layout/StepUpProcess"/>
    <dgm:cxn modelId="{8C0B5F1E-D883-4458-92C6-CE677223B6D9}" type="presParOf" srcId="{51DA6961-5934-4E60-8E5F-983C695DDB4C}" destId="{756F16D9-94E2-4743-A9CB-96C766595510}" srcOrd="1" destOrd="0" presId="urn:microsoft.com/office/officeart/2009/3/layout/StepUpProcess"/>
    <dgm:cxn modelId="{2DBAEA42-6DB2-4297-A103-3065535572C4}" type="presParOf" srcId="{756F16D9-94E2-4743-A9CB-96C766595510}" destId="{9D3A835A-AA60-4FC7-B695-3872069E51BB}" srcOrd="0" destOrd="0" presId="urn:microsoft.com/office/officeart/2009/3/layout/StepUpProcess"/>
    <dgm:cxn modelId="{99404E00-0772-438E-873A-51FF2E6CE173}" type="presParOf" srcId="{51DA6961-5934-4E60-8E5F-983C695DDB4C}" destId="{C9600930-E0A3-4939-B1A5-DBE7C4298E28}" srcOrd="2" destOrd="0" presId="urn:microsoft.com/office/officeart/2009/3/layout/StepUpProcess"/>
    <dgm:cxn modelId="{9BE2687A-E179-4831-9A28-8DB37DC2BFE3}" type="presParOf" srcId="{C9600930-E0A3-4939-B1A5-DBE7C4298E28}" destId="{644FD09F-8431-43B7-BB36-45058ED490C3}" srcOrd="0" destOrd="0" presId="urn:microsoft.com/office/officeart/2009/3/layout/StepUpProcess"/>
    <dgm:cxn modelId="{624AB1C2-1A08-4FF9-99B3-767753C43EB9}" type="presParOf" srcId="{C9600930-E0A3-4939-B1A5-DBE7C4298E28}" destId="{F858A6F9-47AB-42DC-B8C1-DD3B0AD3DBB6}" srcOrd="1" destOrd="0" presId="urn:microsoft.com/office/officeart/2009/3/layout/StepUpProcess"/>
    <dgm:cxn modelId="{3E21C9DF-B70E-4A06-A314-B7CE10468093}" type="presParOf" srcId="{C9600930-E0A3-4939-B1A5-DBE7C4298E28}" destId="{76CFC180-E688-4E1C-AC68-DA3C2B01EAB7}" srcOrd="2" destOrd="0" presId="urn:microsoft.com/office/officeart/2009/3/layout/StepUpProcess"/>
    <dgm:cxn modelId="{CB787317-FBB6-4FD2-BC24-F62A472C23DF}" type="presParOf" srcId="{51DA6961-5934-4E60-8E5F-983C695DDB4C}" destId="{E661EDE8-7EEE-4082-A3C8-C0F0E87BAF7E}" srcOrd="3" destOrd="0" presId="urn:microsoft.com/office/officeart/2009/3/layout/StepUpProcess"/>
    <dgm:cxn modelId="{6256B34F-9BFF-419B-A5B5-B05F250561C6}" type="presParOf" srcId="{E661EDE8-7EEE-4082-A3C8-C0F0E87BAF7E}" destId="{280FFC04-4560-40E1-97AC-50D5A0E7F6C7}" srcOrd="0" destOrd="0" presId="urn:microsoft.com/office/officeart/2009/3/layout/StepUpProcess"/>
    <dgm:cxn modelId="{6B553452-977E-48BC-8B7B-6AC4D9FA15F0}" type="presParOf" srcId="{51DA6961-5934-4E60-8E5F-983C695DDB4C}" destId="{1CB0949B-3B52-47F3-AB5A-20B0D7D138EE}" srcOrd="4" destOrd="0" presId="urn:microsoft.com/office/officeart/2009/3/layout/StepUpProcess"/>
    <dgm:cxn modelId="{C6D7F417-14F0-4FC9-A825-66EB7AD51F5D}" type="presParOf" srcId="{1CB0949B-3B52-47F3-AB5A-20B0D7D138EE}" destId="{73259592-4EE3-4C98-A48E-2F9A56DBA0E0}" srcOrd="0" destOrd="0" presId="urn:microsoft.com/office/officeart/2009/3/layout/StepUpProcess"/>
    <dgm:cxn modelId="{F65ACB0E-2F7F-4AEB-802B-7BB4664F773D}" type="presParOf" srcId="{1CB0949B-3B52-47F3-AB5A-20B0D7D138EE}" destId="{113EEF55-0520-426E-A50A-69E02A317854}" srcOrd="1" destOrd="0" presId="urn:microsoft.com/office/officeart/2009/3/layout/StepUpProcess"/>
    <dgm:cxn modelId="{87A39A5D-2775-4C83-8ADF-7DDA8CA0AA08}" type="presParOf" srcId="{1CB0949B-3B52-47F3-AB5A-20B0D7D138EE}" destId="{D380F946-63A9-4FA4-81E3-B1B2A1D50137}" srcOrd="2" destOrd="0" presId="urn:microsoft.com/office/officeart/2009/3/layout/StepUpProcess"/>
    <dgm:cxn modelId="{892C23B9-508B-4B1A-B246-89C09B438479}" type="presParOf" srcId="{51DA6961-5934-4E60-8E5F-983C695DDB4C}" destId="{BBA4FFE9-1BC2-4FFC-8A7C-35C79BC29F8B}" srcOrd="5" destOrd="0" presId="urn:microsoft.com/office/officeart/2009/3/layout/StepUpProcess"/>
    <dgm:cxn modelId="{1215B955-7058-4D2A-804F-6EE99EBC53BF}" type="presParOf" srcId="{BBA4FFE9-1BC2-4FFC-8A7C-35C79BC29F8B}" destId="{E7F38AF7-5705-4B10-89D5-1373136F03D5}" srcOrd="0" destOrd="0" presId="urn:microsoft.com/office/officeart/2009/3/layout/StepUpProcess"/>
    <dgm:cxn modelId="{45E5D111-A198-4B6B-B7E8-A5D3C286B342}" type="presParOf" srcId="{51DA6961-5934-4E60-8E5F-983C695DDB4C}" destId="{8BF0A912-82ED-4902-AC39-119FD5D548A9}" srcOrd="6" destOrd="0" presId="urn:microsoft.com/office/officeart/2009/3/layout/StepUpProcess"/>
    <dgm:cxn modelId="{18170799-6C03-4427-A495-638B285F690F}" type="presParOf" srcId="{8BF0A912-82ED-4902-AC39-119FD5D548A9}" destId="{AA9C59F3-A58E-457F-B865-E7C835389340}" srcOrd="0" destOrd="0" presId="urn:microsoft.com/office/officeart/2009/3/layout/StepUpProcess"/>
    <dgm:cxn modelId="{8BE5E8EE-0918-4842-8DDE-A347904DDED1}" type="presParOf" srcId="{8BF0A912-82ED-4902-AC39-119FD5D548A9}" destId="{F49E53AD-576C-4E2C-83F9-FEA63041075F}" srcOrd="1" destOrd="0" presId="urn:microsoft.com/office/officeart/2009/3/layout/StepUpProcess"/>
    <dgm:cxn modelId="{B3B3B2EC-3CCE-4525-A337-AC5F14B606FF}" type="presParOf" srcId="{8BF0A912-82ED-4902-AC39-119FD5D548A9}" destId="{78C09E52-BDE7-4EC4-870F-6D24520A98CA}" srcOrd="2" destOrd="0" presId="urn:microsoft.com/office/officeart/2009/3/layout/StepUpProcess"/>
    <dgm:cxn modelId="{59C430BB-4406-4ABC-8345-46912D56ECAB}" type="presParOf" srcId="{51DA6961-5934-4E60-8E5F-983C695DDB4C}" destId="{96D620C3-8F44-4B7D-B730-A7AEE9735C32}" srcOrd="7" destOrd="0" presId="urn:microsoft.com/office/officeart/2009/3/layout/StepUpProcess"/>
    <dgm:cxn modelId="{C09958D3-FFA5-4C14-9D93-E4A54DF1A865}" type="presParOf" srcId="{96D620C3-8F44-4B7D-B730-A7AEE9735C32}" destId="{791DFB6C-D85E-44B0-B3E4-20133F54F96F}" srcOrd="0" destOrd="0" presId="urn:microsoft.com/office/officeart/2009/3/layout/StepUpProcess"/>
    <dgm:cxn modelId="{D1ECF684-E34B-4AAB-A513-F7AFB0242256}" type="presParOf" srcId="{51DA6961-5934-4E60-8E5F-983C695DDB4C}" destId="{7CDC796E-052F-4D6A-B185-68266EFA68A6}" srcOrd="8" destOrd="0" presId="urn:microsoft.com/office/officeart/2009/3/layout/StepUpProcess"/>
    <dgm:cxn modelId="{DA9329DF-9B59-4AD5-9296-6B2D54E73788}" type="presParOf" srcId="{7CDC796E-052F-4D6A-B185-68266EFA68A6}" destId="{7B9A1252-7723-4275-A091-91A0FB6B201E}" srcOrd="0" destOrd="0" presId="urn:microsoft.com/office/officeart/2009/3/layout/StepUpProcess"/>
    <dgm:cxn modelId="{B6D12A6D-7A5A-405B-8B3B-A6A0236FA598}" type="presParOf" srcId="{7CDC796E-052F-4D6A-B185-68266EFA68A6}" destId="{A8194CD3-15E0-4139-97F8-0D109469B48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5FCEE-2A8A-4CA4-80A4-0243B289ECEE}">
      <dsp:nvSpPr>
        <dsp:cNvPr id="0" name=""/>
        <dsp:cNvSpPr/>
      </dsp:nvSpPr>
      <dsp:spPr>
        <a:xfrm>
          <a:off x="91179" y="646627"/>
          <a:ext cx="715758" cy="71575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>
          <a:glow>
            <a:schemeClr val="accent1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773E0-A798-46C9-9B41-B0997EB1C8BB}">
      <dsp:nvSpPr>
        <dsp:cNvPr id="0" name=""/>
        <dsp:cNvSpPr/>
      </dsp:nvSpPr>
      <dsp:spPr>
        <a:xfrm>
          <a:off x="9279" y="1578071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What is DDoS?</a:t>
          </a:r>
        </a:p>
      </dsp:txBody>
      <dsp:txXfrm>
        <a:off x="9279" y="1578071"/>
        <a:ext cx="3085109" cy="462766"/>
      </dsp:txXfrm>
    </dsp:sp>
    <dsp:sp modelId="{76D6A533-3560-4705-AA63-37BA4AB43FC6}">
      <dsp:nvSpPr>
        <dsp:cNvPr id="0" name=""/>
        <dsp:cNvSpPr/>
      </dsp:nvSpPr>
      <dsp:spPr>
        <a:xfrm>
          <a:off x="9279" y="2103063"/>
          <a:ext cx="3085109" cy="14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- </a:t>
          </a:r>
          <a:r>
            <a:rPr lang="en-US" sz="1800" kern="1200" dirty="0"/>
            <a:t>Distributed denial-of-service attack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- </a:t>
          </a:r>
          <a:r>
            <a:rPr lang="en-US" sz="1800" kern="1200" dirty="0"/>
            <a:t>Attack aim to suspend or  reduce the internet servicing capability of a machine or a network.</a:t>
          </a:r>
        </a:p>
      </dsp:txBody>
      <dsp:txXfrm>
        <a:off x="9279" y="2103063"/>
        <a:ext cx="3085109" cy="1487242"/>
      </dsp:txXfrm>
    </dsp:sp>
    <dsp:sp modelId="{C615E18A-A052-4FC5-866D-26E30AF9F71F}">
      <dsp:nvSpPr>
        <dsp:cNvPr id="0" name=""/>
        <dsp:cNvSpPr/>
      </dsp:nvSpPr>
      <dsp:spPr>
        <a:xfrm>
          <a:off x="3686867" y="635373"/>
          <a:ext cx="774389" cy="760773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3847-0176-4066-9404-D5F9D1C69910}">
      <dsp:nvSpPr>
        <dsp:cNvPr id="0" name=""/>
        <dsp:cNvSpPr/>
      </dsp:nvSpPr>
      <dsp:spPr>
        <a:xfrm>
          <a:off x="3634282" y="1589325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How DDoS work?</a:t>
          </a:r>
        </a:p>
      </dsp:txBody>
      <dsp:txXfrm>
        <a:off x="3634282" y="1589325"/>
        <a:ext cx="3085109" cy="462766"/>
      </dsp:txXfrm>
    </dsp:sp>
    <dsp:sp modelId="{11257F4D-BBCC-4DA6-BE26-A4EBD29A3E4D}">
      <dsp:nvSpPr>
        <dsp:cNvPr id="0" name=""/>
        <dsp:cNvSpPr/>
      </dsp:nvSpPr>
      <dsp:spPr>
        <a:xfrm>
          <a:off x="3634282" y="2114317"/>
          <a:ext cx="3085109" cy="14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- </a:t>
          </a:r>
          <a:r>
            <a:rPr lang="en-US" sz="1700" kern="1200" dirty="0"/>
            <a:t>Flood the victim with massive junk data from zombie network.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- </a:t>
          </a:r>
          <a:r>
            <a:rPr lang="en-US" sz="1700" kern="1200" dirty="0"/>
            <a:t>Malicious use of protocol (e.g. SYN flood, HTTP flood)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- </a:t>
          </a:r>
          <a:r>
            <a:rPr lang="en-US" sz="1700" kern="1200" dirty="0"/>
            <a:t>Asymmetric amplified attack  from innocent third party server. (e.g. DNS Amplification Attack)</a:t>
          </a:r>
        </a:p>
      </dsp:txBody>
      <dsp:txXfrm>
        <a:off x="3634282" y="2114317"/>
        <a:ext cx="3085109" cy="1487242"/>
      </dsp:txXfrm>
    </dsp:sp>
    <dsp:sp modelId="{FE29DB78-4A36-4D58-AED8-3A4D1869163F}">
      <dsp:nvSpPr>
        <dsp:cNvPr id="0" name=""/>
        <dsp:cNvSpPr/>
      </dsp:nvSpPr>
      <dsp:spPr>
        <a:xfrm>
          <a:off x="7259286" y="605677"/>
          <a:ext cx="879558" cy="87955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0A6B7-F66D-464C-89ED-25AF70E44A58}">
      <dsp:nvSpPr>
        <dsp:cNvPr id="0" name=""/>
        <dsp:cNvSpPr/>
      </dsp:nvSpPr>
      <dsp:spPr>
        <a:xfrm>
          <a:off x="7259286" y="1619021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Why work on DDoS?</a:t>
          </a:r>
        </a:p>
      </dsp:txBody>
      <dsp:txXfrm>
        <a:off x="7259286" y="1619021"/>
        <a:ext cx="3085109" cy="462766"/>
      </dsp:txXfrm>
    </dsp:sp>
    <dsp:sp modelId="{91608661-274E-4558-909D-8F917C0F3954}">
      <dsp:nvSpPr>
        <dsp:cNvPr id="0" name=""/>
        <dsp:cNvSpPr/>
      </dsp:nvSpPr>
      <dsp:spPr>
        <a:xfrm>
          <a:off x="7259286" y="2144013"/>
          <a:ext cx="3085109" cy="148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- </a:t>
          </a:r>
          <a:r>
            <a:rPr lang="en-US" sz="1700" kern="1200" dirty="0"/>
            <a:t>Very common and tricky to handle.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- </a:t>
          </a:r>
          <a:r>
            <a:rPr lang="en-US" sz="1700" kern="1200" dirty="0"/>
            <a:t>Service suspended -&gt; Unhappy clients -&gt; Losing customers -&gt;Losing $$$</a:t>
          </a:r>
        </a:p>
      </dsp:txBody>
      <dsp:txXfrm>
        <a:off x="7259286" y="2144013"/>
        <a:ext cx="3085109" cy="1487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1EAD-2A82-48ED-97A5-7933EBF59F4C}">
      <dsp:nvSpPr>
        <dsp:cNvPr id="0" name=""/>
        <dsp:cNvSpPr/>
      </dsp:nvSpPr>
      <dsp:spPr>
        <a:xfrm rot="5400000">
          <a:off x="236274" y="2194875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0F4E-8BD9-4589-9FBA-EEC5AB723FF1}">
      <dsp:nvSpPr>
        <dsp:cNvPr id="0" name=""/>
        <dsp:cNvSpPr/>
      </dsp:nvSpPr>
      <dsp:spPr>
        <a:xfrm>
          <a:off x="120080" y="2540951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</a:t>
          </a:r>
          <a:endParaRPr lang="zh-CN" sz="1400" kern="1200" dirty="0"/>
        </a:p>
      </dsp:txBody>
      <dsp:txXfrm>
        <a:off x="120080" y="2540951"/>
        <a:ext cx="1045700" cy="916617"/>
      </dsp:txXfrm>
    </dsp:sp>
    <dsp:sp modelId="{B0D7E8A2-A319-4563-8462-F330138881B8}">
      <dsp:nvSpPr>
        <dsp:cNvPr id="0" name=""/>
        <dsp:cNvSpPr/>
      </dsp:nvSpPr>
      <dsp:spPr>
        <a:xfrm>
          <a:off x="968478" y="2109602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D09F-8431-43B7-BB36-45058ED490C3}">
      <dsp:nvSpPr>
        <dsp:cNvPr id="0" name=""/>
        <dsp:cNvSpPr/>
      </dsp:nvSpPr>
      <dsp:spPr>
        <a:xfrm rot="5400000">
          <a:off x="1516416" y="1878103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A6F9-47AB-42DC-B8C1-DD3B0AD3DBB6}">
      <dsp:nvSpPr>
        <dsp:cNvPr id="0" name=""/>
        <dsp:cNvSpPr/>
      </dsp:nvSpPr>
      <dsp:spPr>
        <a:xfrm>
          <a:off x="1400221" y="2224179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</a:t>
          </a:r>
          <a:endParaRPr lang="zh-CN" sz="1400" kern="1200"/>
        </a:p>
      </dsp:txBody>
      <dsp:txXfrm>
        <a:off x="1400221" y="2224179"/>
        <a:ext cx="1045700" cy="916617"/>
      </dsp:txXfrm>
    </dsp:sp>
    <dsp:sp modelId="{76CFC180-E688-4E1C-AC68-DA3C2B01EAB7}">
      <dsp:nvSpPr>
        <dsp:cNvPr id="0" name=""/>
        <dsp:cNvSpPr/>
      </dsp:nvSpPr>
      <dsp:spPr>
        <a:xfrm>
          <a:off x="2248620" y="1792829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9592-4EE3-4C98-A48E-2F9A56DBA0E0}">
      <dsp:nvSpPr>
        <dsp:cNvPr id="0" name=""/>
        <dsp:cNvSpPr/>
      </dsp:nvSpPr>
      <dsp:spPr>
        <a:xfrm rot="5400000">
          <a:off x="2796558" y="1561331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EEF55-0520-426E-A50A-69E02A317854}">
      <dsp:nvSpPr>
        <dsp:cNvPr id="0" name=""/>
        <dsp:cNvSpPr/>
      </dsp:nvSpPr>
      <dsp:spPr>
        <a:xfrm>
          <a:off x="2680363" y="1907406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Features</a:t>
          </a:r>
          <a:endParaRPr lang="zh-CN" sz="1400" kern="1200" dirty="0"/>
        </a:p>
      </dsp:txBody>
      <dsp:txXfrm>
        <a:off x="2680363" y="1907406"/>
        <a:ext cx="1045700" cy="916617"/>
      </dsp:txXfrm>
    </dsp:sp>
    <dsp:sp modelId="{D380F946-63A9-4FA4-81E3-B1B2A1D50137}">
      <dsp:nvSpPr>
        <dsp:cNvPr id="0" name=""/>
        <dsp:cNvSpPr/>
      </dsp:nvSpPr>
      <dsp:spPr>
        <a:xfrm>
          <a:off x="3528761" y="1476057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C59F3-A58E-457F-B865-E7C835389340}">
      <dsp:nvSpPr>
        <dsp:cNvPr id="0" name=""/>
        <dsp:cNvSpPr/>
      </dsp:nvSpPr>
      <dsp:spPr>
        <a:xfrm rot="5400000">
          <a:off x="4076699" y="1244558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53AD-576C-4E2C-83F9-FEA63041075F}">
      <dsp:nvSpPr>
        <dsp:cNvPr id="0" name=""/>
        <dsp:cNvSpPr/>
      </dsp:nvSpPr>
      <dsp:spPr>
        <a:xfrm>
          <a:off x="3960505" y="1590634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</a:t>
          </a:r>
          <a:endParaRPr lang="zh-CN" sz="1400" kern="1200"/>
        </a:p>
      </dsp:txBody>
      <dsp:txXfrm>
        <a:off x="3960505" y="1590634"/>
        <a:ext cx="1045700" cy="916617"/>
      </dsp:txXfrm>
    </dsp:sp>
    <dsp:sp modelId="{78C09E52-BDE7-4EC4-870F-6D24520A98CA}">
      <dsp:nvSpPr>
        <dsp:cNvPr id="0" name=""/>
        <dsp:cNvSpPr/>
      </dsp:nvSpPr>
      <dsp:spPr>
        <a:xfrm>
          <a:off x="4808903" y="1159285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1252-7723-4275-A091-91A0FB6B201E}">
      <dsp:nvSpPr>
        <dsp:cNvPr id="0" name=""/>
        <dsp:cNvSpPr/>
      </dsp:nvSpPr>
      <dsp:spPr>
        <a:xfrm rot="5400000">
          <a:off x="5356841" y="927786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4CD3-15E0-4139-97F8-0D109469B481}">
      <dsp:nvSpPr>
        <dsp:cNvPr id="0" name=""/>
        <dsp:cNvSpPr/>
      </dsp:nvSpPr>
      <dsp:spPr>
        <a:xfrm>
          <a:off x="5240646" y="1273862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Result</a:t>
          </a:r>
          <a:endParaRPr lang="zh-CN" sz="1400" kern="1200" dirty="0"/>
        </a:p>
      </dsp:txBody>
      <dsp:txXfrm>
        <a:off x="5240646" y="1273862"/>
        <a:ext cx="1045700" cy="916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1EAD-2A82-48ED-97A5-7933EBF59F4C}">
      <dsp:nvSpPr>
        <dsp:cNvPr id="0" name=""/>
        <dsp:cNvSpPr/>
      </dsp:nvSpPr>
      <dsp:spPr>
        <a:xfrm rot="5400000">
          <a:off x="236274" y="2194875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0F4E-8BD9-4589-9FBA-EEC5AB723FF1}">
      <dsp:nvSpPr>
        <dsp:cNvPr id="0" name=""/>
        <dsp:cNvSpPr/>
      </dsp:nvSpPr>
      <dsp:spPr>
        <a:xfrm>
          <a:off x="120080" y="2540951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20080" y="2540951"/>
        <a:ext cx="1045700" cy="916617"/>
      </dsp:txXfrm>
    </dsp:sp>
    <dsp:sp modelId="{B0D7E8A2-A319-4563-8462-F330138881B8}">
      <dsp:nvSpPr>
        <dsp:cNvPr id="0" name=""/>
        <dsp:cNvSpPr/>
      </dsp:nvSpPr>
      <dsp:spPr>
        <a:xfrm>
          <a:off x="968478" y="2109602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D09F-8431-43B7-BB36-45058ED490C3}">
      <dsp:nvSpPr>
        <dsp:cNvPr id="0" name=""/>
        <dsp:cNvSpPr/>
      </dsp:nvSpPr>
      <dsp:spPr>
        <a:xfrm rot="5400000">
          <a:off x="1516416" y="1878103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A6F9-47AB-42DC-B8C1-DD3B0AD3DBB6}">
      <dsp:nvSpPr>
        <dsp:cNvPr id="0" name=""/>
        <dsp:cNvSpPr/>
      </dsp:nvSpPr>
      <dsp:spPr>
        <a:xfrm>
          <a:off x="1400221" y="2224179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</a:t>
          </a:r>
          <a:endParaRPr lang="zh-CN" sz="1400" kern="1200"/>
        </a:p>
      </dsp:txBody>
      <dsp:txXfrm>
        <a:off x="1400221" y="2224179"/>
        <a:ext cx="1045700" cy="916617"/>
      </dsp:txXfrm>
    </dsp:sp>
    <dsp:sp modelId="{76CFC180-E688-4E1C-AC68-DA3C2B01EAB7}">
      <dsp:nvSpPr>
        <dsp:cNvPr id="0" name=""/>
        <dsp:cNvSpPr/>
      </dsp:nvSpPr>
      <dsp:spPr>
        <a:xfrm>
          <a:off x="2248620" y="1792829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9592-4EE3-4C98-A48E-2F9A56DBA0E0}">
      <dsp:nvSpPr>
        <dsp:cNvPr id="0" name=""/>
        <dsp:cNvSpPr/>
      </dsp:nvSpPr>
      <dsp:spPr>
        <a:xfrm rot="5400000">
          <a:off x="2796558" y="1561331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EEF55-0520-426E-A50A-69E02A317854}">
      <dsp:nvSpPr>
        <dsp:cNvPr id="0" name=""/>
        <dsp:cNvSpPr/>
      </dsp:nvSpPr>
      <dsp:spPr>
        <a:xfrm>
          <a:off x="2680363" y="1907406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Features</a:t>
          </a:r>
          <a:endParaRPr lang="zh-CN" sz="1400" kern="1200" dirty="0"/>
        </a:p>
      </dsp:txBody>
      <dsp:txXfrm>
        <a:off x="2680363" y="1907406"/>
        <a:ext cx="1045700" cy="916617"/>
      </dsp:txXfrm>
    </dsp:sp>
    <dsp:sp modelId="{D380F946-63A9-4FA4-81E3-B1B2A1D50137}">
      <dsp:nvSpPr>
        <dsp:cNvPr id="0" name=""/>
        <dsp:cNvSpPr/>
      </dsp:nvSpPr>
      <dsp:spPr>
        <a:xfrm>
          <a:off x="3528761" y="1476057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C59F3-A58E-457F-B865-E7C835389340}">
      <dsp:nvSpPr>
        <dsp:cNvPr id="0" name=""/>
        <dsp:cNvSpPr/>
      </dsp:nvSpPr>
      <dsp:spPr>
        <a:xfrm rot="5400000">
          <a:off x="4076699" y="1244558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53AD-576C-4E2C-83F9-FEA63041075F}">
      <dsp:nvSpPr>
        <dsp:cNvPr id="0" name=""/>
        <dsp:cNvSpPr/>
      </dsp:nvSpPr>
      <dsp:spPr>
        <a:xfrm>
          <a:off x="3960505" y="1590634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</a:t>
          </a:r>
          <a:endParaRPr lang="zh-CN" sz="1400" kern="1200"/>
        </a:p>
      </dsp:txBody>
      <dsp:txXfrm>
        <a:off x="3960505" y="1590634"/>
        <a:ext cx="1045700" cy="916617"/>
      </dsp:txXfrm>
    </dsp:sp>
    <dsp:sp modelId="{78C09E52-BDE7-4EC4-870F-6D24520A98CA}">
      <dsp:nvSpPr>
        <dsp:cNvPr id="0" name=""/>
        <dsp:cNvSpPr/>
      </dsp:nvSpPr>
      <dsp:spPr>
        <a:xfrm>
          <a:off x="4808903" y="1159285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1252-7723-4275-A091-91A0FB6B201E}">
      <dsp:nvSpPr>
        <dsp:cNvPr id="0" name=""/>
        <dsp:cNvSpPr/>
      </dsp:nvSpPr>
      <dsp:spPr>
        <a:xfrm rot="5400000">
          <a:off x="5356841" y="927786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4CD3-15E0-4139-97F8-0D109469B481}">
      <dsp:nvSpPr>
        <dsp:cNvPr id="0" name=""/>
        <dsp:cNvSpPr/>
      </dsp:nvSpPr>
      <dsp:spPr>
        <a:xfrm>
          <a:off x="5240646" y="1273862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</a:t>
          </a:r>
          <a:endParaRPr lang="zh-CN" sz="1400" kern="1200" dirty="0"/>
        </a:p>
      </dsp:txBody>
      <dsp:txXfrm>
        <a:off x="5240646" y="1273862"/>
        <a:ext cx="1045700" cy="916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1377-80C3-4EC2-9F55-22588B4F36A2}">
      <dsp:nvSpPr>
        <dsp:cNvPr id="0" name=""/>
        <dsp:cNvSpPr/>
      </dsp:nvSpPr>
      <dsp:spPr>
        <a:xfrm>
          <a:off x="9006" y="246562"/>
          <a:ext cx="2185257" cy="777599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Raw Data</a:t>
          </a:r>
          <a:endParaRPr lang="zh-CN" altLang="en-US" sz="1700" kern="1200" dirty="0"/>
        </a:p>
      </dsp:txBody>
      <dsp:txXfrm>
        <a:off x="9006" y="246562"/>
        <a:ext cx="2185257" cy="518400"/>
      </dsp:txXfrm>
    </dsp:sp>
    <dsp:sp modelId="{2DBFA8B0-E3B4-4F7D-8672-6B7658101374}">
      <dsp:nvSpPr>
        <dsp:cNvPr id="0" name=""/>
        <dsp:cNvSpPr/>
      </dsp:nvSpPr>
      <dsp:spPr>
        <a:xfrm>
          <a:off x="289220" y="824194"/>
          <a:ext cx="2519995" cy="202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.</a:t>
          </a:r>
          <a:r>
            <a:rPr lang="en-US" altLang="zh-CN" sz="1700" kern="1200" dirty="0" err="1"/>
            <a:t>pcap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Source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Destination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Protocol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Length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48530" y="883504"/>
        <a:ext cx="2401375" cy="1906374"/>
      </dsp:txXfrm>
    </dsp:sp>
    <dsp:sp modelId="{5385768C-567F-4859-811B-2284A1F3B1EB}">
      <dsp:nvSpPr>
        <dsp:cNvPr id="0" name=""/>
        <dsp:cNvSpPr/>
      </dsp:nvSpPr>
      <dsp:spPr>
        <a:xfrm>
          <a:off x="2567383" y="233729"/>
          <a:ext cx="791013" cy="54406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567383" y="342542"/>
        <a:ext cx="627793" cy="326440"/>
      </dsp:txXfrm>
    </dsp:sp>
    <dsp:sp modelId="{454E4DA5-7E1C-4774-A8CC-C87440E4029B}">
      <dsp:nvSpPr>
        <dsp:cNvPr id="0" name=""/>
        <dsp:cNvSpPr/>
      </dsp:nvSpPr>
      <dsp:spPr>
        <a:xfrm>
          <a:off x="3686742" y="246562"/>
          <a:ext cx="2185257" cy="777599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Flow Data</a:t>
          </a:r>
          <a:endParaRPr lang="zh-CN" altLang="en-US" sz="1700" kern="1200" dirty="0"/>
        </a:p>
      </dsp:txBody>
      <dsp:txXfrm>
        <a:off x="3686742" y="246562"/>
        <a:ext cx="2185257" cy="518400"/>
      </dsp:txXfrm>
    </dsp:sp>
    <dsp:sp modelId="{74C701D3-3938-44EC-B63D-2FE3ABDC654B}">
      <dsp:nvSpPr>
        <dsp:cNvPr id="0" name=""/>
        <dsp:cNvSpPr/>
      </dsp:nvSpPr>
      <dsp:spPr>
        <a:xfrm>
          <a:off x="3966956" y="824194"/>
          <a:ext cx="2519995" cy="202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.CSV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Source IP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Destination IP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Flow Duration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Forward Packets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( Total 87 features)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4026266" y="883504"/>
        <a:ext cx="2401375" cy="1906374"/>
      </dsp:txXfrm>
    </dsp:sp>
    <dsp:sp modelId="{B487F448-DD8A-40A7-BB65-FEE81ECB2EF1}">
      <dsp:nvSpPr>
        <dsp:cNvPr id="0" name=""/>
        <dsp:cNvSpPr/>
      </dsp:nvSpPr>
      <dsp:spPr>
        <a:xfrm>
          <a:off x="6245119" y="233729"/>
          <a:ext cx="791013" cy="54406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245119" y="342542"/>
        <a:ext cx="627793" cy="326440"/>
      </dsp:txXfrm>
    </dsp:sp>
    <dsp:sp modelId="{D0FC814E-D746-40CA-BBDF-18BC99654833}">
      <dsp:nvSpPr>
        <dsp:cNvPr id="0" name=""/>
        <dsp:cNvSpPr/>
      </dsp:nvSpPr>
      <dsp:spPr>
        <a:xfrm>
          <a:off x="7364477" y="246562"/>
          <a:ext cx="2185257" cy="777599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</a:t>
          </a:r>
          <a:r>
            <a:rPr lang="en-CA" altLang="zh-CN" sz="1700" kern="1200" dirty="0"/>
            <a:t> Data</a:t>
          </a:r>
          <a:endParaRPr lang="zh-CN" altLang="en-US" sz="1700" kern="1200" dirty="0"/>
        </a:p>
      </dsp:txBody>
      <dsp:txXfrm>
        <a:off x="7364477" y="246562"/>
        <a:ext cx="2185257" cy="518400"/>
      </dsp:txXfrm>
    </dsp:sp>
    <dsp:sp modelId="{FA88F843-41A6-4BEA-87E0-47ECEBB9F9C0}">
      <dsp:nvSpPr>
        <dsp:cNvPr id="0" name=""/>
        <dsp:cNvSpPr/>
      </dsp:nvSpPr>
      <dsp:spPr>
        <a:xfrm>
          <a:off x="7644691" y="824194"/>
          <a:ext cx="2519995" cy="202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altLang="zh-CN" sz="1700" kern="1200" dirty="0"/>
            <a:t>DataFrame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Source IP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Destination IP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Flow Duration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Forward Packets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( Total 25 features)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7704001" y="883504"/>
        <a:ext cx="2401375" cy="1906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1EAD-2A82-48ED-97A5-7933EBF59F4C}">
      <dsp:nvSpPr>
        <dsp:cNvPr id="0" name=""/>
        <dsp:cNvSpPr/>
      </dsp:nvSpPr>
      <dsp:spPr>
        <a:xfrm rot="5400000">
          <a:off x="236274" y="2194875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0F4E-8BD9-4589-9FBA-EEC5AB723FF1}">
      <dsp:nvSpPr>
        <dsp:cNvPr id="0" name=""/>
        <dsp:cNvSpPr/>
      </dsp:nvSpPr>
      <dsp:spPr>
        <a:xfrm>
          <a:off x="120080" y="2540951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20080" y="2540951"/>
        <a:ext cx="1045700" cy="916617"/>
      </dsp:txXfrm>
    </dsp:sp>
    <dsp:sp modelId="{B0D7E8A2-A319-4563-8462-F330138881B8}">
      <dsp:nvSpPr>
        <dsp:cNvPr id="0" name=""/>
        <dsp:cNvSpPr/>
      </dsp:nvSpPr>
      <dsp:spPr>
        <a:xfrm>
          <a:off x="968478" y="2109602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D09F-8431-43B7-BB36-45058ED490C3}">
      <dsp:nvSpPr>
        <dsp:cNvPr id="0" name=""/>
        <dsp:cNvSpPr/>
      </dsp:nvSpPr>
      <dsp:spPr>
        <a:xfrm rot="5400000">
          <a:off x="1516416" y="1878103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A6F9-47AB-42DC-B8C1-DD3B0AD3DBB6}">
      <dsp:nvSpPr>
        <dsp:cNvPr id="0" name=""/>
        <dsp:cNvSpPr/>
      </dsp:nvSpPr>
      <dsp:spPr>
        <a:xfrm>
          <a:off x="1400221" y="2224179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Preprocess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400221" y="2224179"/>
        <a:ext cx="1045700" cy="916617"/>
      </dsp:txXfrm>
    </dsp:sp>
    <dsp:sp modelId="{76CFC180-E688-4E1C-AC68-DA3C2B01EAB7}">
      <dsp:nvSpPr>
        <dsp:cNvPr id="0" name=""/>
        <dsp:cNvSpPr/>
      </dsp:nvSpPr>
      <dsp:spPr>
        <a:xfrm>
          <a:off x="2248620" y="1792829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9592-4EE3-4C98-A48E-2F9A56DBA0E0}">
      <dsp:nvSpPr>
        <dsp:cNvPr id="0" name=""/>
        <dsp:cNvSpPr/>
      </dsp:nvSpPr>
      <dsp:spPr>
        <a:xfrm rot="5400000">
          <a:off x="2796558" y="1561331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EEF55-0520-426E-A50A-69E02A317854}">
      <dsp:nvSpPr>
        <dsp:cNvPr id="0" name=""/>
        <dsp:cNvSpPr/>
      </dsp:nvSpPr>
      <dsp:spPr>
        <a:xfrm>
          <a:off x="2680363" y="1907406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Features</a:t>
          </a:r>
          <a:endParaRPr lang="zh-CN" sz="1400" kern="1200" dirty="0"/>
        </a:p>
      </dsp:txBody>
      <dsp:txXfrm>
        <a:off x="2680363" y="1907406"/>
        <a:ext cx="1045700" cy="916617"/>
      </dsp:txXfrm>
    </dsp:sp>
    <dsp:sp modelId="{D380F946-63A9-4FA4-81E3-B1B2A1D50137}">
      <dsp:nvSpPr>
        <dsp:cNvPr id="0" name=""/>
        <dsp:cNvSpPr/>
      </dsp:nvSpPr>
      <dsp:spPr>
        <a:xfrm>
          <a:off x="3528761" y="1476057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C59F3-A58E-457F-B865-E7C835389340}">
      <dsp:nvSpPr>
        <dsp:cNvPr id="0" name=""/>
        <dsp:cNvSpPr/>
      </dsp:nvSpPr>
      <dsp:spPr>
        <a:xfrm rot="5400000">
          <a:off x="4076699" y="1244558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53AD-576C-4E2C-83F9-FEA63041075F}">
      <dsp:nvSpPr>
        <dsp:cNvPr id="0" name=""/>
        <dsp:cNvSpPr/>
      </dsp:nvSpPr>
      <dsp:spPr>
        <a:xfrm>
          <a:off x="3960505" y="1590634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</a:t>
          </a:r>
          <a:endParaRPr lang="zh-CN" sz="1400" kern="1200"/>
        </a:p>
      </dsp:txBody>
      <dsp:txXfrm>
        <a:off x="3960505" y="1590634"/>
        <a:ext cx="1045700" cy="916617"/>
      </dsp:txXfrm>
    </dsp:sp>
    <dsp:sp modelId="{78C09E52-BDE7-4EC4-870F-6D24520A98CA}">
      <dsp:nvSpPr>
        <dsp:cNvPr id="0" name=""/>
        <dsp:cNvSpPr/>
      </dsp:nvSpPr>
      <dsp:spPr>
        <a:xfrm>
          <a:off x="4808903" y="1159285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1252-7723-4275-A091-91A0FB6B201E}">
      <dsp:nvSpPr>
        <dsp:cNvPr id="0" name=""/>
        <dsp:cNvSpPr/>
      </dsp:nvSpPr>
      <dsp:spPr>
        <a:xfrm rot="5400000">
          <a:off x="5356841" y="927786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4CD3-15E0-4139-97F8-0D109469B481}">
      <dsp:nvSpPr>
        <dsp:cNvPr id="0" name=""/>
        <dsp:cNvSpPr/>
      </dsp:nvSpPr>
      <dsp:spPr>
        <a:xfrm>
          <a:off x="5240646" y="1273862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</a:t>
          </a:r>
          <a:endParaRPr lang="zh-CN" sz="1400" kern="1200" dirty="0"/>
        </a:p>
      </dsp:txBody>
      <dsp:txXfrm>
        <a:off x="5240646" y="1273862"/>
        <a:ext cx="1045700" cy="9166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1377-80C3-4EC2-9F55-22588B4F36A2}">
      <dsp:nvSpPr>
        <dsp:cNvPr id="0" name=""/>
        <dsp:cNvSpPr/>
      </dsp:nvSpPr>
      <dsp:spPr>
        <a:xfrm>
          <a:off x="2271" y="225908"/>
          <a:ext cx="3430442" cy="864000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</a:t>
          </a:r>
          <a:r>
            <a:rPr lang="en-CA" altLang="zh-CN" sz="1700" kern="1200" dirty="0"/>
            <a:t> Data</a:t>
          </a:r>
          <a:endParaRPr lang="zh-CN" altLang="en-US" sz="1700" kern="1200" dirty="0"/>
        </a:p>
      </dsp:txBody>
      <dsp:txXfrm>
        <a:off x="2271" y="225908"/>
        <a:ext cx="3430442" cy="576000"/>
      </dsp:txXfrm>
    </dsp:sp>
    <dsp:sp modelId="{2DBFA8B0-E3B4-4F7D-8672-6B7658101374}">
      <dsp:nvSpPr>
        <dsp:cNvPr id="0" name=""/>
        <dsp:cNvSpPr/>
      </dsp:nvSpPr>
      <dsp:spPr>
        <a:xfrm>
          <a:off x="442154" y="860720"/>
          <a:ext cx="3955917" cy="201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altLang="zh-CN" sz="1700" kern="1200" dirty="0"/>
            <a:t>DataFrame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>
              <a:solidFill>
                <a:schemeClr val="bg1">
                  <a:lumMod val="65000"/>
                  <a:lumOff val="35000"/>
                </a:schemeClr>
              </a:solidFill>
            </a:rPr>
            <a:t>Source IP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Destination IP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>
              <a:solidFill>
                <a:schemeClr val="bg1">
                  <a:lumMod val="65000"/>
                  <a:lumOff val="35000"/>
                </a:schemeClr>
              </a:solidFill>
            </a:rPr>
            <a:t>Flow Duration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>
              <a:solidFill>
                <a:schemeClr val="bg1">
                  <a:lumMod val="65000"/>
                  <a:lumOff val="35000"/>
                </a:schemeClr>
              </a:solidFill>
            </a:rPr>
            <a:t>Forward Packets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( Total 25 features)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501043" y="919609"/>
        <a:ext cx="3838139" cy="1892855"/>
      </dsp:txXfrm>
    </dsp:sp>
    <dsp:sp modelId="{5385768C-567F-4859-811B-2284A1F3B1EB}">
      <dsp:nvSpPr>
        <dsp:cNvPr id="0" name=""/>
        <dsp:cNvSpPr/>
      </dsp:nvSpPr>
      <dsp:spPr>
        <a:xfrm>
          <a:off x="4018440" y="86868"/>
          <a:ext cx="1241741" cy="85408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018440" y="257684"/>
        <a:ext cx="985517" cy="512448"/>
      </dsp:txXfrm>
    </dsp:sp>
    <dsp:sp modelId="{454E4DA5-7E1C-4774-A8CC-C87440E4029B}">
      <dsp:nvSpPr>
        <dsp:cNvPr id="0" name=""/>
        <dsp:cNvSpPr/>
      </dsp:nvSpPr>
      <dsp:spPr>
        <a:xfrm>
          <a:off x="5775621" y="225908"/>
          <a:ext cx="3430442" cy="864000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Feature Data</a:t>
          </a:r>
          <a:endParaRPr lang="zh-CN" altLang="en-US" sz="1700" kern="1200" dirty="0"/>
        </a:p>
      </dsp:txBody>
      <dsp:txXfrm>
        <a:off x="5775621" y="225908"/>
        <a:ext cx="3430442" cy="576000"/>
      </dsp:txXfrm>
    </dsp:sp>
    <dsp:sp modelId="{74C701D3-3938-44EC-B63D-2FE3ABDC654B}">
      <dsp:nvSpPr>
        <dsp:cNvPr id="0" name=""/>
        <dsp:cNvSpPr/>
      </dsp:nvSpPr>
      <dsp:spPr>
        <a:xfrm>
          <a:off x="6215505" y="860720"/>
          <a:ext cx="3955917" cy="2010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altLang="zh-CN" sz="1700" kern="1200" dirty="0"/>
            <a:t>DataFrame</a:t>
          </a:r>
          <a:endParaRPr lang="zh-CN" alt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solidFill>
                <a:schemeClr val="bg1">
                  <a:lumMod val="65000"/>
                  <a:lumOff val="35000"/>
                </a:schemeClr>
              </a:solidFill>
            </a:rPr>
            <a:t>Total flows forward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solidFill>
                <a:schemeClr val="bg1">
                  <a:lumMod val="65000"/>
                  <a:lumOff val="35000"/>
                </a:schemeClr>
              </a:solidFill>
            </a:rPr>
            <a:t>Total flows backward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Flow Interval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Number of flows with X flag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solidFill>
                <a:schemeClr val="bg1">
                  <a:lumMod val="65000"/>
                  <a:lumOff val="35000"/>
                </a:schemeClr>
              </a:solidFill>
            </a:rPr>
            <a:t>( Total 28 features)</a:t>
          </a:r>
          <a:endParaRPr lang="zh-CN" altLang="en-US" sz="1700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6274394" y="919609"/>
        <a:ext cx="3838139" cy="18928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1EAD-2A82-48ED-97A5-7933EBF59F4C}">
      <dsp:nvSpPr>
        <dsp:cNvPr id="0" name=""/>
        <dsp:cNvSpPr/>
      </dsp:nvSpPr>
      <dsp:spPr>
        <a:xfrm rot="5400000">
          <a:off x="236274" y="2194875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0F4E-8BD9-4589-9FBA-EEC5AB723FF1}">
      <dsp:nvSpPr>
        <dsp:cNvPr id="0" name=""/>
        <dsp:cNvSpPr/>
      </dsp:nvSpPr>
      <dsp:spPr>
        <a:xfrm>
          <a:off x="120080" y="2540951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20080" y="2540951"/>
        <a:ext cx="1045700" cy="916617"/>
      </dsp:txXfrm>
    </dsp:sp>
    <dsp:sp modelId="{B0D7E8A2-A319-4563-8462-F330138881B8}">
      <dsp:nvSpPr>
        <dsp:cNvPr id="0" name=""/>
        <dsp:cNvSpPr/>
      </dsp:nvSpPr>
      <dsp:spPr>
        <a:xfrm>
          <a:off x="968478" y="2109602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D09F-8431-43B7-BB36-45058ED490C3}">
      <dsp:nvSpPr>
        <dsp:cNvPr id="0" name=""/>
        <dsp:cNvSpPr/>
      </dsp:nvSpPr>
      <dsp:spPr>
        <a:xfrm rot="5400000">
          <a:off x="1516416" y="1878103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A6F9-47AB-42DC-B8C1-DD3B0AD3DBB6}">
      <dsp:nvSpPr>
        <dsp:cNvPr id="0" name=""/>
        <dsp:cNvSpPr/>
      </dsp:nvSpPr>
      <dsp:spPr>
        <a:xfrm>
          <a:off x="1400221" y="2224179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Preprocess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400221" y="2224179"/>
        <a:ext cx="1045700" cy="916617"/>
      </dsp:txXfrm>
    </dsp:sp>
    <dsp:sp modelId="{76CFC180-E688-4E1C-AC68-DA3C2B01EAB7}">
      <dsp:nvSpPr>
        <dsp:cNvPr id="0" name=""/>
        <dsp:cNvSpPr/>
      </dsp:nvSpPr>
      <dsp:spPr>
        <a:xfrm>
          <a:off x="2248620" y="1792829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9592-4EE3-4C98-A48E-2F9A56DBA0E0}">
      <dsp:nvSpPr>
        <dsp:cNvPr id="0" name=""/>
        <dsp:cNvSpPr/>
      </dsp:nvSpPr>
      <dsp:spPr>
        <a:xfrm rot="5400000">
          <a:off x="2796558" y="1561331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EEF55-0520-426E-A50A-69E02A317854}">
      <dsp:nvSpPr>
        <dsp:cNvPr id="0" name=""/>
        <dsp:cNvSpPr/>
      </dsp:nvSpPr>
      <dsp:spPr>
        <a:xfrm>
          <a:off x="2680363" y="1907406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Generate Features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0363" y="1907406"/>
        <a:ext cx="1045700" cy="916617"/>
      </dsp:txXfrm>
    </dsp:sp>
    <dsp:sp modelId="{D380F946-63A9-4FA4-81E3-B1B2A1D50137}">
      <dsp:nvSpPr>
        <dsp:cNvPr id="0" name=""/>
        <dsp:cNvSpPr/>
      </dsp:nvSpPr>
      <dsp:spPr>
        <a:xfrm>
          <a:off x="3528761" y="1476057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C59F3-A58E-457F-B865-E7C835389340}">
      <dsp:nvSpPr>
        <dsp:cNvPr id="0" name=""/>
        <dsp:cNvSpPr/>
      </dsp:nvSpPr>
      <dsp:spPr>
        <a:xfrm rot="5400000">
          <a:off x="4076699" y="1244558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53AD-576C-4E2C-83F9-FEA63041075F}">
      <dsp:nvSpPr>
        <dsp:cNvPr id="0" name=""/>
        <dsp:cNvSpPr/>
      </dsp:nvSpPr>
      <dsp:spPr>
        <a:xfrm>
          <a:off x="3960505" y="1590634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Training</a:t>
          </a:r>
          <a:endParaRPr lang="zh-CN" sz="1400" kern="1200"/>
        </a:p>
      </dsp:txBody>
      <dsp:txXfrm>
        <a:off x="3960505" y="1590634"/>
        <a:ext cx="1045700" cy="916617"/>
      </dsp:txXfrm>
    </dsp:sp>
    <dsp:sp modelId="{78C09E52-BDE7-4EC4-870F-6D24520A98CA}">
      <dsp:nvSpPr>
        <dsp:cNvPr id="0" name=""/>
        <dsp:cNvSpPr/>
      </dsp:nvSpPr>
      <dsp:spPr>
        <a:xfrm>
          <a:off x="4808903" y="1159285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1252-7723-4275-A091-91A0FB6B201E}">
      <dsp:nvSpPr>
        <dsp:cNvPr id="0" name=""/>
        <dsp:cNvSpPr/>
      </dsp:nvSpPr>
      <dsp:spPr>
        <a:xfrm rot="5400000">
          <a:off x="5356841" y="927786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4CD3-15E0-4139-97F8-0D109469B481}">
      <dsp:nvSpPr>
        <dsp:cNvPr id="0" name=""/>
        <dsp:cNvSpPr/>
      </dsp:nvSpPr>
      <dsp:spPr>
        <a:xfrm>
          <a:off x="5240646" y="1273862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</a:t>
          </a:r>
          <a:endParaRPr lang="zh-CN" sz="1400" kern="1200" dirty="0"/>
        </a:p>
      </dsp:txBody>
      <dsp:txXfrm>
        <a:off x="5240646" y="1273862"/>
        <a:ext cx="1045700" cy="9166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1EAD-2A82-48ED-97A5-7933EBF59F4C}">
      <dsp:nvSpPr>
        <dsp:cNvPr id="0" name=""/>
        <dsp:cNvSpPr/>
      </dsp:nvSpPr>
      <dsp:spPr>
        <a:xfrm rot="5400000">
          <a:off x="236274" y="2194875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0F4E-8BD9-4589-9FBA-EEC5AB723FF1}">
      <dsp:nvSpPr>
        <dsp:cNvPr id="0" name=""/>
        <dsp:cNvSpPr/>
      </dsp:nvSpPr>
      <dsp:spPr>
        <a:xfrm>
          <a:off x="120080" y="2540951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Dataset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20080" y="2540951"/>
        <a:ext cx="1045700" cy="916617"/>
      </dsp:txXfrm>
    </dsp:sp>
    <dsp:sp modelId="{B0D7E8A2-A319-4563-8462-F330138881B8}">
      <dsp:nvSpPr>
        <dsp:cNvPr id="0" name=""/>
        <dsp:cNvSpPr/>
      </dsp:nvSpPr>
      <dsp:spPr>
        <a:xfrm>
          <a:off x="968478" y="2109602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D09F-8431-43B7-BB36-45058ED490C3}">
      <dsp:nvSpPr>
        <dsp:cNvPr id="0" name=""/>
        <dsp:cNvSpPr/>
      </dsp:nvSpPr>
      <dsp:spPr>
        <a:xfrm rot="5400000">
          <a:off x="1516416" y="1878103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8A6F9-47AB-42DC-B8C1-DD3B0AD3DBB6}">
      <dsp:nvSpPr>
        <dsp:cNvPr id="0" name=""/>
        <dsp:cNvSpPr/>
      </dsp:nvSpPr>
      <dsp:spPr>
        <a:xfrm>
          <a:off x="1400221" y="2224179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Preprocess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400221" y="2224179"/>
        <a:ext cx="1045700" cy="916617"/>
      </dsp:txXfrm>
    </dsp:sp>
    <dsp:sp modelId="{76CFC180-E688-4E1C-AC68-DA3C2B01EAB7}">
      <dsp:nvSpPr>
        <dsp:cNvPr id="0" name=""/>
        <dsp:cNvSpPr/>
      </dsp:nvSpPr>
      <dsp:spPr>
        <a:xfrm>
          <a:off x="2248620" y="1792829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59592-4EE3-4C98-A48E-2F9A56DBA0E0}">
      <dsp:nvSpPr>
        <dsp:cNvPr id="0" name=""/>
        <dsp:cNvSpPr/>
      </dsp:nvSpPr>
      <dsp:spPr>
        <a:xfrm rot="5400000">
          <a:off x="2796558" y="1561331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EEF55-0520-426E-A50A-69E02A317854}">
      <dsp:nvSpPr>
        <dsp:cNvPr id="0" name=""/>
        <dsp:cNvSpPr/>
      </dsp:nvSpPr>
      <dsp:spPr>
        <a:xfrm>
          <a:off x="2680363" y="1907406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Generate Features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2680363" y="1907406"/>
        <a:ext cx="1045700" cy="916617"/>
      </dsp:txXfrm>
    </dsp:sp>
    <dsp:sp modelId="{D380F946-63A9-4FA4-81E3-B1B2A1D50137}">
      <dsp:nvSpPr>
        <dsp:cNvPr id="0" name=""/>
        <dsp:cNvSpPr/>
      </dsp:nvSpPr>
      <dsp:spPr>
        <a:xfrm>
          <a:off x="3528761" y="1476057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C59F3-A58E-457F-B865-E7C835389340}">
      <dsp:nvSpPr>
        <dsp:cNvPr id="0" name=""/>
        <dsp:cNvSpPr/>
      </dsp:nvSpPr>
      <dsp:spPr>
        <a:xfrm rot="5400000">
          <a:off x="4076699" y="1244558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E53AD-576C-4E2C-83F9-FEA63041075F}">
      <dsp:nvSpPr>
        <dsp:cNvPr id="0" name=""/>
        <dsp:cNvSpPr/>
      </dsp:nvSpPr>
      <dsp:spPr>
        <a:xfrm>
          <a:off x="3960505" y="1590634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Training</a:t>
          </a:r>
          <a:endParaRPr lang="zh-CN" sz="14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960505" y="1590634"/>
        <a:ext cx="1045700" cy="916617"/>
      </dsp:txXfrm>
    </dsp:sp>
    <dsp:sp modelId="{78C09E52-BDE7-4EC4-870F-6D24520A98CA}">
      <dsp:nvSpPr>
        <dsp:cNvPr id="0" name=""/>
        <dsp:cNvSpPr/>
      </dsp:nvSpPr>
      <dsp:spPr>
        <a:xfrm>
          <a:off x="4808903" y="1159285"/>
          <a:ext cx="197301" cy="197301"/>
        </a:xfrm>
        <a:prstGeom prst="triangle">
          <a:avLst>
            <a:gd name="adj" fmla="val 10000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1252-7723-4275-A091-91A0FB6B201E}">
      <dsp:nvSpPr>
        <dsp:cNvPr id="0" name=""/>
        <dsp:cNvSpPr/>
      </dsp:nvSpPr>
      <dsp:spPr>
        <a:xfrm rot="5400000">
          <a:off x="5356841" y="927786"/>
          <a:ext cx="696090" cy="1158278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4CD3-15E0-4139-97F8-0D109469B481}">
      <dsp:nvSpPr>
        <dsp:cNvPr id="0" name=""/>
        <dsp:cNvSpPr/>
      </dsp:nvSpPr>
      <dsp:spPr>
        <a:xfrm>
          <a:off x="5240646" y="1273862"/>
          <a:ext cx="1045700" cy="91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</a:t>
          </a:r>
          <a:endParaRPr lang="zh-CN" sz="1400" kern="1200" dirty="0"/>
        </a:p>
      </dsp:txBody>
      <dsp:txXfrm>
        <a:off x="5240646" y="1273862"/>
        <a:ext cx="1045700" cy="91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0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8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11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4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4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6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0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6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1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3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24B9-C37D-44A7-80F5-1ABC7D3F5C37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9660-03AC-4CDD-B2EA-788AD7FCD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2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2E803B-5D48-4339-9EFC-20D22859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altLang="zh-CN" b="0">
                <a:effectLst/>
              </a:rPr>
              <a:t>Machine Learning DDoS Detection</a:t>
            </a:r>
            <a:endParaRPr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B111F-BDD9-490A-ABE8-1475432F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Zekun Li</a:t>
            </a:r>
            <a:endParaRPr lang="en-CA" altLang="zh-CN" sz="2800" dirty="0"/>
          </a:p>
          <a:p>
            <a:pPr algn="l"/>
            <a:r>
              <a:rPr lang="en-CA" altLang="zh-CN" sz="2800" dirty="0"/>
              <a:t>Supervised by Prof. Miguel Garzón</a:t>
            </a:r>
          </a:p>
        </p:txBody>
      </p:sp>
    </p:spTree>
    <p:extLst>
      <p:ext uri="{BB962C8B-B14F-4D97-AF65-F5344CB8AC3E}">
        <p14:creationId xmlns:p14="http://schemas.microsoft.com/office/powerpoint/2010/main" val="301787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Generate Features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CA" altLang="zh-CN" dirty="0"/>
              <a:t>Features are generated for each </a:t>
            </a:r>
            <a:r>
              <a:rPr lang="en-CA" altLang="zh-CN" dirty="0">
                <a:solidFill>
                  <a:schemeClr val="tx2">
                    <a:lumMod val="90000"/>
                  </a:schemeClr>
                </a:solidFill>
              </a:rPr>
              <a:t>window</a:t>
            </a:r>
          </a:p>
          <a:p>
            <a:pPr lvl="1"/>
            <a:r>
              <a:rPr lang="en-CA" altLang="zh-CN" dirty="0"/>
              <a:t>A </a:t>
            </a:r>
            <a:r>
              <a:rPr lang="en-CA" altLang="zh-CN" dirty="0">
                <a:solidFill>
                  <a:schemeClr val="tx2">
                    <a:lumMod val="90000"/>
                  </a:schemeClr>
                </a:solidFill>
              </a:rPr>
              <a:t>window</a:t>
            </a:r>
            <a:r>
              <a:rPr lang="en-CA" altLang="zh-CN" dirty="0"/>
              <a:t> is a set of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flows</a:t>
            </a:r>
            <a:r>
              <a:rPr lang="en-CA" altLang="zh-CN" dirty="0"/>
              <a:t> from input data , divided by:</a:t>
            </a:r>
          </a:p>
          <a:p>
            <a:pPr lvl="2"/>
            <a:r>
              <a:rPr lang="en-CA" altLang="zh-CN" dirty="0"/>
              <a:t>Time Based: For each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CA" altLang="zh-CN" dirty="0"/>
              <a:t>, the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CA" altLang="zh-CN" dirty="0"/>
              <a:t> within </a:t>
            </a:r>
            <a:r>
              <a:rPr lang="en-CA" altLang="zh-C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CA" altLang="zh-CN" dirty="0"/>
              <a:t> seconds before it.</a:t>
            </a:r>
          </a:p>
          <a:p>
            <a:pPr lvl="2"/>
            <a:r>
              <a:rPr lang="en-CA" altLang="zh-CN" dirty="0"/>
              <a:t>Connection Based: For each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CA" altLang="zh-CN" dirty="0"/>
              <a:t>, the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CA" altLang="zh-CN" dirty="0"/>
              <a:t> within </a:t>
            </a:r>
            <a:r>
              <a:rPr lang="en-CA" altLang="zh-CN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CA" altLang="zh-CN" dirty="0"/>
              <a:t> flows before it .</a:t>
            </a:r>
          </a:p>
          <a:p>
            <a:pPr lvl="1"/>
            <a:r>
              <a:rPr lang="en-US" altLang="zh-CN" dirty="0"/>
              <a:t>As the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US" altLang="zh-CN" dirty="0"/>
              <a:t> is bidirectional, the features are generated accordingly with forwarding and backward direction.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28698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Generate Features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CA" altLang="zh-CN" dirty="0"/>
              <a:t>Features including the following aspects:</a:t>
            </a:r>
          </a:p>
          <a:p>
            <a:pPr lvl="1"/>
            <a:r>
              <a:rPr lang="en-CA" altLang="zh-CN" dirty="0"/>
              <a:t>Total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flows </a:t>
            </a:r>
            <a:r>
              <a:rPr lang="en-CA" altLang="zh-CN" dirty="0"/>
              <a:t>in the </a:t>
            </a:r>
            <a:r>
              <a:rPr lang="en-CA" altLang="zh-CN" dirty="0">
                <a:solidFill>
                  <a:schemeClr val="tx2">
                    <a:lumMod val="90000"/>
                  </a:schemeClr>
                </a:solidFill>
              </a:rPr>
              <a:t>window</a:t>
            </a:r>
          </a:p>
          <a:p>
            <a:pPr lvl="1"/>
            <a:r>
              <a:rPr lang="en-CA" altLang="zh-CN" dirty="0"/>
              <a:t>Total size of the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</a:p>
          <a:p>
            <a:pPr lvl="1"/>
            <a:r>
              <a:rPr lang="en-CA" altLang="zh-CN" dirty="0"/>
              <a:t>Mean, max, min, standard deviation of the size</a:t>
            </a:r>
          </a:p>
          <a:p>
            <a:pPr lvl="1"/>
            <a:r>
              <a:rPr lang="en-CA" altLang="zh-CN" dirty="0"/>
              <a:t>Interval between each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</a:p>
          <a:p>
            <a:pPr lvl="1"/>
            <a:r>
              <a:rPr lang="en-CA" altLang="zh-CN" dirty="0"/>
              <a:t>Total bytes used in header</a:t>
            </a:r>
            <a:endParaRPr lang="en-CA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CA" altLang="zh-CN" dirty="0"/>
              <a:t>Number of </a:t>
            </a:r>
            <a:r>
              <a:rPr lang="en-CA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flows</a:t>
            </a:r>
            <a:r>
              <a:rPr lang="en-CA" altLang="zh-CN" dirty="0"/>
              <a:t> with </a:t>
            </a:r>
            <a:r>
              <a:rPr lang="en-CA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CA" altLang="zh-CN" dirty="0"/>
              <a:t> flag:</a:t>
            </a:r>
          </a:p>
          <a:p>
            <a:pPr lvl="2">
              <a:buClr>
                <a:schemeClr val="tx1"/>
              </a:buClr>
            </a:pPr>
            <a:r>
              <a:rPr lang="en-CA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CA" altLang="zh-CN" dirty="0"/>
              <a:t> is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FIN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RST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SYN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PUSH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ACK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URG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CWE</a:t>
            </a:r>
            <a:r>
              <a:rPr lang="en-CA" altLang="zh-CN" dirty="0"/>
              <a:t>, </a:t>
            </a:r>
            <a:r>
              <a:rPr lang="en-CA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ECE</a:t>
            </a:r>
          </a:p>
          <a:p>
            <a:pPr lvl="1"/>
            <a:endParaRPr lang="en-CA" altLang="zh-CN" dirty="0"/>
          </a:p>
          <a:p>
            <a:pPr lvl="1"/>
            <a:endParaRPr lang="en-CA" altLang="zh-CN" dirty="0"/>
          </a:p>
          <a:p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81785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38859A-4AD9-4310-926C-1C615668C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22079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Generate Features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190FF9-E698-46F1-8F44-734E602F4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729636"/>
              </p:ext>
            </p:extLst>
          </p:nvPr>
        </p:nvGraphicFramePr>
        <p:xfrm>
          <a:off x="1093862" y="1085316"/>
          <a:ext cx="10173694" cy="330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64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693B49-F6EF-4EB5-BCFB-1B103B57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F2955C-385F-4810-A41F-26475FF46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330210"/>
              </p:ext>
            </p:extLst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830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00428"/>
            <a:ext cx="9247652" cy="4045643"/>
          </a:xfrm>
        </p:spPr>
        <p:txBody>
          <a:bodyPr>
            <a:normAutofit/>
          </a:bodyPr>
          <a:lstStyle/>
          <a:p>
            <a:pPr lvl="1"/>
            <a:r>
              <a:rPr lang="en-CA" altLang="zh-CN" sz="2000" dirty="0"/>
              <a:t>Use Feature Data as input</a:t>
            </a:r>
          </a:p>
          <a:p>
            <a:pPr lvl="1"/>
            <a:r>
              <a:rPr lang="en-US" altLang="zh-CN" sz="2000" dirty="0"/>
              <a:t>Use</a:t>
            </a:r>
            <a:r>
              <a:rPr lang="en-CA" altLang="zh-CN" sz="2000" dirty="0"/>
              <a:t> a Boolean value to represent if the </a:t>
            </a:r>
            <a:r>
              <a:rPr lang="en-CA" altLang="zh-CN" sz="2000" dirty="0">
                <a:solidFill>
                  <a:schemeClr val="tx2">
                    <a:lumMod val="90000"/>
                  </a:schemeClr>
                </a:solidFill>
              </a:rPr>
              <a:t>window</a:t>
            </a:r>
            <a:r>
              <a:rPr lang="en-CA" altLang="zh-CN" sz="2000" dirty="0"/>
              <a:t> is from malicious </a:t>
            </a:r>
            <a:r>
              <a:rPr lang="en-CA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 </a:t>
            </a:r>
            <a:r>
              <a:rPr lang="en-CA" altLang="zh-CN" sz="2000" dirty="0"/>
              <a:t>data</a:t>
            </a:r>
          </a:p>
          <a:p>
            <a:pPr lvl="1"/>
            <a:r>
              <a:rPr lang="en-CA" altLang="zh-CN" sz="2000" dirty="0"/>
              <a:t>Data split</a:t>
            </a:r>
          </a:p>
          <a:p>
            <a:pPr lvl="2"/>
            <a:r>
              <a:rPr lang="en-CA" altLang="zh-CN" sz="1800" dirty="0"/>
              <a:t>Benign Data : Malicious Data = 2 : 1</a:t>
            </a:r>
          </a:p>
          <a:p>
            <a:pPr lvl="2"/>
            <a:r>
              <a:rPr lang="en-CA" altLang="zh-CN" sz="1800" dirty="0"/>
              <a:t>Train set : Test set = 0.8 : 0.2</a:t>
            </a:r>
          </a:p>
          <a:p>
            <a:pPr lvl="1"/>
            <a:endParaRPr lang="en-CA" altLang="zh-CN" dirty="0"/>
          </a:p>
          <a:p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53418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00428"/>
            <a:ext cx="9247652" cy="4045643"/>
          </a:xfrm>
        </p:spPr>
        <p:txBody>
          <a:bodyPr>
            <a:normAutofit/>
          </a:bodyPr>
          <a:lstStyle/>
          <a:p>
            <a:pPr lvl="1"/>
            <a:r>
              <a:rPr lang="en-CA" altLang="zh-CN" sz="2000" dirty="0"/>
              <a:t>Training Method:</a:t>
            </a:r>
          </a:p>
          <a:p>
            <a:pPr lvl="2"/>
            <a:r>
              <a:rPr lang="en-CA" altLang="zh-CN" sz="1800" dirty="0"/>
              <a:t>K-nearest neighbors</a:t>
            </a:r>
          </a:p>
          <a:p>
            <a:pPr lvl="2"/>
            <a:r>
              <a:rPr lang="en-CA" altLang="zh-CN" sz="1800" dirty="0"/>
              <a:t>Multilayer Perceptron</a:t>
            </a:r>
          </a:p>
          <a:p>
            <a:pPr lvl="2"/>
            <a:r>
              <a:rPr lang="en-CA" altLang="zh-CN" sz="1800" dirty="0"/>
              <a:t>Random Forest</a:t>
            </a:r>
          </a:p>
          <a:p>
            <a:pPr lvl="2"/>
            <a:r>
              <a:rPr lang="en-CA" altLang="zh-CN" sz="1800" dirty="0"/>
              <a:t>Naive Bayes</a:t>
            </a:r>
          </a:p>
          <a:p>
            <a:pPr lvl="3"/>
            <a:r>
              <a:rPr lang="en-US" altLang="zh-CN" sz="1600" dirty="0">
                <a:effectLst/>
              </a:rPr>
              <a:t>Multinomial </a:t>
            </a:r>
            <a:r>
              <a:rPr lang="en-CA" altLang="zh-CN" sz="1600" dirty="0"/>
              <a:t>Naive Bayes</a:t>
            </a:r>
          </a:p>
          <a:p>
            <a:pPr lvl="3"/>
            <a:r>
              <a:rPr lang="en-US" altLang="zh-CN" sz="1600" dirty="0">
                <a:effectLst/>
              </a:rPr>
              <a:t>Bernoulli </a:t>
            </a:r>
            <a:r>
              <a:rPr lang="en-CA" altLang="zh-CN" sz="1600" dirty="0"/>
              <a:t>Naive Bayes</a:t>
            </a:r>
          </a:p>
          <a:p>
            <a:pPr lvl="3"/>
            <a:endParaRPr lang="en-CA" altLang="zh-CN" dirty="0"/>
          </a:p>
          <a:p>
            <a:pPr lvl="1"/>
            <a:endParaRPr lang="en-CA" altLang="zh-CN" dirty="0"/>
          </a:p>
          <a:p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8557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693B49-F6EF-4EB5-BCFB-1B103B57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F2955C-385F-4810-A41F-26475FF46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33027"/>
              </p:ext>
            </p:extLst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572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CA" altLang="zh-CN" dirty="0"/>
              <a:t>Work flow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00428"/>
            <a:ext cx="9247652" cy="4045643"/>
          </a:xfrm>
        </p:spPr>
        <p:txBody>
          <a:bodyPr>
            <a:normAutofit/>
          </a:bodyPr>
          <a:lstStyle/>
          <a:p>
            <a:r>
              <a:rPr lang="en-CA" altLang="zh-CN" dirty="0"/>
              <a:t>Demonstration using following data:</a:t>
            </a:r>
          </a:p>
          <a:p>
            <a:pPr lvl="1"/>
            <a:r>
              <a:rPr lang="en-CA" altLang="zh-CN" dirty="0"/>
              <a:t>Malicious</a:t>
            </a:r>
          </a:p>
          <a:p>
            <a:pPr lvl="2"/>
            <a:r>
              <a:rPr lang="en-CA" altLang="zh-CN" dirty="0"/>
              <a:t>Source: CICDDoS2019</a:t>
            </a:r>
          </a:p>
          <a:p>
            <a:pPr lvl="2"/>
            <a:r>
              <a:rPr lang="en-CA" altLang="zh-CN" dirty="0"/>
              <a:t>Attack type: SYN Flood</a:t>
            </a:r>
          </a:p>
          <a:p>
            <a:pPr lvl="2"/>
            <a:r>
              <a:rPr lang="en-CA" altLang="zh-CN" dirty="0"/>
              <a:t>Size: 100K Flows</a:t>
            </a:r>
          </a:p>
          <a:p>
            <a:pPr lvl="1"/>
            <a:r>
              <a:rPr lang="en-CA" altLang="zh-CN" dirty="0"/>
              <a:t>Benign</a:t>
            </a:r>
          </a:p>
          <a:p>
            <a:pPr lvl="2"/>
            <a:r>
              <a:rPr lang="en-CA" altLang="zh-CN" dirty="0"/>
              <a:t>Source: CICDDoS2017</a:t>
            </a:r>
          </a:p>
          <a:p>
            <a:pPr lvl="2"/>
            <a:r>
              <a:rPr lang="en-CA" altLang="zh-CN" dirty="0"/>
              <a:t>Size: 200K Flows</a:t>
            </a:r>
          </a:p>
        </p:txBody>
      </p:sp>
    </p:spTree>
    <p:extLst>
      <p:ext uri="{BB962C8B-B14F-4D97-AF65-F5344CB8AC3E}">
        <p14:creationId xmlns:p14="http://schemas.microsoft.com/office/powerpoint/2010/main" val="25448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B26AD-A60A-4694-A65E-F508AC18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33807"/>
            <a:ext cx="10353761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Work flow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BD4CE0-28E1-4A54-8D46-D57E3B7E3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272460"/>
            <a:ext cx="10353762" cy="5662951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5957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F7EED-688E-4F02-8503-30AFA87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400">
                <a:solidFill>
                  <a:srgbClr val="FFFFFF"/>
                </a:solidFill>
              </a:rPr>
              <a:t>Result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3BB4308-BF9D-4F2E-B33D-0738132F5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09432"/>
              </p:ext>
            </p:extLst>
          </p:nvPr>
        </p:nvGraphicFramePr>
        <p:xfrm>
          <a:off x="4711700" y="1122363"/>
          <a:ext cx="6565900" cy="4760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F2D50C5-326C-4ABB-AE99-6C9F462218AA}"/>
              </a:ext>
            </a:extLst>
          </p:cNvPr>
          <p:cNvSpPr txBox="1"/>
          <p:nvPr/>
        </p:nvSpPr>
        <p:spPr>
          <a:xfrm>
            <a:off x="9398274" y="1307532"/>
            <a:ext cx="22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Connection based window size = 20</a:t>
            </a:r>
          </a:p>
          <a:p>
            <a:r>
              <a:rPr lang="en-US" altLang="zh-CN" sz="900" dirty="0"/>
              <a:t>cross-validation splitting = 10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64689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AA4A-A50C-4898-B4B4-BD7A4B4C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Intro &amp; Background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26AB73C-3E5E-4066-A52A-6E7171BA0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775324"/>
              </p:ext>
            </p:extLst>
          </p:nvPr>
        </p:nvGraphicFramePr>
        <p:xfrm>
          <a:off x="913795" y="1557115"/>
          <a:ext cx="10353675" cy="423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8826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F7EED-688E-4F02-8503-30AFA87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Analysis of the previous result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F731-8B1B-4AF2-B8FB-FB54F062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799"/>
            <a:ext cx="9247652" cy="36569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accuracy, recall and precision score are too high, not in line with common sense. </a:t>
            </a:r>
          </a:p>
          <a:p>
            <a:r>
              <a:rPr lang="en-US" altLang="zh-CN" dirty="0"/>
              <a:t>As </a:t>
            </a:r>
            <a:r>
              <a:rPr lang="en-US" altLang="zh-CN" dirty="0">
                <a:effectLst/>
              </a:rPr>
              <a:t>cross-validation is set to 10, it’s unlikely there is an overfitting</a:t>
            </a:r>
          </a:p>
          <a:p>
            <a:r>
              <a:rPr lang="en-US" altLang="zh-CN" dirty="0">
                <a:effectLst/>
              </a:rPr>
              <a:t>Most likely because of the nature of SYN flood attack</a:t>
            </a:r>
          </a:p>
          <a:p>
            <a:pPr lvl="1"/>
            <a:r>
              <a:rPr lang="en-US" altLang="zh-CN" dirty="0"/>
              <a:t>By checking the generated features,  for each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window</a:t>
            </a:r>
            <a:r>
              <a:rPr lang="en-US" altLang="zh-CN" dirty="0"/>
              <a:t> in malicious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flows</a:t>
            </a:r>
            <a:r>
              <a:rPr lang="en-US" altLang="zh-CN" dirty="0"/>
              <a:t>, more than 95% of the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US" altLang="zh-CN" dirty="0"/>
              <a:t> is outbound and contains a ACK flag</a:t>
            </a:r>
          </a:p>
          <a:p>
            <a:pPr lvl="1"/>
            <a:r>
              <a:rPr lang="en-US" altLang="zh-CN" dirty="0"/>
              <a:t>In benign data, the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</a:t>
            </a:r>
            <a:r>
              <a:rPr lang="en-US" altLang="zh-CN" dirty="0"/>
              <a:t> with ACK flag is less than 40%</a:t>
            </a:r>
          </a:p>
          <a:p>
            <a:r>
              <a:rPr lang="en-US" altLang="zh-CN" dirty="0"/>
              <a:t>So, we can say the result is reliable and achievable under the feature generation method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12602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0F7EED-688E-4F02-8503-30AFA87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References &amp; Related work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F731-8B1B-4AF2-B8FB-FB54F062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7846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 Deep Learning Based DDoS Detection System in Software-Defined Networking</a:t>
            </a:r>
          </a:p>
          <a:p>
            <a:r>
              <a:rPr lang="en-US" altLang="zh-CN" dirty="0"/>
              <a:t>A deep learning based intelligent framework to mitigate DDoS attack in fog environment</a:t>
            </a:r>
          </a:p>
          <a:p>
            <a:r>
              <a:rPr lang="en-US" altLang="zh-CN" dirty="0"/>
              <a:t>DDoS Attack Detection based on Chaos Theory and Artificial Neural Network</a:t>
            </a:r>
          </a:p>
          <a:p>
            <a:r>
              <a:rPr lang="en-US" altLang="zh-CN" dirty="0"/>
              <a:t>DDOS DETECTION AND MITIGATION USING MACHINE LEARNING</a:t>
            </a:r>
          </a:p>
          <a:p>
            <a:r>
              <a:rPr lang="en-US" altLang="zh-CN" dirty="0"/>
              <a:t>DDoS Detection Using Artificial Neural Network Regarding Variation of Training Function</a:t>
            </a:r>
          </a:p>
          <a:p>
            <a:r>
              <a:rPr lang="en-US" altLang="zh-CN" dirty="0"/>
              <a:t>Detecting Distributed Denial of Service Attacks Using Data Mining Technique</a:t>
            </a:r>
          </a:p>
          <a:p>
            <a:r>
              <a:rPr lang="en-US" altLang="zh-CN" dirty="0"/>
              <a:t>Detection and Analysis of DDoS Attacks Using Machine Learning Techniques A Literature Review</a:t>
            </a:r>
          </a:p>
          <a:p>
            <a:r>
              <a:rPr lang="en-US" altLang="zh-CN" dirty="0"/>
              <a:t>Detection of DDOS Attacks in Network Traffic Using Deep Learning</a:t>
            </a:r>
          </a:p>
          <a:p>
            <a:r>
              <a:rPr lang="en-US" altLang="zh-CN" dirty="0"/>
              <a:t>Detection of Distributed Denial of Service Attacks Using Artificial Neural Networks</a:t>
            </a:r>
          </a:p>
          <a:p>
            <a:r>
              <a:rPr lang="en-US" altLang="zh-CN" dirty="0"/>
              <a:t>Machine-learning and Statistical Methods for DDoS Attack Detection and Defense System in Software Defined Networks</a:t>
            </a:r>
          </a:p>
          <a:p>
            <a:r>
              <a:rPr lang="en-US" altLang="zh-CN" dirty="0"/>
              <a:t>Machine Learning DDoS Detection for Consumer Internet of Things Devices</a:t>
            </a:r>
          </a:p>
          <a:p>
            <a:r>
              <a:rPr lang="en-US" altLang="zh-CN" dirty="0"/>
              <a:t>Machine Learning Based DDoS Attack Detection From Source Side in Cloud camera ready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6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A162-3C3B-433E-A5A2-96821504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8410"/>
            <a:ext cx="10353761" cy="1326321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3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693B49-F6EF-4EB5-BCFB-1B103B57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F2955C-385F-4810-A41F-26475FF46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837228"/>
              </p:ext>
            </p:extLst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2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991C12-BE32-437E-8B4A-2334B1F2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DE7F9-8BBD-4716-92B5-4C8B2108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CICDDoS2019, CICIDS2017 </a:t>
            </a:r>
          </a:p>
          <a:p>
            <a:pPr lvl="1"/>
            <a:r>
              <a:rPr lang="en-US" altLang="zh-CN" dirty="0">
                <a:effectLst/>
              </a:rPr>
              <a:t>From UNB, Canadian Institute for Cybersecurity</a:t>
            </a:r>
          </a:p>
          <a:p>
            <a:r>
              <a:rPr lang="en-US" altLang="zh-CN" dirty="0"/>
              <a:t>DARPA_2009_malware-DDoS_attack-20091104 </a:t>
            </a:r>
          </a:p>
          <a:p>
            <a:pPr lvl="1"/>
            <a:r>
              <a:rPr lang="en-US" altLang="zh-CN" dirty="0"/>
              <a:t>From </a:t>
            </a:r>
            <a:r>
              <a:rPr lang="en-US" altLang="zh-CN" dirty="0">
                <a:effectLst/>
              </a:rPr>
              <a:t>USC/ISI ANT</a:t>
            </a:r>
          </a:p>
          <a:p>
            <a:r>
              <a:rPr lang="en-US" altLang="zh-CN" dirty="0">
                <a:effectLst/>
              </a:rPr>
              <a:t>Mirai-B-scanning-20160601</a:t>
            </a:r>
          </a:p>
          <a:p>
            <a:pPr lvl="1"/>
            <a:r>
              <a:rPr lang="en-US" altLang="zh-CN" dirty="0"/>
              <a:t>From </a:t>
            </a:r>
            <a:r>
              <a:rPr lang="en-US" altLang="zh-CN" dirty="0">
                <a:effectLst/>
              </a:rPr>
              <a:t>USC/ISI ANT</a:t>
            </a:r>
          </a:p>
        </p:txBody>
      </p:sp>
    </p:spTree>
    <p:extLst>
      <p:ext uri="{BB962C8B-B14F-4D97-AF65-F5344CB8AC3E}">
        <p14:creationId xmlns:p14="http://schemas.microsoft.com/office/powerpoint/2010/main" val="133515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CICDDoS2019</a:t>
            </a:r>
          </a:p>
          <a:p>
            <a:pPr lvl="1"/>
            <a:r>
              <a:rPr lang="en-US" altLang="zh-CN" dirty="0">
                <a:effectLst/>
              </a:rPr>
              <a:t>Include 12 types of attack:</a:t>
            </a:r>
          </a:p>
          <a:p>
            <a:pPr lvl="2"/>
            <a:r>
              <a:rPr lang="en-US" altLang="zh-CN" dirty="0"/>
              <a:t>DNS, LDAP, MSSQL, NetBIOS, NTP, Port Map, SNMP, SSDP, SYN, TFTP, UDP, UDP-Lag</a:t>
            </a:r>
          </a:p>
          <a:p>
            <a:pPr lvl="1"/>
            <a:r>
              <a:rPr lang="en-US" altLang="zh-CN" dirty="0"/>
              <a:t>Over 60 million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flows</a:t>
            </a:r>
          </a:p>
          <a:p>
            <a:pPr lvl="1"/>
            <a:r>
              <a:rPr lang="en-US" altLang="zh-CN" dirty="0"/>
              <a:t>Total size of 27.8G</a:t>
            </a:r>
          </a:p>
          <a:p>
            <a:r>
              <a:rPr lang="en-US" altLang="zh-CN" dirty="0"/>
              <a:t>CICIDS2017 </a:t>
            </a:r>
          </a:p>
          <a:p>
            <a:pPr lvl="1"/>
            <a:r>
              <a:rPr lang="en-US" altLang="zh-CN" dirty="0"/>
              <a:t>Benign data</a:t>
            </a:r>
          </a:p>
          <a:p>
            <a:pPr lvl="1"/>
            <a:r>
              <a:rPr lang="en-US" altLang="zh-CN" dirty="0"/>
              <a:t>10G of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packets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56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693B49-F6EF-4EB5-BCFB-1B103B57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F2955C-385F-4810-A41F-26475FF46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736668"/>
              </p:ext>
            </p:extLst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40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BF89A-3B08-4B2E-BF9C-FFCC7585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zh-CN" dirty="0"/>
              <a:t>Tool: </a:t>
            </a:r>
            <a:r>
              <a:rPr lang="en-US" altLang="zh-CN" dirty="0">
                <a:effectLst/>
              </a:rPr>
              <a:t>CICFlowMeter (formerly </a:t>
            </a:r>
            <a:r>
              <a:rPr lang="en-US" altLang="zh-CN" dirty="0" err="1">
                <a:effectLst/>
              </a:rPr>
              <a:t>ISCXFlowMeter</a:t>
            </a:r>
            <a:r>
              <a:rPr lang="en-US" altLang="zh-CN" dirty="0">
                <a:effectLst/>
              </a:rPr>
              <a:t>)</a:t>
            </a:r>
          </a:p>
          <a:p>
            <a:pPr lvl="1"/>
            <a:r>
              <a:rPr lang="en-US" altLang="zh-CN" dirty="0"/>
              <a:t>Analysis .</a:t>
            </a:r>
            <a:r>
              <a:rPr lang="en-US" altLang="zh-CN" dirty="0" err="1"/>
              <a:t>pcap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packet</a:t>
            </a:r>
            <a:r>
              <a:rPr lang="en-US" altLang="zh-CN" dirty="0"/>
              <a:t> capture file</a:t>
            </a:r>
          </a:p>
          <a:p>
            <a:pPr lvl="1"/>
            <a:r>
              <a:rPr lang="en-US" altLang="zh-CN" dirty="0"/>
              <a:t>Generate </a:t>
            </a:r>
            <a:r>
              <a:rPr lang="en-US" altLang="zh-CN" dirty="0">
                <a:effectLst/>
              </a:rPr>
              <a:t>bidirectional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flows</a:t>
            </a:r>
            <a:r>
              <a:rPr lang="en-US" altLang="zh-CN" dirty="0">
                <a:effectLst/>
              </a:rPr>
              <a:t> data with more than 80 statistical network traffic features</a:t>
            </a:r>
          </a:p>
          <a:p>
            <a:pPr lvl="2"/>
            <a:r>
              <a:rPr lang="en-US" altLang="zh-CN" dirty="0">
                <a:effectLst/>
              </a:rPr>
              <a:t>E.g.  Duration, Number of packets, Number of bytes, Length of packets, etc.</a:t>
            </a:r>
          </a:p>
          <a:p>
            <a:pPr lvl="1"/>
            <a:r>
              <a:rPr lang="en-US" altLang="zh-CN" dirty="0">
                <a:effectLst/>
              </a:rPr>
              <a:t>Export into a CSV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6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38859A-4AD9-4310-926C-1C615668C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D35394-47AC-4086-B016-58192AB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22079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190FF9-E698-46F1-8F44-734E602F4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729550"/>
              </p:ext>
            </p:extLst>
          </p:nvPr>
        </p:nvGraphicFramePr>
        <p:xfrm>
          <a:off x="1093862" y="1085316"/>
          <a:ext cx="10173694" cy="330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871FA27-8729-4533-B440-069520632E9C}"/>
              </a:ext>
            </a:extLst>
          </p:cNvPr>
          <p:cNvSpPr txBox="1"/>
          <p:nvPr/>
        </p:nvSpPr>
        <p:spPr>
          <a:xfrm>
            <a:off x="3375587" y="1008404"/>
            <a:ext cx="1862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CICFlowMeter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2C2280-2E68-401D-A70A-8925AD2A1BDE}"/>
              </a:ext>
            </a:extLst>
          </p:cNvPr>
          <p:cNvSpPr/>
          <p:nvPr/>
        </p:nvSpPr>
        <p:spPr>
          <a:xfrm>
            <a:off x="7357300" y="981032"/>
            <a:ext cx="708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Refine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0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693B49-F6EF-4EB5-BCFB-1B103B57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BF2955C-385F-4810-A41F-26475FF46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33013"/>
              </p:ext>
            </p:extLst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221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850</Words>
  <Application>Microsoft Office PowerPoint</Application>
  <PresentationFormat>宽屏</PresentationFormat>
  <Paragraphs>176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Machine Learning DDoS Detection</vt:lpstr>
      <vt:lpstr>Intro &amp; Background</vt:lpstr>
      <vt:lpstr>Overview</vt:lpstr>
      <vt:lpstr>Dataset</vt:lpstr>
      <vt:lpstr>Dataset</vt:lpstr>
      <vt:lpstr>Overview</vt:lpstr>
      <vt:lpstr>Preprocess</vt:lpstr>
      <vt:lpstr>Preprocess</vt:lpstr>
      <vt:lpstr>Overview</vt:lpstr>
      <vt:lpstr>Generate Features</vt:lpstr>
      <vt:lpstr>Generate Features</vt:lpstr>
      <vt:lpstr>Generate Features</vt:lpstr>
      <vt:lpstr>Overview</vt:lpstr>
      <vt:lpstr>Training</vt:lpstr>
      <vt:lpstr>Training</vt:lpstr>
      <vt:lpstr>Overview</vt:lpstr>
      <vt:lpstr>Work flow</vt:lpstr>
      <vt:lpstr>Work flow</vt:lpstr>
      <vt:lpstr>Result</vt:lpstr>
      <vt:lpstr>Analysis of the previous result</vt:lpstr>
      <vt:lpstr>References &amp; Related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Detection by Machine Learning</dc:title>
  <dc:creator>李 泽坤</dc:creator>
  <cp:lastModifiedBy>李 泽坤</cp:lastModifiedBy>
  <cp:revision>5</cp:revision>
  <dcterms:created xsi:type="dcterms:W3CDTF">2019-12-04T17:06:28Z</dcterms:created>
  <dcterms:modified xsi:type="dcterms:W3CDTF">2019-12-05T15:14:12Z</dcterms:modified>
</cp:coreProperties>
</file>