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713-5744-2D46-A6A2-C18924B9A6DF}" type="datetimeFigureOut">
              <a:rPr lang="en-US" smtClean="0"/>
              <a:t>2014-01-05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0A4A-A988-D241-A274-71C7F8F1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1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713-5744-2D46-A6A2-C18924B9A6DF}" type="datetimeFigureOut">
              <a:rPr lang="en-US" smtClean="0"/>
              <a:t>2014-01-05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0A4A-A988-D241-A274-71C7F8F1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713-5744-2D46-A6A2-C18924B9A6DF}" type="datetimeFigureOut">
              <a:rPr lang="en-US" smtClean="0"/>
              <a:t>2014-01-05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0A4A-A988-D241-A274-71C7F8F1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7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9333" y="274638"/>
            <a:ext cx="8974667" cy="1143000"/>
          </a:xfrm>
        </p:spPr>
        <p:txBody>
          <a:bodyPr>
            <a:normAutofit/>
          </a:bodyPr>
          <a:lstStyle>
            <a:lvl1pPr algn="l">
              <a:defRPr sz="4000" b="1" i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fr-CA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713-5744-2D46-A6A2-C18924B9A6DF}" type="datetimeFigureOut">
              <a:rPr lang="en-US" smtClean="0"/>
              <a:t>2014-01-05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0A4A-A988-D241-A274-71C7F8F1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4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713-5744-2D46-A6A2-C18924B9A6DF}" type="datetimeFigureOut">
              <a:rPr lang="en-US" smtClean="0"/>
              <a:t>2014-01-05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0A4A-A988-D241-A274-71C7F8F1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9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713-5744-2D46-A6A2-C18924B9A6DF}" type="datetimeFigureOut">
              <a:rPr lang="en-US" smtClean="0"/>
              <a:t>2014-01-05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0A4A-A988-D241-A274-71C7F8F1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6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713-5744-2D46-A6A2-C18924B9A6DF}" type="datetimeFigureOut">
              <a:rPr lang="en-US" smtClean="0"/>
              <a:t>2014-01-05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0A4A-A988-D241-A274-71C7F8F1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5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713-5744-2D46-A6A2-C18924B9A6DF}" type="datetimeFigureOut">
              <a:rPr lang="en-US" smtClean="0"/>
              <a:t>2014-01-05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0A4A-A988-D241-A274-71C7F8F1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2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713-5744-2D46-A6A2-C18924B9A6DF}" type="datetimeFigureOut">
              <a:rPr lang="en-US" smtClean="0"/>
              <a:t>2014-01-05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0A4A-A988-D241-A274-71C7F8F1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2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713-5744-2D46-A6A2-C18924B9A6DF}" type="datetimeFigureOut">
              <a:rPr lang="en-US" smtClean="0"/>
              <a:t>2014-01-05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0A4A-A988-D241-A274-71C7F8F1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0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713-5744-2D46-A6A2-C18924B9A6DF}" type="datetimeFigureOut">
              <a:rPr lang="en-US" smtClean="0"/>
              <a:t>2014-01-05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0A4A-A988-D241-A274-71C7F8F1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1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A5713-5744-2D46-A6A2-C18924B9A6DF}" type="datetimeFigureOut">
              <a:rPr lang="en-US" smtClean="0"/>
              <a:t>2014-01-05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60A4A-A988-D241-A274-71C7F8F1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5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asdasd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4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asdasd</vt:lpstr>
    </vt:vector>
  </TitlesOfParts>
  <Company>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 Normandin</dc:creator>
  <cp:lastModifiedBy>Luc Normandin</cp:lastModifiedBy>
  <cp:revision>2</cp:revision>
  <dcterms:created xsi:type="dcterms:W3CDTF">2014-01-04T20:16:19Z</dcterms:created>
  <dcterms:modified xsi:type="dcterms:W3CDTF">2014-01-06T01:10:11Z</dcterms:modified>
</cp:coreProperties>
</file>