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74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70" r:id="rId19"/>
    <p:sldId id="269" r:id="rId20"/>
    <p:sldId id="271" r:id="rId21"/>
    <p:sldId id="272" r:id="rId22"/>
    <p:sldId id="275" r:id="rId23"/>
    <p:sldId id="276" r:id="rId24"/>
    <p:sldId id="27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0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Kender" userId="80be218a-281d-40c7-9e3b-c5e43cb24d11" providerId="ADAL" clId="{10F446EF-FC6F-48CF-BA58-2EDDF3F465FC}"/>
    <pc:docChg chg="custSel addSld modSld sldOrd">
      <pc:chgData name="Daniel Kender" userId="80be218a-281d-40c7-9e3b-c5e43cb24d11" providerId="ADAL" clId="{10F446EF-FC6F-48CF-BA58-2EDDF3F465FC}" dt="2022-08-05T13:00:48.098" v="1230" actId="20577"/>
      <pc:docMkLst>
        <pc:docMk/>
      </pc:docMkLst>
      <pc:sldChg chg="modSp mod">
        <pc:chgData name="Daniel Kender" userId="80be218a-281d-40c7-9e3b-c5e43cb24d11" providerId="ADAL" clId="{10F446EF-FC6F-48CF-BA58-2EDDF3F465FC}" dt="2022-08-04T15:37:02.122" v="10" actId="20577"/>
        <pc:sldMkLst>
          <pc:docMk/>
          <pc:sldMk cId="1309245034" sldId="256"/>
        </pc:sldMkLst>
        <pc:spChg chg="mod">
          <ac:chgData name="Daniel Kender" userId="80be218a-281d-40c7-9e3b-c5e43cb24d11" providerId="ADAL" clId="{10F446EF-FC6F-48CF-BA58-2EDDF3F465FC}" dt="2022-08-04T15:37:02.122" v="10" actId="20577"/>
          <ac:spMkLst>
            <pc:docMk/>
            <pc:sldMk cId="1309245034" sldId="256"/>
            <ac:spMk id="3" creationId="{6214E9B3-4E7D-4A75-B7DD-9768ECC610F5}"/>
          </ac:spMkLst>
        </pc:spChg>
      </pc:sldChg>
      <pc:sldChg chg="modSp mod">
        <pc:chgData name="Daniel Kender" userId="80be218a-281d-40c7-9e3b-c5e43cb24d11" providerId="ADAL" clId="{10F446EF-FC6F-48CF-BA58-2EDDF3F465FC}" dt="2022-08-04T17:39:30.777" v="1222" actId="20577"/>
        <pc:sldMkLst>
          <pc:docMk/>
          <pc:sldMk cId="2620774978" sldId="257"/>
        </pc:sldMkLst>
        <pc:spChg chg="mod">
          <ac:chgData name="Daniel Kender" userId="80be218a-281d-40c7-9e3b-c5e43cb24d11" providerId="ADAL" clId="{10F446EF-FC6F-48CF-BA58-2EDDF3F465FC}" dt="2022-08-04T17:39:30.777" v="1222" actId="20577"/>
          <ac:spMkLst>
            <pc:docMk/>
            <pc:sldMk cId="2620774978" sldId="257"/>
            <ac:spMk id="3" creationId="{3F01AD32-63A3-4161-98B9-A02366307138}"/>
          </ac:spMkLst>
        </pc:spChg>
      </pc:sldChg>
      <pc:sldChg chg="modSp mod">
        <pc:chgData name="Daniel Kender" userId="80be218a-281d-40c7-9e3b-c5e43cb24d11" providerId="ADAL" clId="{10F446EF-FC6F-48CF-BA58-2EDDF3F465FC}" dt="2022-08-04T15:48:25.433" v="239" actId="15"/>
        <pc:sldMkLst>
          <pc:docMk/>
          <pc:sldMk cId="572277610" sldId="258"/>
        </pc:sldMkLst>
        <pc:spChg chg="mod">
          <ac:chgData name="Daniel Kender" userId="80be218a-281d-40c7-9e3b-c5e43cb24d11" providerId="ADAL" clId="{10F446EF-FC6F-48CF-BA58-2EDDF3F465FC}" dt="2022-08-04T15:46:36.904" v="163" actId="20577"/>
          <ac:spMkLst>
            <pc:docMk/>
            <pc:sldMk cId="572277610" sldId="258"/>
            <ac:spMk id="2" creationId="{A7F07C2B-E626-4488-A910-52C6CE25EBD7}"/>
          </ac:spMkLst>
        </pc:spChg>
        <pc:spChg chg="mod">
          <ac:chgData name="Daniel Kender" userId="80be218a-281d-40c7-9e3b-c5e43cb24d11" providerId="ADAL" clId="{10F446EF-FC6F-48CF-BA58-2EDDF3F465FC}" dt="2022-08-04T15:48:25.433" v="239" actId="15"/>
          <ac:spMkLst>
            <pc:docMk/>
            <pc:sldMk cId="572277610" sldId="258"/>
            <ac:spMk id="3" creationId="{89988123-6FED-4813-A7AA-042165004D3F}"/>
          </ac:spMkLst>
        </pc:spChg>
      </pc:sldChg>
      <pc:sldChg chg="modSp mod">
        <pc:chgData name="Daniel Kender" userId="80be218a-281d-40c7-9e3b-c5e43cb24d11" providerId="ADAL" clId="{10F446EF-FC6F-48CF-BA58-2EDDF3F465FC}" dt="2022-08-04T16:17:41.249" v="1031" actId="20577"/>
        <pc:sldMkLst>
          <pc:docMk/>
          <pc:sldMk cId="1426228602" sldId="259"/>
        </pc:sldMkLst>
        <pc:spChg chg="mod">
          <ac:chgData name="Daniel Kender" userId="80be218a-281d-40c7-9e3b-c5e43cb24d11" providerId="ADAL" clId="{10F446EF-FC6F-48CF-BA58-2EDDF3F465FC}" dt="2022-08-04T15:59:51.824" v="647" actId="20577"/>
          <ac:spMkLst>
            <pc:docMk/>
            <pc:sldMk cId="1426228602" sldId="259"/>
            <ac:spMk id="2" creationId="{D466316D-F66D-4E6D-8B98-D18B91A6C806}"/>
          </ac:spMkLst>
        </pc:spChg>
        <pc:spChg chg="mod">
          <ac:chgData name="Daniel Kender" userId="80be218a-281d-40c7-9e3b-c5e43cb24d11" providerId="ADAL" clId="{10F446EF-FC6F-48CF-BA58-2EDDF3F465FC}" dt="2022-08-04T16:17:41.249" v="1031" actId="20577"/>
          <ac:spMkLst>
            <pc:docMk/>
            <pc:sldMk cId="1426228602" sldId="259"/>
            <ac:spMk id="3" creationId="{3B11AF8C-18DB-4F80-A056-9D43D5114E99}"/>
          </ac:spMkLst>
        </pc:spChg>
      </pc:sldChg>
      <pc:sldChg chg="modSp mod">
        <pc:chgData name="Daniel Kender" userId="80be218a-281d-40c7-9e3b-c5e43cb24d11" providerId="ADAL" clId="{10F446EF-FC6F-48CF-BA58-2EDDF3F465FC}" dt="2022-08-05T13:00:48.098" v="1230" actId="20577"/>
        <pc:sldMkLst>
          <pc:docMk/>
          <pc:sldMk cId="3879101836" sldId="260"/>
        </pc:sldMkLst>
        <pc:spChg chg="mod">
          <ac:chgData name="Daniel Kender" userId="80be218a-281d-40c7-9e3b-c5e43cb24d11" providerId="ADAL" clId="{10F446EF-FC6F-48CF-BA58-2EDDF3F465FC}" dt="2022-08-04T16:00:27.128" v="663" actId="20577"/>
          <ac:spMkLst>
            <pc:docMk/>
            <pc:sldMk cId="3879101836" sldId="260"/>
            <ac:spMk id="2" creationId="{56AA2080-D983-436E-8871-8F980B4769E9}"/>
          </ac:spMkLst>
        </pc:spChg>
        <pc:spChg chg="mod">
          <ac:chgData name="Daniel Kender" userId="80be218a-281d-40c7-9e3b-c5e43cb24d11" providerId="ADAL" clId="{10F446EF-FC6F-48CF-BA58-2EDDF3F465FC}" dt="2022-08-05T13:00:48.098" v="1230" actId="20577"/>
          <ac:spMkLst>
            <pc:docMk/>
            <pc:sldMk cId="3879101836" sldId="260"/>
            <ac:spMk id="3" creationId="{A328FA21-32AE-4D0E-B422-74DEB1212A60}"/>
          </ac:spMkLst>
        </pc:spChg>
      </pc:sldChg>
      <pc:sldChg chg="modSp mod">
        <pc:chgData name="Daniel Kender" userId="80be218a-281d-40c7-9e3b-c5e43cb24d11" providerId="ADAL" clId="{10F446EF-FC6F-48CF-BA58-2EDDF3F465FC}" dt="2022-08-04T16:05:39.465" v="795" actId="20577"/>
        <pc:sldMkLst>
          <pc:docMk/>
          <pc:sldMk cId="2167501487" sldId="261"/>
        </pc:sldMkLst>
        <pc:spChg chg="mod">
          <ac:chgData name="Daniel Kender" userId="80be218a-281d-40c7-9e3b-c5e43cb24d11" providerId="ADAL" clId="{10F446EF-FC6F-48CF-BA58-2EDDF3F465FC}" dt="2022-08-04T16:03:44.712" v="703" actId="20577"/>
          <ac:spMkLst>
            <pc:docMk/>
            <pc:sldMk cId="2167501487" sldId="261"/>
            <ac:spMk id="2" creationId="{4A8CBD06-7B9E-4277-B4DD-18A51B1CD464}"/>
          </ac:spMkLst>
        </pc:spChg>
        <pc:spChg chg="mod">
          <ac:chgData name="Daniel Kender" userId="80be218a-281d-40c7-9e3b-c5e43cb24d11" providerId="ADAL" clId="{10F446EF-FC6F-48CF-BA58-2EDDF3F465FC}" dt="2022-08-04T16:05:39.465" v="795" actId="20577"/>
          <ac:spMkLst>
            <pc:docMk/>
            <pc:sldMk cId="2167501487" sldId="261"/>
            <ac:spMk id="3" creationId="{B884D302-430D-4385-A4B2-C23DC2C02405}"/>
          </ac:spMkLst>
        </pc:spChg>
      </pc:sldChg>
      <pc:sldChg chg="modSp mod">
        <pc:chgData name="Daniel Kender" userId="80be218a-281d-40c7-9e3b-c5e43cb24d11" providerId="ADAL" clId="{10F446EF-FC6F-48CF-BA58-2EDDF3F465FC}" dt="2022-08-04T16:06:23.919" v="809" actId="20577"/>
        <pc:sldMkLst>
          <pc:docMk/>
          <pc:sldMk cId="1665304907" sldId="262"/>
        </pc:sldMkLst>
        <pc:spChg chg="mod">
          <ac:chgData name="Daniel Kender" userId="80be218a-281d-40c7-9e3b-c5e43cb24d11" providerId="ADAL" clId="{10F446EF-FC6F-48CF-BA58-2EDDF3F465FC}" dt="2022-08-04T16:06:05.568" v="804" actId="20577"/>
          <ac:spMkLst>
            <pc:docMk/>
            <pc:sldMk cId="1665304907" sldId="262"/>
            <ac:spMk id="2" creationId="{190430AD-0B90-44E6-B51E-ADBAABDA4551}"/>
          </ac:spMkLst>
        </pc:spChg>
        <pc:spChg chg="mod">
          <ac:chgData name="Daniel Kender" userId="80be218a-281d-40c7-9e3b-c5e43cb24d11" providerId="ADAL" clId="{10F446EF-FC6F-48CF-BA58-2EDDF3F465FC}" dt="2022-08-04T16:06:23.919" v="809" actId="20577"/>
          <ac:spMkLst>
            <pc:docMk/>
            <pc:sldMk cId="1665304907" sldId="262"/>
            <ac:spMk id="3" creationId="{99D2D468-AC22-40EA-80A1-5662A8162ED3}"/>
          </ac:spMkLst>
        </pc:spChg>
      </pc:sldChg>
      <pc:sldChg chg="modSp mod">
        <pc:chgData name="Daniel Kender" userId="80be218a-281d-40c7-9e3b-c5e43cb24d11" providerId="ADAL" clId="{10F446EF-FC6F-48CF-BA58-2EDDF3F465FC}" dt="2022-08-04T16:06:59.680" v="823" actId="20577"/>
        <pc:sldMkLst>
          <pc:docMk/>
          <pc:sldMk cId="795121939" sldId="263"/>
        </pc:sldMkLst>
        <pc:spChg chg="mod">
          <ac:chgData name="Daniel Kender" userId="80be218a-281d-40c7-9e3b-c5e43cb24d11" providerId="ADAL" clId="{10F446EF-FC6F-48CF-BA58-2EDDF3F465FC}" dt="2022-08-04T16:06:41.439" v="814" actId="20577"/>
          <ac:spMkLst>
            <pc:docMk/>
            <pc:sldMk cId="795121939" sldId="263"/>
            <ac:spMk id="2" creationId="{8CEE9609-2ABF-4B77-8435-394CB4032DD1}"/>
          </ac:spMkLst>
        </pc:spChg>
        <pc:spChg chg="mod">
          <ac:chgData name="Daniel Kender" userId="80be218a-281d-40c7-9e3b-c5e43cb24d11" providerId="ADAL" clId="{10F446EF-FC6F-48CF-BA58-2EDDF3F465FC}" dt="2022-08-04T16:06:59.680" v="823" actId="20577"/>
          <ac:spMkLst>
            <pc:docMk/>
            <pc:sldMk cId="795121939" sldId="263"/>
            <ac:spMk id="3" creationId="{55EB30DE-FB69-472C-BF78-F8E218773DCD}"/>
          </ac:spMkLst>
        </pc:spChg>
      </pc:sldChg>
      <pc:sldChg chg="modSp mod">
        <pc:chgData name="Daniel Kender" userId="80be218a-281d-40c7-9e3b-c5e43cb24d11" providerId="ADAL" clId="{10F446EF-FC6F-48CF-BA58-2EDDF3F465FC}" dt="2022-08-04T16:07:45.352" v="845" actId="20577"/>
        <pc:sldMkLst>
          <pc:docMk/>
          <pc:sldMk cId="600252613" sldId="264"/>
        </pc:sldMkLst>
        <pc:spChg chg="mod">
          <ac:chgData name="Daniel Kender" userId="80be218a-281d-40c7-9e3b-c5e43cb24d11" providerId="ADAL" clId="{10F446EF-FC6F-48CF-BA58-2EDDF3F465FC}" dt="2022-08-04T16:07:22.256" v="827" actId="20577"/>
          <ac:spMkLst>
            <pc:docMk/>
            <pc:sldMk cId="600252613" sldId="264"/>
            <ac:spMk id="2" creationId="{1AE5C1A8-AD1C-4164-9F88-D22B37ABD111}"/>
          </ac:spMkLst>
        </pc:spChg>
        <pc:spChg chg="mod">
          <ac:chgData name="Daniel Kender" userId="80be218a-281d-40c7-9e3b-c5e43cb24d11" providerId="ADAL" clId="{10F446EF-FC6F-48CF-BA58-2EDDF3F465FC}" dt="2022-08-04T16:07:45.352" v="845" actId="20577"/>
          <ac:spMkLst>
            <pc:docMk/>
            <pc:sldMk cId="600252613" sldId="264"/>
            <ac:spMk id="3" creationId="{7CEC8F4A-934E-44D0-9FCD-B33267140593}"/>
          </ac:spMkLst>
        </pc:spChg>
      </pc:sldChg>
      <pc:sldChg chg="modSp mod">
        <pc:chgData name="Daniel Kender" userId="80be218a-281d-40c7-9e3b-c5e43cb24d11" providerId="ADAL" clId="{10F446EF-FC6F-48CF-BA58-2EDDF3F465FC}" dt="2022-08-04T16:08:13.041" v="861" actId="20577"/>
        <pc:sldMkLst>
          <pc:docMk/>
          <pc:sldMk cId="2144461651" sldId="265"/>
        </pc:sldMkLst>
        <pc:spChg chg="mod">
          <ac:chgData name="Daniel Kender" userId="80be218a-281d-40c7-9e3b-c5e43cb24d11" providerId="ADAL" clId="{10F446EF-FC6F-48CF-BA58-2EDDF3F465FC}" dt="2022-08-04T16:07:54.439" v="849" actId="20577"/>
          <ac:spMkLst>
            <pc:docMk/>
            <pc:sldMk cId="2144461651" sldId="265"/>
            <ac:spMk id="2" creationId="{490384B9-08E3-4AB4-AD65-4F410B6BC863}"/>
          </ac:spMkLst>
        </pc:spChg>
        <pc:spChg chg="mod">
          <ac:chgData name="Daniel Kender" userId="80be218a-281d-40c7-9e3b-c5e43cb24d11" providerId="ADAL" clId="{10F446EF-FC6F-48CF-BA58-2EDDF3F465FC}" dt="2022-08-04T16:08:13.041" v="861" actId="20577"/>
          <ac:spMkLst>
            <pc:docMk/>
            <pc:sldMk cId="2144461651" sldId="265"/>
            <ac:spMk id="3" creationId="{26618805-EEF2-4106-BC2E-7D80DA757C27}"/>
          </ac:spMkLst>
        </pc:spChg>
      </pc:sldChg>
      <pc:sldChg chg="modSp mod">
        <pc:chgData name="Daniel Kender" userId="80be218a-281d-40c7-9e3b-c5e43cb24d11" providerId="ADAL" clId="{10F446EF-FC6F-48CF-BA58-2EDDF3F465FC}" dt="2022-08-04T16:21:23.192" v="1035" actId="20577"/>
        <pc:sldMkLst>
          <pc:docMk/>
          <pc:sldMk cId="949883997" sldId="266"/>
        </pc:sldMkLst>
        <pc:spChg chg="mod">
          <ac:chgData name="Daniel Kender" userId="80be218a-281d-40c7-9e3b-c5e43cb24d11" providerId="ADAL" clId="{10F446EF-FC6F-48CF-BA58-2EDDF3F465FC}" dt="2022-08-04T16:21:23.192" v="1035" actId="20577"/>
          <ac:spMkLst>
            <pc:docMk/>
            <pc:sldMk cId="949883997" sldId="266"/>
            <ac:spMk id="2" creationId="{F9AA8C30-8F5E-4BAB-874A-DFB56615FFCC}"/>
          </ac:spMkLst>
        </pc:spChg>
        <pc:spChg chg="mod">
          <ac:chgData name="Daniel Kender" userId="80be218a-281d-40c7-9e3b-c5e43cb24d11" providerId="ADAL" clId="{10F446EF-FC6F-48CF-BA58-2EDDF3F465FC}" dt="2022-08-04T16:09:05.048" v="878" actId="20577"/>
          <ac:spMkLst>
            <pc:docMk/>
            <pc:sldMk cId="949883997" sldId="266"/>
            <ac:spMk id="3" creationId="{95FEDA63-2347-4901-99EC-C8DBF6D639D8}"/>
          </ac:spMkLst>
        </pc:spChg>
      </pc:sldChg>
      <pc:sldChg chg="modSp mod">
        <pc:chgData name="Daniel Kender" userId="80be218a-281d-40c7-9e3b-c5e43cb24d11" providerId="ADAL" clId="{10F446EF-FC6F-48CF-BA58-2EDDF3F465FC}" dt="2022-08-04T16:09:35.592" v="882" actId="20577"/>
        <pc:sldMkLst>
          <pc:docMk/>
          <pc:sldMk cId="3667040579" sldId="267"/>
        </pc:sldMkLst>
        <pc:spChg chg="mod">
          <ac:chgData name="Daniel Kender" userId="80be218a-281d-40c7-9e3b-c5e43cb24d11" providerId="ADAL" clId="{10F446EF-FC6F-48CF-BA58-2EDDF3F465FC}" dt="2022-08-04T16:09:35.592" v="882" actId="20577"/>
          <ac:spMkLst>
            <pc:docMk/>
            <pc:sldMk cId="3667040579" sldId="267"/>
            <ac:spMk id="2" creationId="{D82A3E77-E4F7-4BA1-A00A-A23188929EFE}"/>
          </ac:spMkLst>
        </pc:spChg>
      </pc:sldChg>
      <pc:sldChg chg="modSp mod">
        <pc:chgData name="Daniel Kender" userId="80be218a-281d-40c7-9e3b-c5e43cb24d11" providerId="ADAL" clId="{10F446EF-FC6F-48CF-BA58-2EDDF3F465FC}" dt="2022-08-04T16:10:24.440" v="899" actId="14100"/>
        <pc:sldMkLst>
          <pc:docMk/>
          <pc:sldMk cId="1343722046" sldId="268"/>
        </pc:sldMkLst>
        <pc:spChg chg="mod">
          <ac:chgData name="Daniel Kender" userId="80be218a-281d-40c7-9e3b-c5e43cb24d11" providerId="ADAL" clId="{10F446EF-FC6F-48CF-BA58-2EDDF3F465FC}" dt="2022-08-04T16:09:50.031" v="887" actId="20577"/>
          <ac:spMkLst>
            <pc:docMk/>
            <pc:sldMk cId="1343722046" sldId="268"/>
            <ac:spMk id="2" creationId="{68B19968-5178-47D4-BA4F-C43AF22B8D9E}"/>
          </ac:spMkLst>
        </pc:spChg>
        <pc:spChg chg="mod">
          <ac:chgData name="Daniel Kender" userId="80be218a-281d-40c7-9e3b-c5e43cb24d11" providerId="ADAL" clId="{10F446EF-FC6F-48CF-BA58-2EDDF3F465FC}" dt="2022-08-04T16:10:24.440" v="899" actId="14100"/>
          <ac:spMkLst>
            <pc:docMk/>
            <pc:sldMk cId="1343722046" sldId="268"/>
            <ac:spMk id="3" creationId="{B732B8CB-2274-4874-8078-33A6A6E61A2A}"/>
          </ac:spMkLst>
        </pc:spChg>
      </pc:sldChg>
      <pc:sldChg chg="modSp mod">
        <pc:chgData name="Daniel Kender" userId="80be218a-281d-40c7-9e3b-c5e43cb24d11" providerId="ADAL" clId="{10F446EF-FC6F-48CF-BA58-2EDDF3F465FC}" dt="2022-08-04T16:12:42.551" v="943" actId="20577"/>
        <pc:sldMkLst>
          <pc:docMk/>
          <pc:sldMk cId="3294739468" sldId="269"/>
        </pc:sldMkLst>
        <pc:spChg chg="mod">
          <ac:chgData name="Daniel Kender" userId="80be218a-281d-40c7-9e3b-c5e43cb24d11" providerId="ADAL" clId="{10F446EF-FC6F-48CF-BA58-2EDDF3F465FC}" dt="2022-08-04T16:11:50.608" v="923" actId="20577"/>
          <ac:spMkLst>
            <pc:docMk/>
            <pc:sldMk cId="3294739468" sldId="269"/>
            <ac:spMk id="2" creationId="{51A83920-3A19-4090-B4D6-48FA9F55F94E}"/>
          </ac:spMkLst>
        </pc:spChg>
        <pc:spChg chg="mod">
          <ac:chgData name="Daniel Kender" userId="80be218a-281d-40c7-9e3b-c5e43cb24d11" providerId="ADAL" clId="{10F446EF-FC6F-48CF-BA58-2EDDF3F465FC}" dt="2022-08-04T16:12:42.551" v="943" actId="20577"/>
          <ac:spMkLst>
            <pc:docMk/>
            <pc:sldMk cId="3294739468" sldId="269"/>
            <ac:spMk id="3" creationId="{5DE33D42-F395-4593-972D-6FAD410597AC}"/>
          </ac:spMkLst>
        </pc:spChg>
      </pc:sldChg>
      <pc:sldChg chg="modSp mod">
        <pc:chgData name="Daniel Kender" userId="80be218a-281d-40c7-9e3b-c5e43cb24d11" providerId="ADAL" clId="{10F446EF-FC6F-48CF-BA58-2EDDF3F465FC}" dt="2022-08-04T16:11:02.263" v="913" actId="20577"/>
        <pc:sldMkLst>
          <pc:docMk/>
          <pc:sldMk cId="3250490589" sldId="270"/>
        </pc:sldMkLst>
        <pc:spChg chg="mod">
          <ac:chgData name="Daniel Kender" userId="80be218a-281d-40c7-9e3b-c5e43cb24d11" providerId="ADAL" clId="{10F446EF-FC6F-48CF-BA58-2EDDF3F465FC}" dt="2022-08-04T16:11:02.263" v="913" actId="20577"/>
          <ac:spMkLst>
            <pc:docMk/>
            <pc:sldMk cId="3250490589" sldId="270"/>
            <ac:spMk id="2" creationId="{67EECFC7-E1EB-40F7-B433-06FAF390E5C5}"/>
          </ac:spMkLst>
        </pc:spChg>
        <pc:spChg chg="mod">
          <ac:chgData name="Daniel Kender" userId="80be218a-281d-40c7-9e3b-c5e43cb24d11" providerId="ADAL" clId="{10F446EF-FC6F-48CF-BA58-2EDDF3F465FC}" dt="2022-08-04T16:10:47.960" v="908" actId="20577"/>
          <ac:spMkLst>
            <pc:docMk/>
            <pc:sldMk cId="3250490589" sldId="270"/>
            <ac:spMk id="3" creationId="{7E575A28-3A6E-4E90-8EFA-95E6A8579CDB}"/>
          </ac:spMkLst>
        </pc:spChg>
      </pc:sldChg>
      <pc:sldChg chg="modSp mod">
        <pc:chgData name="Daniel Kender" userId="80be218a-281d-40c7-9e3b-c5e43cb24d11" providerId="ADAL" clId="{10F446EF-FC6F-48CF-BA58-2EDDF3F465FC}" dt="2022-08-04T16:13:13.318" v="951" actId="20577"/>
        <pc:sldMkLst>
          <pc:docMk/>
          <pc:sldMk cId="3316609544" sldId="271"/>
        </pc:sldMkLst>
        <pc:spChg chg="mod">
          <ac:chgData name="Daniel Kender" userId="80be218a-281d-40c7-9e3b-c5e43cb24d11" providerId="ADAL" clId="{10F446EF-FC6F-48CF-BA58-2EDDF3F465FC}" dt="2022-08-04T16:13:13.318" v="951" actId="20577"/>
          <ac:spMkLst>
            <pc:docMk/>
            <pc:sldMk cId="3316609544" sldId="271"/>
            <ac:spMk id="3" creationId="{C29FE72D-F2EE-4F14-956F-F37949AC5176}"/>
          </ac:spMkLst>
        </pc:spChg>
      </pc:sldChg>
      <pc:sldChg chg="modSp mod">
        <pc:chgData name="Daniel Kender" userId="80be218a-281d-40c7-9e3b-c5e43cb24d11" providerId="ADAL" clId="{10F446EF-FC6F-48CF-BA58-2EDDF3F465FC}" dt="2022-08-04T16:13:30.320" v="955" actId="20577"/>
        <pc:sldMkLst>
          <pc:docMk/>
          <pc:sldMk cId="573718961" sldId="272"/>
        </pc:sldMkLst>
        <pc:spChg chg="mod">
          <ac:chgData name="Daniel Kender" userId="80be218a-281d-40c7-9e3b-c5e43cb24d11" providerId="ADAL" clId="{10F446EF-FC6F-48CF-BA58-2EDDF3F465FC}" dt="2022-08-04T16:13:30.320" v="955" actId="20577"/>
          <ac:spMkLst>
            <pc:docMk/>
            <pc:sldMk cId="573718961" sldId="272"/>
            <ac:spMk id="3" creationId="{D304DB0F-602B-404D-9A98-0957DDC9D00F}"/>
          </ac:spMkLst>
        </pc:spChg>
      </pc:sldChg>
      <pc:sldChg chg="modSp new mod">
        <pc:chgData name="Daniel Kender" userId="80be218a-281d-40c7-9e3b-c5e43cb24d11" providerId="ADAL" clId="{10F446EF-FC6F-48CF-BA58-2EDDF3F465FC}" dt="2022-08-04T16:15:31.537" v="1010" actId="20577"/>
        <pc:sldMkLst>
          <pc:docMk/>
          <pc:sldMk cId="2597146005" sldId="274"/>
        </pc:sldMkLst>
        <pc:spChg chg="mod">
          <ac:chgData name="Daniel Kender" userId="80be218a-281d-40c7-9e3b-c5e43cb24d11" providerId="ADAL" clId="{10F446EF-FC6F-48CF-BA58-2EDDF3F465FC}" dt="2022-08-04T15:44:03.064" v="152" actId="20577"/>
          <ac:spMkLst>
            <pc:docMk/>
            <pc:sldMk cId="2597146005" sldId="274"/>
            <ac:spMk id="2" creationId="{7E76AD87-0557-2397-3C5F-361074B4F70F}"/>
          </ac:spMkLst>
        </pc:spChg>
        <pc:spChg chg="mod">
          <ac:chgData name="Daniel Kender" userId="80be218a-281d-40c7-9e3b-c5e43cb24d11" providerId="ADAL" clId="{10F446EF-FC6F-48CF-BA58-2EDDF3F465FC}" dt="2022-08-04T16:15:31.537" v="1010" actId="20577"/>
          <ac:spMkLst>
            <pc:docMk/>
            <pc:sldMk cId="2597146005" sldId="274"/>
            <ac:spMk id="3" creationId="{09070067-1F37-5F6A-11F8-8CD062333EA4}"/>
          </ac:spMkLst>
        </pc:spChg>
      </pc:sldChg>
      <pc:sldChg chg="modSp add mod ord">
        <pc:chgData name="Daniel Kender" userId="80be218a-281d-40c7-9e3b-c5e43cb24d11" providerId="ADAL" clId="{10F446EF-FC6F-48CF-BA58-2EDDF3F465FC}" dt="2022-08-04T17:36:25.355" v="1171" actId="313"/>
        <pc:sldMkLst>
          <pc:docMk/>
          <pc:sldMk cId="2601971476" sldId="275"/>
        </pc:sldMkLst>
        <pc:spChg chg="mod">
          <ac:chgData name="Daniel Kender" userId="80be218a-281d-40c7-9e3b-c5e43cb24d11" providerId="ADAL" clId="{10F446EF-FC6F-48CF-BA58-2EDDF3F465FC}" dt="2022-08-04T17:36:25.355" v="1171" actId="313"/>
          <ac:spMkLst>
            <pc:docMk/>
            <pc:sldMk cId="2601971476" sldId="275"/>
            <ac:spMk id="2" creationId="{E85C0047-9106-F02E-D599-0A7A3BAA03B2}"/>
          </ac:spMkLst>
        </pc:spChg>
        <pc:spChg chg="mod">
          <ac:chgData name="Daniel Kender" userId="80be218a-281d-40c7-9e3b-c5e43cb24d11" providerId="ADAL" clId="{10F446EF-FC6F-48CF-BA58-2EDDF3F465FC}" dt="2022-08-04T17:36:14.489" v="1170" actId="20577"/>
          <ac:spMkLst>
            <pc:docMk/>
            <pc:sldMk cId="2601971476" sldId="275"/>
            <ac:spMk id="3" creationId="{E9E641A0-F006-70E7-5934-77E1B29A9AD4}"/>
          </ac:spMkLst>
        </pc:spChg>
      </pc:sldChg>
      <pc:sldChg chg="add ord">
        <pc:chgData name="Daniel Kender" userId="80be218a-281d-40c7-9e3b-c5e43cb24d11" providerId="ADAL" clId="{10F446EF-FC6F-48CF-BA58-2EDDF3F465FC}" dt="2022-08-04T17:35:39.282" v="1155"/>
        <pc:sldMkLst>
          <pc:docMk/>
          <pc:sldMk cId="1780950411" sldId="276"/>
        </pc:sldMkLst>
      </pc:sldChg>
    </pc:docChg>
  </pc:docChgLst>
  <pc:docChgLst>
    <pc:chgData name="Rochelle Brock" userId="7080d20b-2f19-402f-b811-06ea73ff56d1" providerId="ADAL" clId="{E9E1C5DB-99F8-4D0F-8A3B-D78366EF061C}"/>
    <pc:docChg chg="undo custSel modSld">
      <pc:chgData name="Rochelle Brock" userId="7080d20b-2f19-402f-b811-06ea73ff56d1" providerId="ADAL" clId="{E9E1C5DB-99F8-4D0F-8A3B-D78366EF061C}" dt="2022-08-22T16:37:07.786" v="3982" actId="962"/>
      <pc:docMkLst>
        <pc:docMk/>
      </pc:docMkLst>
      <pc:sldChg chg="modSp mod">
        <pc:chgData name="Rochelle Brock" userId="7080d20b-2f19-402f-b811-06ea73ff56d1" providerId="ADAL" clId="{E9E1C5DB-99F8-4D0F-8A3B-D78366EF061C}" dt="2022-08-22T16:18:13.240" v="525" actId="962"/>
        <pc:sldMkLst>
          <pc:docMk/>
          <pc:sldMk cId="1665304907" sldId="262"/>
        </pc:sldMkLst>
        <pc:picChg chg="mod">
          <ac:chgData name="Rochelle Brock" userId="7080d20b-2f19-402f-b811-06ea73ff56d1" providerId="ADAL" clId="{E9E1C5DB-99F8-4D0F-8A3B-D78366EF061C}" dt="2022-08-22T16:18:13.240" v="525" actId="962"/>
          <ac:picMkLst>
            <pc:docMk/>
            <pc:sldMk cId="1665304907" sldId="262"/>
            <ac:picMk id="5" creationId="{FD5E2B7C-7667-45E4-8059-15FAF1F7F124}"/>
          </ac:picMkLst>
        </pc:picChg>
      </pc:sldChg>
      <pc:sldChg chg="modSp mod">
        <pc:chgData name="Rochelle Brock" userId="7080d20b-2f19-402f-b811-06ea73ff56d1" providerId="ADAL" clId="{E9E1C5DB-99F8-4D0F-8A3B-D78366EF061C}" dt="2022-08-22T16:17:55.670" v="521" actId="962"/>
        <pc:sldMkLst>
          <pc:docMk/>
          <pc:sldMk cId="795121939" sldId="263"/>
        </pc:sldMkLst>
        <pc:picChg chg="mod">
          <ac:chgData name="Rochelle Brock" userId="7080d20b-2f19-402f-b811-06ea73ff56d1" providerId="ADAL" clId="{E9E1C5DB-99F8-4D0F-8A3B-D78366EF061C}" dt="2022-08-22T16:17:55.670" v="521" actId="962"/>
          <ac:picMkLst>
            <pc:docMk/>
            <pc:sldMk cId="795121939" sldId="263"/>
            <ac:picMk id="5" creationId="{417DF72B-08E6-4941-9F4E-3201F6DFC07C}"/>
          </ac:picMkLst>
        </pc:picChg>
      </pc:sldChg>
      <pc:sldChg chg="modSp mod">
        <pc:chgData name="Rochelle Brock" userId="7080d20b-2f19-402f-b811-06ea73ff56d1" providerId="ADAL" clId="{E9E1C5DB-99F8-4D0F-8A3B-D78366EF061C}" dt="2022-08-22T16:20:16.456" v="795" actId="962"/>
        <pc:sldMkLst>
          <pc:docMk/>
          <pc:sldMk cId="600252613" sldId="264"/>
        </pc:sldMkLst>
        <pc:picChg chg="mod">
          <ac:chgData name="Rochelle Brock" userId="7080d20b-2f19-402f-b811-06ea73ff56d1" providerId="ADAL" clId="{E9E1C5DB-99F8-4D0F-8A3B-D78366EF061C}" dt="2022-08-22T16:20:16.456" v="795" actId="962"/>
          <ac:picMkLst>
            <pc:docMk/>
            <pc:sldMk cId="600252613" sldId="264"/>
            <ac:picMk id="5" creationId="{62BD9962-C356-43F0-B9D9-A4C45E713FC7}"/>
          </ac:picMkLst>
        </pc:picChg>
      </pc:sldChg>
      <pc:sldChg chg="modSp mod">
        <pc:chgData name="Rochelle Brock" userId="7080d20b-2f19-402f-b811-06ea73ff56d1" providerId="ADAL" clId="{E9E1C5DB-99F8-4D0F-8A3B-D78366EF061C}" dt="2022-08-22T16:21:26.957" v="1021" actId="962"/>
        <pc:sldMkLst>
          <pc:docMk/>
          <pc:sldMk cId="2144461651" sldId="265"/>
        </pc:sldMkLst>
        <pc:picChg chg="mod">
          <ac:chgData name="Rochelle Brock" userId="7080d20b-2f19-402f-b811-06ea73ff56d1" providerId="ADAL" clId="{E9E1C5DB-99F8-4D0F-8A3B-D78366EF061C}" dt="2022-08-22T16:21:26.957" v="1021" actId="962"/>
          <ac:picMkLst>
            <pc:docMk/>
            <pc:sldMk cId="2144461651" sldId="265"/>
            <ac:picMk id="5" creationId="{DCA17C38-BB97-4E08-9E3A-C9F9A69C1AC3}"/>
          </ac:picMkLst>
        </pc:picChg>
      </pc:sldChg>
      <pc:sldChg chg="modSp mod">
        <pc:chgData name="Rochelle Brock" userId="7080d20b-2f19-402f-b811-06ea73ff56d1" providerId="ADAL" clId="{E9E1C5DB-99F8-4D0F-8A3B-D78366EF061C}" dt="2022-08-22T16:22:17.418" v="1227" actId="962"/>
        <pc:sldMkLst>
          <pc:docMk/>
          <pc:sldMk cId="949883997" sldId="266"/>
        </pc:sldMkLst>
        <pc:picChg chg="mod">
          <ac:chgData name="Rochelle Brock" userId="7080d20b-2f19-402f-b811-06ea73ff56d1" providerId="ADAL" clId="{E9E1C5DB-99F8-4D0F-8A3B-D78366EF061C}" dt="2022-08-22T16:22:17.418" v="1227" actId="962"/>
          <ac:picMkLst>
            <pc:docMk/>
            <pc:sldMk cId="949883997" sldId="266"/>
            <ac:picMk id="5" creationId="{368DD140-E937-4E4A-844B-9083083ED1F9}"/>
          </ac:picMkLst>
        </pc:picChg>
      </pc:sldChg>
      <pc:sldChg chg="modSp mod">
        <pc:chgData name="Rochelle Brock" userId="7080d20b-2f19-402f-b811-06ea73ff56d1" providerId="ADAL" clId="{E9E1C5DB-99F8-4D0F-8A3B-D78366EF061C}" dt="2022-08-22T16:24:01.756" v="1755" actId="962"/>
        <pc:sldMkLst>
          <pc:docMk/>
          <pc:sldMk cId="3667040579" sldId="267"/>
        </pc:sldMkLst>
        <pc:picChg chg="mod">
          <ac:chgData name="Rochelle Brock" userId="7080d20b-2f19-402f-b811-06ea73ff56d1" providerId="ADAL" clId="{E9E1C5DB-99F8-4D0F-8A3B-D78366EF061C}" dt="2022-08-22T16:24:01.756" v="1755" actId="962"/>
          <ac:picMkLst>
            <pc:docMk/>
            <pc:sldMk cId="3667040579" sldId="267"/>
            <ac:picMk id="5" creationId="{A0D3E0A7-F52F-46C7-8332-9100426345F9}"/>
          </ac:picMkLst>
        </pc:picChg>
      </pc:sldChg>
      <pc:sldChg chg="modSp mod">
        <pc:chgData name="Rochelle Brock" userId="7080d20b-2f19-402f-b811-06ea73ff56d1" providerId="ADAL" clId="{E9E1C5DB-99F8-4D0F-8A3B-D78366EF061C}" dt="2022-08-22T16:27:55.721" v="2304" actId="20577"/>
        <pc:sldMkLst>
          <pc:docMk/>
          <pc:sldMk cId="1343722046" sldId="268"/>
        </pc:sldMkLst>
        <pc:spChg chg="mod">
          <ac:chgData name="Rochelle Brock" userId="7080d20b-2f19-402f-b811-06ea73ff56d1" providerId="ADAL" clId="{E9E1C5DB-99F8-4D0F-8A3B-D78366EF061C}" dt="2022-08-22T16:27:55.721" v="2304" actId="20577"/>
          <ac:spMkLst>
            <pc:docMk/>
            <pc:sldMk cId="1343722046" sldId="268"/>
            <ac:spMk id="3" creationId="{B732B8CB-2274-4874-8078-33A6A6E61A2A}"/>
          </ac:spMkLst>
        </pc:spChg>
        <pc:picChg chg="mod">
          <ac:chgData name="Rochelle Brock" userId="7080d20b-2f19-402f-b811-06ea73ff56d1" providerId="ADAL" clId="{E9E1C5DB-99F8-4D0F-8A3B-D78366EF061C}" dt="2022-08-22T16:26:41.284" v="2273" actId="962"/>
          <ac:picMkLst>
            <pc:docMk/>
            <pc:sldMk cId="1343722046" sldId="268"/>
            <ac:picMk id="5" creationId="{0825FBA4-8A28-4907-80DD-B543D38280AF}"/>
          </ac:picMkLst>
        </pc:picChg>
      </pc:sldChg>
      <pc:sldChg chg="modSp mod">
        <pc:chgData name="Rochelle Brock" userId="7080d20b-2f19-402f-b811-06ea73ff56d1" providerId="ADAL" clId="{E9E1C5DB-99F8-4D0F-8A3B-D78366EF061C}" dt="2022-08-22T16:31:23.030" v="2996" actId="962"/>
        <pc:sldMkLst>
          <pc:docMk/>
          <pc:sldMk cId="3294739468" sldId="269"/>
        </pc:sldMkLst>
        <pc:picChg chg="mod">
          <ac:chgData name="Rochelle Brock" userId="7080d20b-2f19-402f-b811-06ea73ff56d1" providerId="ADAL" clId="{E9E1C5DB-99F8-4D0F-8A3B-D78366EF061C}" dt="2022-08-22T16:31:23.030" v="2996" actId="962"/>
          <ac:picMkLst>
            <pc:docMk/>
            <pc:sldMk cId="3294739468" sldId="269"/>
            <ac:picMk id="5" creationId="{2F05944B-6CC6-4E79-989B-3DD885EAC11A}"/>
          </ac:picMkLst>
        </pc:picChg>
      </pc:sldChg>
      <pc:sldChg chg="modSp mod">
        <pc:chgData name="Rochelle Brock" userId="7080d20b-2f19-402f-b811-06ea73ff56d1" providerId="ADAL" clId="{E9E1C5DB-99F8-4D0F-8A3B-D78366EF061C}" dt="2022-08-22T16:29:59.769" v="2776" actId="962"/>
        <pc:sldMkLst>
          <pc:docMk/>
          <pc:sldMk cId="3250490589" sldId="270"/>
        </pc:sldMkLst>
        <pc:picChg chg="mod">
          <ac:chgData name="Rochelle Brock" userId="7080d20b-2f19-402f-b811-06ea73ff56d1" providerId="ADAL" clId="{E9E1C5DB-99F8-4D0F-8A3B-D78366EF061C}" dt="2022-08-22T16:29:59.769" v="2776" actId="962"/>
          <ac:picMkLst>
            <pc:docMk/>
            <pc:sldMk cId="3250490589" sldId="270"/>
            <ac:picMk id="5" creationId="{C8CE3522-281E-4527-A67C-B37AF9FCF170}"/>
          </ac:picMkLst>
        </pc:picChg>
      </pc:sldChg>
      <pc:sldChg chg="modSp mod">
        <pc:chgData name="Rochelle Brock" userId="7080d20b-2f19-402f-b811-06ea73ff56d1" providerId="ADAL" clId="{E9E1C5DB-99F8-4D0F-8A3B-D78366EF061C}" dt="2022-08-22T16:36:22.424" v="3898" actId="962"/>
        <pc:sldMkLst>
          <pc:docMk/>
          <pc:sldMk cId="3316609544" sldId="271"/>
        </pc:sldMkLst>
        <pc:spChg chg="mod">
          <ac:chgData name="Rochelle Brock" userId="7080d20b-2f19-402f-b811-06ea73ff56d1" providerId="ADAL" clId="{E9E1C5DB-99F8-4D0F-8A3B-D78366EF061C}" dt="2022-08-22T16:36:22.424" v="3898" actId="962"/>
          <ac:spMkLst>
            <pc:docMk/>
            <pc:sldMk cId="3316609544" sldId="271"/>
            <ac:spMk id="7" creationId="{BD2CD690-7F40-46D0-854B-1D3EDBC19A8C}"/>
          </ac:spMkLst>
        </pc:spChg>
        <pc:picChg chg="mod">
          <ac:chgData name="Rochelle Brock" userId="7080d20b-2f19-402f-b811-06ea73ff56d1" providerId="ADAL" clId="{E9E1C5DB-99F8-4D0F-8A3B-D78366EF061C}" dt="2022-08-22T16:32:36.159" v="3236" actId="962"/>
          <ac:picMkLst>
            <pc:docMk/>
            <pc:sldMk cId="3316609544" sldId="271"/>
            <ac:picMk id="9" creationId="{E33F2616-61DA-43C0-ADA4-D33BE266AF4D}"/>
          </ac:picMkLst>
        </pc:picChg>
      </pc:sldChg>
      <pc:sldChg chg="modSp mod">
        <pc:chgData name="Rochelle Brock" userId="7080d20b-2f19-402f-b811-06ea73ff56d1" providerId="ADAL" clId="{E9E1C5DB-99F8-4D0F-8A3B-D78366EF061C}" dt="2022-08-22T16:36:14.949" v="3896" actId="962"/>
        <pc:sldMkLst>
          <pc:docMk/>
          <pc:sldMk cId="573718961" sldId="272"/>
        </pc:sldMkLst>
        <pc:spChg chg="mod">
          <ac:chgData name="Rochelle Brock" userId="7080d20b-2f19-402f-b811-06ea73ff56d1" providerId="ADAL" clId="{E9E1C5DB-99F8-4D0F-8A3B-D78366EF061C}" dt="2022-08-22T16:36:14.949" v="3896" actId="962"/>
          <ac:spMkLst>
            <pc:docMk/>
            <pc:sldMk cId="573718961" sldId="272"/>
            <ac:spMk id="6" creationId="{062D6942-E4FF-452F-AD85-D6F2609696E3}"/>
          </ac:spMkLst>
        </pc:spChg>
        <pc:picChg chg="mod">
          <ac:chgData name="Rochelle Brock" userId="7080d20b-2f19-402f-b811-06ea73ff56d1" providerId="ADAL" clId="{E9E1C5DB-99F8-4D0F-8A3B-D78366EF061C}" dt="2022-08-22T16:35:13.550" v="3828" actId="962"/>
          <ac:picMkLst>
            <pc:docMk/>
            <pc:sldMk cId="573718961" sldId="272"/>
            <ac:picMk id="5" creationId="{1EBB69CC-7CB9-477F-B049-C430CEC8DEE2}"/>
          </ac:picMkLst>
        </pc:picChg>
      </pc:sldChg>
      <pc:sldChg chg="modSp mod">
        <pc:chgData name="Rochelle Brock" userId="7080d20b-2f19-402f-b811-06ea73ff56d1" providerId="ADAL" clId="{E9E1C5DB-99F8-4D0F-8A3B-D78366EF061C}" dt="2022-08-22T16:37:07.786" v="3982" actId="962"/>
        <pc:sldMkLst>
          <pc:docMk/>
          <pc:sldMk cId="1780950411" sldId="276"/>
        </pc:sldMkLst>
        <pc:spChg chg="mod">
          <ac:chgData name="Rochelle Brock" userId="7080d20b-2f19-402f-b811-06ea73ff56d1" providerId="ADAL" clId="{E9E1C5DB-99F8-4D0F-8A3B-D78366EF061C}" dt="2022-08-22T16:36:48.020" v="3978" actId="962"/>
          <ac:spMkLst>
            <pc:docMk/>
            <pc:sldMk cId="1780950411" sldId="276"/>
            <ac:spMk id="9" creationId="{C9CA0960-C14B-D0CC-A2D0-91BDC15F187C}"/>
          </ac:spMkLst>
        </pc:spChg>
        <pc:spChg chg="mod">
          <ac:chgData name="Rochelle Brock" userId="7080d20b-2f19-402f-b811-06ea73ff56d1" providerId="ADAL" clId="{E9E1C5DB-99F8-4D0F-8A3B-D78366EF061C}" dt="2022-08-22T16:37:07.786" v="3982" actId="962"/>
          <ac:spMkLst>
            <pc:docMk/>
            <pc:sldMk cId="1780950411" sldId="276"/>
            <ac:spMk id="10" creationId="{8EBC081B-A2D3-93C5-936D-A2FF6BE3B33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51039-B393-4804-A09A-0DD96A339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AA25FD-C8C2-41C4-9603-2908A0064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5B8C6-09A3-453D-933C-13AFC097B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1CE9-F15C-435D-8250-789C57BA17D5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C152C-8F75-4901-BBA1-76FC4C90F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8125A-110A-4952-8006-1A166793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2D1E-8A27-41FF-949E-8F5D9333D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16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E06C5-367B-4110-9083-711CA3566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1D3F7B-DFCC-4E2A-9D68-5DC0158D8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DE7BC-EEAA-4138-AC3E-59BEC2836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1CE9-F15C-435D-8250-789C57BA17D5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4C5CD-6C28-4B12-BC66-3E1AC21D9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12455-56AD-4CCD-B0CA-3FCD5B81F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2D1E-8A27-41FF-949E-8F5D9333D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24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86CBFC-FC73-4CA5-8EFD-B43D73479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B8163-9A5A-45D4-949D-970416923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32BF-AF52-4008-8C00-F048E6BF9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1CE9-F15C-435D-8250-789C57BA17D5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DAB87-8E8D-4987-8C66-3DACE85EB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6FB11-BC99-48B7-8FEF-136F49CA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2D1E-8A27-41FF-949E-8F5D9333D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24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5A3E9-775A-4C7A-A036-ABC450E28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18B57-3AF3-4F26-9E1B-5051BA8AC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854C9-F845-445E-AB2D-E3C9D0A0F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1CE9-F15C-435D-8250-789C57BA17D5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15AB5-62CB-4E9D-A73A-80A6FAC4C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D47C1-98C8-4C89-9AC8-BF3E425C5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2D1E-8A27-41FF-949E-8F5D9333D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07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9F687-574C-4756-A59E-E9E8D4855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92F36-ECD0-445D-8BAD-F2CC8E7D9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127B6-FB6B-4B4D-B848-1D878C2C7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1CE9-F15C-435D-8250-789C57BA17D5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B6626-EC0A-4FFE-A7A1-6D063DB2E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E7E8F-CECD-4C31-ADF9-7D2C6F5A1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2D1E-8A27-41FF-949E-8F5D9333D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73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81644-4D89-46EE-AE65-6D430636A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B47A8-4342-49B9-8AB3-BDC820EE58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E3B730-14B0-4AC6-9836-80CDAC976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39528-24FE-4523-85EF-5BE094FDE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1CE9-F15C-435D-8250-789C57BA17D5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433D4-94FA-4DB6-A348-DF068C99D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7C26E-7D54-4C9B-A8DB-7DB15FD16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2D1E-8A27-41FF-949E-8F5D9333D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21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85D28-42FA-4A9D-A24E-2A2A21E2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EF917-EBF5-4297-A6BA-B0D54DF5C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6ABB3E-1CEF-435F-ADF0-66B10FDDD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C86CC4-CFE7-4A10-9FA9-63B84DA3CE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25CA51-95E6-4359-83FE-0F3F2412CD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08BDA4-DD60-4A6B-A35F-47211F8E6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1CE9-F15C-435D-8250-789C57BA17D5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AC9600-91B2-418D-8FBE-F786D1580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6D2A20-FBD2-455E-81A2-D818A60AB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2D1E-8A27-41FF-949E-8F5D9333D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88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70A74-B47E-4122-A3D6-6EFB0D9EE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27BEAF-714F-46EB-9AFB-EFD5165C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1CE9-F15C-435D-8250-789C57BA17D5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195FA6-98F2-4CBB-B2B7-668FCBB9B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BDDFE7-F32D-485C-BEA6-7D80661BF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2D1E-8A27-41FF-949E-8F5D9333D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45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C54EC8-DB8E-4F39-B1CA-1B520C068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1CE9-F15C-435D-8250-789C57BA17D5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216E4A-9853-4A2A-9A72-6FFD4F025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30F20-57D9-475D-B71F-0C5096D6F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2D1E-8A27-41FF-949E-8F5D9333D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33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44F76-9817-4A19-8507-C600BDE53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B29DC-DD3D-491F-9ACB-8EB7F13F5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E220B8-0FEE-4863-BB1A-2EF784C72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75579-20CD-4B7D-A93D-2502C93A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1CE9-F15C-435D-8250-789C57BA17D5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94B21-5739-4805-90EA-1AC123E46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1E47C-459E-455D-A24D-635866C63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2D1E-8A27-41FF-949E-8F5D9333D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4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3D11D-296E-4614-B621-005D15C92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2A93E3-3251-4E05-8939-371514B2A0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B59B0-C7A5-45A3-8353-30B8479FE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4630E-56E4-4610-81A2-8AFF89588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1CE9-F15C-435D-8250-789C57BA17D5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D69AD-3CC8-4981-AA71-9B3C028A4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6DE42-4638-4CE8-B0F4-E2E45D71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2D1E-8A27-41FF-949E-8F5D9333D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69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2BC0DC-AB04-447A-8BFA-CE93BA4B4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D9B79-A1C0-4C5F-B3C3-A5B492CA6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5C393-EA55-4F30-99A7-073E3C4C21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31CE9-F15C-435D-8250-789C57BA17D5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F8F5F-A02C-49A5-9767-6D6A94AD6B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0CF35-318E-4B07-9F4D-CB7F95142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B2D1E-8A27-41FF-949E-8F5D9333D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99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18F01-99F6-49F2-86EC-2012DCD356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Olivet Nazarene University</a:t>
            </a:r>
            <a:br>
              <a:rPr lang="en-US" dirty="0"/>
            </a:br>
            <a:r>
              <a:rPr lang="en-US" dirty="0"/>
              <a:t>Comp 120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4E9B3-4E7D-4A75-B7DD-9768ECC610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Collections</a:t>
            </a:r>
          </a:p>
        </p:txBody>
      </p:sp>
    </p:spTree>
    <p:extLst>
      <p:ext uri="{BB962C8B-B14F-4D97-AF65-F5344CB8AC3E}">
        <p14:creationId xmlns:p14="http://schemas.microsoft.com/office/powerpoint/2010/main" val="1309245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5C1A8-AD1C-4164-9F88-D22B37ABD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list elements using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C8F4A-934E-44D0-9FCD-B33267140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we can use a variable as an index, we can access each element of our list by using a loop with a counter variable</a:t>
            </a:r>
          </a:p>
          <a:p>
            <a:r>
              <a:rPr lang="en-US" dirty="0"/>
              <a:t>The following code will print our entire list of students one at a time</a:t>
            </a:r>
          </a:p>
          <a:p>
            <a:endParaRPr lang="en-US" dirty="0"/>
          </a:p>
        </p:txBody>
      </p:sp>
      <p:pic>
        <p:nvPicPr>
          <p:cNvPr id="5" name="Picture 4" descr="students = [&quot;Bob&quot;, &quot;Sally&quot;, &quot;Hamish&quot;, &quot;Billy Bob&quot;]&#10;index = 0&#10;while index &lt; len (students) :&#10;print (students [index])&#10;index = index + 1|">
            <a:extLst>
              <a:ext uri="{FF2B5EF4-FFF2-40B4-BE49-F238E27FC236}">
                <a16:creationId xmlns:a16="http://schemas.microsoft.com/office/drawing/2014/main" id="{62BD9962-C356-43F0-B9D9-A4C45E713F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84" r="65758" b="74279"/>
          <a:stretch/>
        </p:blipFill>
        <p:spPr>
          <a:xfrm>
            <a:off x="948508" y="3546041"/>
            <a:ext cx="10294983" cy="238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252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384B9-08E3-4AB4-AD65-4F410B6BC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list elements using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18805-EEF2-4106-BC2E-7D80DA757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Count-controlled loops are particularly suited for accessing elements elements</a:t>
            </a:r>
          </a:p>
          <a:p>
            <a:r>
              <a:rPr lang="en-US" dirty="0"/>
              <a:t>The following code accesses each element in the students list using a count-controlled loop</a:t>
            </a:r>
          </a:p>
        </p:txBody>
      </p:sp>
      <p:pic>
        <p:nvPicPr>
          <p:cNvPr id="5" name="Picture 4" descr="students = [&quot;Bob&quot;, &quot;Sally&quot;, &quot;Hamish&quot;, &quot;Billy Bob&quot;]&#10;for index in range (len (students)):&#10;print (students [index])|">
            <a:extLst>
              <a:ext uri="{FF2B5EF4-FFF2-40B4-BE49-F238E27FC236}">
                <a16:creationId xmlns:a16="http://schemas.microsoft.com/office/drawing/2014/main" id="{DCA17C38-BB97-4E08-9E3A-C9F9A69C1A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" t="11224" r="64243" b="77727"/>
          <a:stretch/>
        </p:blipFill>
        <p:spPr>
          <a:xfrm>
            <a:off x="951344" y="3934690"/>
            <a:ext cx="11475569" cy="193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461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A8C30-8F5E-4BAB-874A-DFB56615F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list elements using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EDA63-2347-4901-99EC-C8DBF6D63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loops are so handy in accessing list elements, many programming languages have a special loop structure called a for each loop specifically designed for accessing list elements</a:t>
            </a:r>
          </a:p>
          <a:p>
            <a:r>
              <a:rPr lang="en-US" dirty="0"/>
              <a:t>The following code accesses each element of the students list and assigns it to the student variable</a:t>
            </a:r>
          </a:p>
          <a:p>
            <a:endParaRPr lang="en-US" dirty="0"/>
          </a:p>
        </p:txBody>
      </p:sp>
      <p:pic>
        <p:nvPicPr>
          <p:cNvPr id="5" name="Picture 4" descr="students = [&quot;Bob&quot;, &quot;Sally&quot;, &quot;Hamish&quot;, &quot;Billy Bob&quot;]&#10;for student in students:&#10;print (student)">
            <a:extLst>
              <a:ext uri="{FF2B5EF4-FFF2-40B4-BE49-F238E27FC236}">
                <a16:creationId xmlns:a16="http://schemas.microsoft.com/office/drawing/2014/main" id="{368DD140-E937-4E4A-844B-9083083ED1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" t="11364" r="64242" b="77587"/>
          <a:stretch/>
        </p:blipFill>
        <p:spPr>
          <a:xfrm>
            <a:off x="1145309" y="4294909"/>
            <a:ext cx="11189270" cy="188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883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A3E77-E4F7-4BA1-A00A-A23188929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list elements using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1E38D-8EDB-461C-B646-B29C3A667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also add data to our array at runtime using loops</a:t>
            </a:r>
          </a:p>
          <a:p>
            <a:r>
              <a:rPr lang="en-US" dirty="0"/>
              <a:t>The following code allows the user to enter three names in a while loop and then prints them to the screen</a:t>
            </a:r>
          </a:p>
        </p:txBody>
      </p:sp>
      <p:pic>
        <p:nvPicPr>
          <p:cNvPr id="5" name="Picture 4" descr="students = [0] *3 #creates a 3 element list for us to use&#10;index = 0&#10;while index &lt; len (students):&#10;students [index] = input (&quot;Please enter a student name&quot;)&#10;index = index + 1&#10;for student in students:&#10;print (student)|">
            <a:extLst>
              <a:ext uri="{FF2B5EF4-FFF2-40B4-BE49-F238E27FC236}">
                <a16:creationId xmlns:a16="http://schemas.microsoft.com/office/drawing/2014/main" id="{A0D3E0A7-F52F-46C7-8332-9100426345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" t="11924" r="53257" b="65279"/>
          <a:stretch/>
        </p:blipFill>
        <p:spPr>
          <a:xfrm>
            <a:off x="979053" y="3428999"/>
            <a:ext cx="11523991" cy="306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040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9968-5178-47D4-BA4F-C43AF22B8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2B8CB-2274-4874-8078-33A6A6E61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dirty="0"/>
              <a:t>We can also store related data in a second list and relate them by index. This is known as parallel lists. </a:t>
            </a:r>
          </a:p>
          <a:p>
            <a:r>
              <a:rPr lang="en-US" dirty="0"/>
              <a:t>This parallel lists example shows students and grades. For example, grade[0] will be the grade for student[0], grade[1] will be the grade for student[1], etc.</a:t>
            </a:r>
          </a:p>
        </p:txBody>
      </p:sp>
      <p:pic>
        <p:nvPicPr>
          <p:cNvPr id="5" name="Picture 4" descr="students = [)]*3 #creates a 3 element list for us to use&#10;grades = {0} *3&#10;index = 0&#10;while index &lt; len (students):&#10;students {index] = input (&quot;Please enter a student name&quot;&#10;grades {index] = input (&quot;Please enter the student grade:&#10;index = index + 1">
            <a:extLst>
              <a:ext uri="{FF2B5EF4-FFF2-40B4-BE49-F238E27FC236}">
                <a16:creationId xmlns:a16="http://schemas.microsoft.com/office/drawing/2014/main" id="{0825FBA4-8A28-4907-80DD-B543D38280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" t="11643" r="58333" b="69476"/>
          <a:stretch/>
        </p:blipFill>
        <p:spPr>
          <a:xfrm>
            <a:off x="905164" y="3976386"/>
            <a:ext cx="10185401" cy="251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722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ECFC7-E1EB-40F7-B433-06FAF390E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75A28-3A6E-4E90-8EFA-95E6A8579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simplest method for searching a list is the sequential search</a:t>
            </a:r>
          </a:p>
          <a:p>
            <a:r>
              <a:rPr lang="en-US" dirty="0"/>
              <a:t>In this method, we iterate through our list and compare our search term with each element</a:t>
            </a:r>
          </a:p>
          <a:p>
            <a:r>
              <a:rPr lang="en-US" dirty="0"/>
              <a:t>The following code searches for the name Bob and outputs the name and grade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students = [&quot;Holly&quot;, &quot;Tim&quot;, &quot;Jeff&quot;, &quot;Bob&quot;]&#10;grades = [92, 98, 87, 91]&#10;searchterm = &quot;Bob&quot;&#10;index = 0&#10;while index &lt; len (students):&#10;if students [index} == searchterm:&#10;pring (students [index] = &quot;:&quot; + str (grades [index))&#10;index = index +1">
            <a:extLst>
              <a:ext uri="{FF2B5EF4-FFF2-40B4-BE49-F238E27FC236}">
                <a16:creationId xmlns:a16="http://schemas.microsoft.com/office/drawing/2014/main" id="{C8CE3522-281E-4527-A67C-B37AF9FCF1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" t="29126" r="58485" b="50000"/>
          <a:stretch/>
        </p:blipFill>
        <p:spPr>
          <a:xfrm>
            <a:off x="1413163" y="4007607"/>
            <a:ext cx="9940637" cy="272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490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83920-3A19-4090-B4D6-48FA9F55F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Multi-dimensional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33D42-F395-4593-972D-6FAD41059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Lists can have more than on dimension. </a:t>
            </a:r>
          </a:p>
          <a:p>
            <a:r>
              <a:rPr lang="en-US" dirty="0"/>
              <a:t>In our grades example, we can use a multi-dimensional list. The row corresponds to individual students and the columns would correspond to individual assignments</a:t>
            </a:r>
          </a:p>
          <a:p>
            <a:r>
              <a:rPr lang="en-US" dirty="0"/>
              <a:t>We can access the individual elements using a nested loop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student_grades = [[98, 99, 72], [76, 77, 81], [66, 71, 85]]&#10;for s in student_grades:&#10;for g in s:&#10;pring (g)">
            <a:extLst>
              <a:ext uri="{FF2B5EF4-FFF2-40B4-BE49-F238E27FC236}">
                <a16:creationId xmlns:a16="http://schemas.microsoft.com/office/drawing/2014/main" id="{2F05944B-6CC6-4E79-989B-3DD885EAC1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" t="11364" r="62349" b="76322"/>
          <a:stretch/>
        </p:blipFill>
        <p:spPr>
          <a:xfrm>
            <a:off x="914400" y="4221019"/>
            <a:ext cx="10960459" cy="195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739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tudents = [&quot;Holly&quot;, &quot;Tim&quot;, &quot;Jeff&quot;, &quot;Bob&quot;]&#10;index = 0&#10;while index &lt; 10:&#10;print (students [index])&#10;index = index +1">
            <a:extLst>
              <a:ext uri="{FF2B5EF4-FFF2-40B4-BE49-F238E27FC236}">
                <a16:creationId xmlns:a16="http://schemas.microsoft.com/office/drawing/2014/main" id="{E33F2616-61DA-43C0-ADA4-D33BE266AF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" t="29133" r="71682" b="56891"/>
          <a:stretch/>
        </p:blipFill>
        <p:spPr>
          <a:xfrm>
            <a:off x="1059680" y="4179769"/>
            <a:ext cx="7930496" cy="21321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C8A509-EC86-4748-B143-97EDC563F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FE72D-F2EE-4F14-956F-F37949AC5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possible error occurs if we attempt to read outside the range of the list</a:t>
            </a:r>
          </a:p>
          <a:p>
            <a:r>
              <a:rPr lang="en-US" dirty="0"/>
              <a:t>This can be avoided by bounds checking</a:t>
            </a:r>
          </a:p>
          <a:p>
            <a:r>
              <a:rPr lang="en-US" dirty="0"/>
              <a:t>The following code will generate an error because we are attempting to read more elements than are included in the list</a:t>
            </a:r>
          </a:p>
        </p:txBody>
      </p:sp>
      <p:sp>
        <p:nvSpPr>
          <p:cNvPr id="7" name="Callout: Line with No Border 6" descr="Rectangle with texts &quot;Attempts to acces elements that don't exist&quot; with line pointing to code &quot;while index &lt; 10:&quot;">
            <a:extLst>
              <a:ext uri="{FF2B5EF4-FFF2-40B4-BE49-F238E27FC236}">
                <a16:creationId xmlns:a16="http://schemas.microsoft.com/office/drawing/2014/main" id="{BD2CD690-7F40-46D0-854B-1D3EDBC19A8C}"/>
              </a:ext>
            </a:extLst>
          </p:cNvPr>
          <p:cNvSpPr/>
          <p:nvPr/>
        </p:nvSpPr>
        <p:spPr>
          <a:xfrm>
            <a:off x="4893892" y="4871103"/>
            <a:ext cx="5061958" cy="302901"/>
          </a:xfrm>
          <a:prstGeom prst="callout1">
            <a:avLst>
              <a:gd name="adj1" fmla="val 41321"/>
              <a:gd name="adj2" fmla="val -905"/>
              <a:gd name="adj3" fmla="val 101215"/>
              <a:gd name="adj4" fmla="val -142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Attempts to access elements that don’t exist</a:t>
            </a:r>
          </a:p>
        </p:txBody>
      </p:sp>
    </p:spTree>
    <p:extLst>
      <p:ext uri="{BB962C8B-B14F-4D97-AF65-F5344CB8AC3E}">
        <p14:creationId xmlns:p14="http://schemas.microsoft.com/office/powerpoint/2010/main" val="3316609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D36B6-ABEF-478F-BD47-7C2759547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4DB0F-602B-404D-9A98-0957DDC9D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off-by-one error occurs when our data is stored in the wrong element of the list</a:t>
            </a:r>
          </a:p>
          <a:p>
            <a:r>
              <a:rPr lang="en-US" dirty="0"/>
              <a:t>The following code generates an off-by-one error because the index begins at one instead of zero</a:t>
            </a:r>
          </a:p>
        </p:txBody>
      </p:sp>
      <p:pic>
        <p:nvPicPr>
          <p:cNvPr id="5" name="Picture 4" descr="students = [0]*3&#10;index = 1&#10;while index &lt; 3:&#10;students [index] = input (&quot;Please input a student name&quot;)&#10;index = index +1&#10;&#10;for s in students:|&#10;print (s)">
            <a:extLst>
              <a:ext uri="{FF2B5EF4-FFF2-40B4-BE49-F238E27FC236}">
                <a16:creationId xmlns:a16="http://schemas.microsoft.com/office/drawing/2014/main" id="{1EBB69CC-7CB9-477F-B049-C430CEC8DE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" t="23678" r="58409" b="56250"/>
          <a:stretch/>
        </p:blipFill>
        <p:spPr>
          <a:xfrm>
            <a:off x="766618" y="3768870"/>
            <a:ext cx="9910617" cy="2595592"/>
          </a:xfrm>
          <a:prstGeom prst="rect">
            <a:avLst/>
          </a:prstGeom>
        </p:spPr>
      </p:pic>
      <p:sp>
        <p:nvSpPr>
          <p:cNvPr id="6" name="Callout: Line with No Border 5" descr="Rectangle with texts &quot;Should begin with zero&quot; with line pointing to code  &quot;index =1&quot;">
            <a:extLst>
              <a:ext uri="{FF2B5EF4-FFF2-40B4-BE49-F238E27FC236}">
                <a16:creationId xmlns:a16="http://schemas.microsoft.com/office/drawing/2014/main" id="{062D6942-E4FF-452F-AD85-D6F2609696E3}"/>
              </a:ext>
            </a:extLst>
          </p:cNvPr>
          <p:cNvSpPr/>
          <p:nvPr/>
        </p:nvSpPr>
        <p:spPr>
          <a:xfrm>
            <a:off x="3531572" y="4084890"/>
            <a:ext cx="2493818" cy="256373"/>
          </a:xfrm>
          <a:prstGeom prst="callout1">
            <a:avLst>
              <a:gd name="adj1" fmla="val 18750"/>
              <a:gd name="adj2" fmla="val -8333"/>
              <a:gd name="adj3" fmla="val 74807"/>
              <a:gd name="adj4" fmla="val -469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Should begin with zero</a:t>
            </a:r>
          </a:p>
        </p:txBody>
      </p:sp>
    </p:spTree>
    <p:extLst>
      <p:ext uri="{BB962C8B-B14F-4D97-AF65-F5344CB8AC3E}">
        <p14:creationId xmlns:p14="http://schemas.microsoft.com/office/powerpoint/2010/main" val="573718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C0047-9106-F02E-D599-0A7A3BAA0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arrays typically store and access data internally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641A0-F006-70E7-5934-77E1B29A9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elements in an array are stored in contiguous memory locations</a:t>
            </a:r>
          </a:p>
          <a:p>
            <a:r>
              <a:rPr lang="en-US" dirty="0"/>
              <a:t>The array variable stores the memory address that points to the beginning of the first element in the array. </a:t>
            </a:r>
          </a:p>
          <a:p>
            <a:pPr lvl="1"/>
            <a:r>
              <a:rPr lang="en-US" dirty="0"/>
              <a:t>If we declare an array as </a:t>
            </a:r>
            <a:r>
              <a:rPr lang="en-US" i="1" dirty="0"/>
              <a:t>prices[10]; prices</a:t>
            </a:r>
            <a:r>
              <a:rPr lang="en-US" dirty="0"/>
              <a:t> would hold the memory address of the first element in the array.  </a:t>
            </a:r>
          </a:p>
          <a:p>
            <a:r>
              <a:rPr lang="en-US" dirty="0"/>
              <a:t>Many programming languages access the individual elements of the array by multiplying the arrays index by the size of the individual elements.</a:t>
            </a:r>
          </a:p>
          <a:p>
            <a:pPr lvl="1"/>
            <a:r>
              <a:rPr lang="en-US" dirty="0"/>
              <a:t>In this case, the size of a float is 4 bytes. If we wanted to access the prices[5], the program would multiply 5 * 4 to get us an offset of 20 bytes. It would then add 20 bytes to the memory address of prices to access the location of prices[5]</a:t>
            </a:r>
          </a:p>
        </p:txBody>
      </p:sp>
    </p:spTree>
    <p:extLst>
      <p:ext uri="{BB962C8B-B14F-4D97-AF65-F5344CB8AC3E}">
        <p14:creationId xmlns:p14="http://schemas.microsoft.com/office/powerpoint/2010/main" val="2601971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974DA-BFF1-472B-B601-3A9EF4EB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1AD32-63A3-4161-98B9-A02366307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a collection is</a:t>
            </a:r>
          </a:p>
          <a:p>
            <a:r>
              <a:rPr lang="en-US" dirty="0"/>
              <a:t>Types of collections in Python</a:t>
            </a:r>
          </a:p>
          <a:p>
            <a:r>
              <a:rPr lang="en-US" dirty="0"/>
              <a:t>Creating a collection in Python</a:t>
            </a:r>
          </a:p>
          <a:p>
            <a:r>
              <a:rPr lang="en-US" dirty="0"/>
              <a:t>How the elements of the collection are accessed</a:t>
            </a:r>
          </a:p>
          <a:p>
            <a:r>
              <a:rPr lang="en-US" dirty="0"/>
              <a:t>Searching collections</a:t>
            </a:r>
          </a:p>
          <a:p>
            <a:r>
              <a:rPr lang="en-US" dirty="0"/>
              <a:t>Parallel collections</a:t>
            </a:r>
          </a:p>
          <a:p>
            <a:r>
              <a:rPr lang="en-US" dirty="0"/>
              <a:t>Two-dimensional collections</a:t>
            </a:r>
          </a:p>
          <a:p>
            <a:r>
              <a:rPr lang="en-US" dirty="0"/>
              <a:t>How arrays are </a:t>
            </a:r>
            <a:r>
              <a:rPr lang="en-US"/>
              <a:t>typically stored in memory</a:t>
            </a:r>
            <a:endParaRPr lang="en-US" dirty="0"/>
          </a:p>
          <a:p>
            <a:r>
              <a:rPr lang="en-US" dirty="0"/>
              <a:t>Errors that can occur when processing collections</a:t>
            </a:r>
          </a:p>
        </p:txBody>
      </p:sp>
    </p:spTree>
    <p:extLst>
      <p:ext uri="{BB962C8B-B14F-4D97-AF65-F5344CB8AC3E}">
        <p14:creationId xmlns:p14="http://schemas.microsoft.com/office/powerpoint/2010/main" val="2620774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EAE98-EEEC-A434-3B77-DDC3C3F1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arrays store and access data internally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9575E52-5339-08E3-FA62-FDA8C4158BA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1520278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79609895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68213645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446819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52415866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427668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 of bounds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255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Unknown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285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110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 * 0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* 1 =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* 2 =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* 3 =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* 4 =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* 5 =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303112"/>
                  </a:ext>
                </a:extLst>
              </a:tr>
            </a:tbl>
          </a:graphicData>
        </a:graphic>
      </p:graphicFrame>
      <p:sp>
        <p:nvSpPr>
          <p:cNvPr id="9" name="Callout: Line 8" descr="Rectangle with text: The memory address of the beginning of the prices array&#10;">
            <a:extLst>
              <a:ext uri="{FF2B5EF4-FFF2-40B4-BE49-F238E27FC236}">
                <a16:creationId xmlns:a16="http://schemas.microsoft.com/office/drawing/2014/main" id="{C9CA0960-C14B-D0CC-A2D0-91BDC15F187C}"/>
              </a:ext>
            </a:extLst>
          </p:cNvPr>
          <p:cNvSpPr/>
          <p:nvPr/>
        </p:nvSpPr>
        <p:spPr>
          <a:xfrm>
            <a:off x="1325366" y="3898504"/>
            <a:ext cx="2876764" cy="1345915"/>
          </a:xfrm>
          <a:prstGeom prst="borderCallout1">
            <a:avLst>
              <a:gd name="adj1" fmla="val 429"/>
              <a:gd name="adj2" fmla="val -1190"/>
              <a:gd name="adj3" fmla="val -36355"/>
              <a:gd name="adj4" fmla="val -153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memory address of the beginning of the prices array</a:t>
            </a:r>
          </a:p>
        </p:txBody>
      </p:sp>
      <p:sp>
        <p:nvSpPr>
          <p:cNvPr id="10" name="Callout: Line 9" descr="Rectangle with text: To locate the element at index 3, we would add 12 bytes to the memory address at the beginning of the prices array.&#10;">
            <a:extLst>
              <a:ext uri="{FF2B5EF4-FFF2-40B4-BE49-F238E27FC236}">
                <a16:creationId xmlns:a16="http://schemas.microsoft.com/office/drawing/2014/main" id="{8EBC081B-A2D3-93C5-936D-A2FF6BE3B339}"/>
              </a:ext>
            </a:extLst>
          </p:cNvPr>
          <p:cNvSpPr/>
          <p:nvPr/>
        </p:nvSpPr>
        <p:spPr>
          <a:xfrm>
            <a:off x="6174769" y="4068566"/>
            <a:ext cx="4582274" cy="1623317"/>
          </a:xfrm>
          <a:prstGeom prst="borderCallout1">
            <a:avLst>
              <a:gd name="adj1" fmla="val -2136"/>
              <a:gd name="adj2" fmla="val 635"/>
              <a:gd name="adj3" fmla="val -45096"/>
              <a:gd name="adj4" fmla="val -15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 locate the element at index 3, we would add 12 bytes to the memory address at the beginning of the prices array.</a:t>
            </a:r>
          </a:p>
        </p:txBody>
      </p:sp>
    </p:spTree>
    <p:extLst>
      <p:ext uri="{BB962C8B-B14F-4D97-AF65-F5344CB8AC3E}">
        <p14:creationId xmlns:p14="http://schemas.microsoft.com/office/powerpoint/2010/main" val="1780950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963FCD-C053-4990-91AF-2FC5DCAF4910}"/>
              </a:ext>
            </a:extLst>
          </p:cNvPr>
          <p:cNvSpPr txBox="1"/>
          <p:nvPr/>
        </p:nvSpPr>
        <p:spPr>
          <a:xfrm>
            <a:off x="1521151" y="2768836"/>
            <a:ext cx="94858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Let’s Code!</a:t>
            </a:r>
          </a:p>
        </p:txBody>
      </p:sp>
    </p:spTree>
    <p:extLst>
      <p:ext uri="{BB962C8B-B14F-4D97-AF65-F5344CB8AC3E}">
        <p14:creationId xmlns:p14="http://schemas.microsoft.com/office/powerpoint/2010/main" val="675455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07C2B-E626-4488-A910-52C6CE25E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collection?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88123-6FED-4813-A7AA-042165004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collection can be thought of as a single variable that holds a list of items</a:t>
            </a:r>
          </a:p>
          <a:p>
            <a:r>
              <a:rPr lang="en-US" dirty="0"/>
              <a:t>Some examples might be </a:t>
            </a:r>
          </a:p>
          <a:p>
            <a:pPr lvl="1"/>
            <a:r>
              <a:rPr lang="en-US" dirty="0"/>
              <a:t>List of student names</a:t>
            </a:r>
          </a:p>
          <a:p>
            <a:pPr lvl="1"/>
            <a:r>
              <a:rPr lang="en-US" dirty="0"/>
              <a:t>List of assessment grades</a:t>
            </a:r>
          </a:p>
          <a:p>
            <a:pPr lvl="1"/>
            <a:r>
              <a:rPr lang="en-US" dirty="0"/>
              <a:t>Grocery list</a:t>
            </a:r>
          </a:p>
          <a:p>
            <a:pPr lvl="1"/>
            <a:r>
              <a:rPr lang="en-US" dirty="0"/>
              <a:t>Bowling scores</a:t>
            </a:r>
          </a:p>
          <a:p>
            <a:pPr lvl="1"/>
            <a:r>
              <a:rPr lang="en-US" dirty="0"/>
              <a:t>To-do list</a:t>
            </a:r>
          </a:p>
          <a:p>
            <a:r>
              <a:rPr lang="en-US" dirty="0"/>
              <a:t>A common type of collection in many programming languages is the array</a:t>
            </a:r>
          </a:p>
          <a:p>
            <a:pPr lvl="1"/>
            <a:r>
              <a:rPr lang="en-US" dirty="0"/>
              <a:t>Most programming languages require that all the elements in the array are the same data type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277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6AD87-0557-2397-3C5F-361074B4F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collections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70067-1F37-5F6A-11F8-8CD062333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Arrays</a:t>
            </a:r>
          </a:p>
          <a:p>
            <a:pPr lvl="1"/>
            <a:r>
              <a:rPr lang="en-US" dirty="0"/>
              <a:t>Must import arrays from the array library to use arrays</a:t>
            </a:r>
          </a:p>
          <a:p>
            <a:pPr lvl="1"/>
            <a:r>
              <a:rPr lang="en-US" dirty="0"/>
              <a:t>Must all be the same numeric data type</a:t>
            </a:r>
          </a:p>
          <a:p>
            <a:pPr lvl="1"/>
            <a:r>
              <a:rPr lang="en-US" dirty="0"/>
              <a:t>First element will be at 0</a:t>
            </a:r>
          </a:p>
          <a:p>
            <a:pPr lvl="1"/>
            <a:r>
              <a:rPr lang="en-US" dirty="0"/>
              <a:t>Can use append to add to the end of the array</a:t>
            </a:r>
          </a:p>
          <a:p>
            <a:r>
              <a:rPr lang="en-US" dirty="0"/>
              <a:t>Lists</a:t>
            </a:r>
          </a:p>
          <a:p>
            <a:pPr lvl="1"/>
            <a:r>
              <a:rPr lang="en-US" dirty="0"/>
              <a:t>May be different data types</a:t>
            </a:r>
          </a:p>
          <a:p>
            <a:pPr lvl="1"/>
            <a:r>
              <a:rPr lang="en-US" dirty="0"/>
              <a:t>First item is at 0</a:t>
            </a:r>
          </a:p>
          <a:p>
            <a:pPr lvl="1"/>
            <a:r>
              <a:rPr lang="en-US" dirty="0"/>
              <a:t>Can use append to add to the end of the list</a:t>
            </a:r>
          </a:p>
          <a:p>
            <a:pPr lvl="1"/>
            <a:r>
              <a:rPr lang="en-US" dirty="0"/>
              <a:t>Very similar to arrays in other programming languages</a:t>
            </a:r>
          </a:p>
          <a:p>
            <a:r>
              <a:rPr lang="en-US" dirty="0"/>
              <a:t>Dictionaries</a:t>
            </a:r>
          </a:p>
          <a:p>
            <a:pPr lvl="1"/>
            <a:r>
              <a:rPr lang="en-US" dirty="0"/>
              <a:t>Uses name-value pairs to access elements of the dictionary</a:t>
            </a:r>
          </a:p>
        </p:txBody>
      </p:sp>
    </p:spTree>
    <p:extLst>
      <p:ext uri="{BB962C8B-B14F-4D97-AF65-F5344CB8AC3E}">
        <p14:creationId xmlns:p14="http://schemas.microsoft.com/office/powerpoint/2010/main" val="2597146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6316D-F66D-4E6D-8B98-D18B91A6C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1AF8C-18DB-4F80-A056-9D43D5114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typically easier to store long lists of items in a single variable instead of multiple variables</a:t>
            </a:r>
          </a:p>
          <a:p>
            <a:r>
              <a:rPr lang="en-US" dirty="0"/>
              <a:t>Imagine writing out variables for a list of 30 students; student1, student2, … student30</a:t>
            </a:r>
          </a:p>
          <a:p>
            <a:r>
              <a:rPr lang="en-US" dirty="0"/>
              <a:t>Or, they can be stored in a single list called students</a:t>
            </a:r>
          </a:p>
          <a:p>
            <a:r>
              <a:rPr lang="en-US" dirty="0"/>
              <a:t>Accessing them is easier also (more on that in a minute)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28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A2080-D983-436E-8871-8F980B476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lists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8FA21-32AE-4D0E-B422-74DEB1212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item in a list is called an </a:t>
            </a:r>
            <a:r>
              <a:rPr lang="en-US" i="1" dirty="0"/>
              <a:t>element</a:t>
            </a:r>
            <a:endParaRPr lang="en-US" dirty="0"/>
          </a:p>
          <a:p>
            <a:r>
              <a:rPr lang="en-US" dirty="0"/>
              <a:t>The individual elements in the list can be accessed by their position in the list</a:t>
            </a:r>
          </a:p>
          <a:p>
            <a:pPr lvl="1"/>
            <a:r>
              <a:rPr lang="en-US" dirty="0"/>
              <a:t>This is referred to as its </a:t>
            </a:r>
            <a:r>
              <a:rPr lang="en-US" i="1" dirty="0"/>
              <a:t>subscript</a:t>
            </a:r>
            <a:r>
              <a:rPr lang="en-US" dirty="0"/>
              <a:t> or </a:t>
            </a:r>
            <a:r>
              <a:rPr lang="en-US" i="1" dirty="0"/>
              <a:t>index</a:t>
            </a:r>
          </a:p>
          <a:p>
            <a:pPr lvl="1"/>
            <a:r>
              <a:rPr lang="en-US" dirty="0"/>
              <a:t>Subscripts typically begin at zero and cannot be negative</a:t>
            </a:r>
          </a:p>
          <a:p>
            <a:pPr lvl="1"/>
            <a:r>
              <a:rPr lang="en-US" dirty="0"/>
              <a:t>Students[0] = “Tod” would assign the name Tod to the first element of the Students list</a:t>
            </a:r>
          </a:p>
          <a:p>
            <a:pPr lvl="1"/>
            <a:r>
              <a:rPr lang="en-US" dirty="0"/>
              <a:t>Students[1] = “Sally” would assign Sally to the second element of the </a:t>
            </a:r>
            <a:r>
              <a:rPr lang="en-US"/>
              <a:t>Students list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101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CBD06-7B9E-4277-B4DD-18A51B1CD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lists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4D302-430D-4385-A4B2-C23DC2C02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individual elements in the list are also read by their positions in the list</a:t>
            </a:r>
          </a:p>
          <a:p>
            <a:pPr lvl="1"/>
            <a:r>
              <a:rPr lang="en-US" dirty="0" err="1"/>
              <a:t>CurrentStudent</a:t>
            </a:r>
            <a:r>
              <a:rPr lang="en-US" dirty="0"/>
              <a:t> = Students[0] would assign the student name at the first position to the variable </a:t>
            </a:r>
            <a:r>
              <a:rPr lang="en-US" dirty="0" err="1"/>
              <a:t>CurrentStudent</a:t>
            </a:r>
            <a:endParaRPr lang="en-US" dirty="0"/>
          </a:p>
          <a:p>
            <a:pPr lvl="1"/>
            <a:r>
              <a:rPr lang="en-US" dirty="0"/>
              <a:t>print(Student[1]) would print the second element in the Students list, in our case “Sally” would be printed</a:t>
            </a:r>
          </a:p>
          <a:p>
            <a:r>
              <a:rPr lang="en-US" dirty="0"/>
              <a:t>Data can also be added to the elements when the program is written</a:t>
            </a:r>
          </a:p>
          <a:p>
            <a:pPr lvl="1"/>
            <a:r>
              <a:rPr lang="en-US" dirty="0"/>
              <a:t>Students = [“</a:t>
            </a:r>
            <a:r>
              <a:rPr lang="en-US" dirty="0" err="1"/>
              <a:t>Bob”,”Sally</a:t>
            </a:r>
            <a:r>
              <a:rPr lang="en-US" dirty="0"/>
              <a:t>”] will add Bob and Sally to positions 0 and 1 of the Students array</a:t>
            </a:r>
          </a:p>
          <a:p>
            <a:r>
              <a:rPr lang="en-US" dirty="0"/>
              <a:t>Data can be added to the list at run time using the append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501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430AD-0B90-44E6-B51E-ADBAABDA4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lists are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2D468-AC22-40EA-80A1-5662A8162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index number can be stored in a variable before use</a:t>
            </a:r>
          </a:p>
          <a:p>
            <a:r>
              <a:rPr lang="en-US" dirty="0"/>
              <a:t>The code below will print the name Sally</a:t>
            </a:r>
          </a:p>
          <a:p>
            <a:r>
              <a:rPr lang="en-US" dirty="0"/>
              <a:t>This is one of the great advantages to using lists</a:t>
            </a:r>
          </a:p>
          <a:p>
            <a:endParaRPr lang="en-US" dirty="0"/>
          </a:p>
        </p:txBody>
      </p:sp>
      <p:pic>
        <p:nvPicPr>
          <p:cNvPr id="5" name="Picture 4" descr="Example of lists code:&#10;&#10;students [1] = &quot;Sally&quot;&#10;indexNum = 1&#10;print (students [indexNum])&#10;|">
            <a:extLst>
              <a:ext uri="{FF2B5EF4-FFF2-40B4-BE49-F238E27FC236}">
                <a16:creationId xmlns:a16="http://schemas.microsoft.com/office/drawing/2014/main" id="{FD5E2B7C-7667-45E4-8059-15FAF1F7F1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" t="11784" r="80455" b="77447"/>
          <a:stretch/>
        </p:blipFill>
        <p:spPr>
          <a:xfrm>
            <a:off x="1764143" y="3535218"/>
            <a:ext cx="6560329" cy="198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04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E9609-2ABF-4B77-8435-394CB4032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lists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B30DE-FB69-472C-BF78-F8E218773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this power to select an individual element from our list while the program is running</a:t>
            </a:r>
          </a:p>
          <a:p>
            <a:r>
              <a:rPr lang="en-US" dirty="0"/>
              <a:t>The following code allows the user to print a name from the list of students</a:t>
            </a:r>
          </a:p>
        </p:txBody>
      </p:sp>
      <p:pic>
        <p:nvPicPr>
          <p:cNvPr id="5" name="Picture 4" descr="students = &quot;Bob&quot;, &quot;Sally&quot;, &quot;Hamish&quot;, &quot;Billy Bob&quot;}&#10;indexNum = int (input (&quot;Please select a student name&quot;))&#10;print (students [indexNum])|">
            <a:extLst>
              <a:ext uri="{FF2B5EF4-FFF2-40B4-BE49-F238E27FC236}">
                <a16:creationId xmlns:a16="http://schemas.microsoft.com/office/drawing/2014/main" id="{417DF72B-08E6-4941-9F4E-3201F6DFC0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84" r="60909" b="78706"/>
          <a:stretch/>
        </p:blipFill>
        <p:spPr>
          <a:xfrm>
            <a:off x="838200" y="3768436"/>
            <a:ext cx="11490546" cy="162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21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2FEA3964E2834A886EB2490A663302" ma:contentTypeVersion="10" ma:contentTypeDescription="Create a new document." ma:contentTypeScope="" ma:versionID="867ccb33ba40b57feaf3bdc98b3462d6">
  <xsd:schema xmlns:xsd="http://www.w3.org/2001/XMLSchema" xmlns:xs="http://www.w3.org/2001/XMLSchema" xmlns:p="http://schemas.microsoft.com/office/2006/metadata/properties" xmlns:ns2="d6ad79dc-5372-4164-845c-3cbbe97f6f0c" xmlns:ns3="4402c755-6a1c-42c3-be03-76cf91af10e5" targetNamespace="http://schemas.microsoft.com/office/2006/metadata/properties" ma:root="true" ma:fieldsID="12f1e7e1a938eceae147f6c479ece98c" ns2:_="" ns3:_="">
    <xsd:import namespace="d6ad79dc-5372-4164-845c-3cbbe97f6f0c"/>
    <xsd:import namespace="4402c755-6a1c-42c3-be03-76cf91af10e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ad79dc-5372-4164-845c-3cbbe97f6f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02c755-6a1c-42c3-be03-76cf91af10e5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6875F9-6359-4CBD-82A6-62F98FA4E3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ad79dc-5372-4164-845c-3cbbe97f6f0c"/>
    <ds:schemaRef ds:uri="4402c755-6a1c-42c3-be03-76cf91af10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30C53FB-FA5E-4FC8-871C-C55F4E29F4C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D5839B1-D759-4D2E-9EAC-F7D1E46F21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1138</TotalTime>
  <Words>1184</Words>
  <Application>Microsoft Office PowerPoint</Application>
  <PresentationFormat>Widescreen</PresentationFormat>
  <Paragraphs>126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Olivet Nazarene University Comp 120</vt:lpstr>
      <vt:lpstr>In this module</vt:lpstr>
      <vt:lpstr>What is a collection?</vt:lpstr>
      <vt:lpstr>Types of collections in Python</vt:lpstr>
      <vt:lpstr>Why use collections</vt:lpstr>
      <vt:lpstr>How are lists used</vt:lpstr>
      <vt:lpstr>How are lists used</vt:lpstr>
      <vt:lpstr>How are lists are used</vt:lpstr>
      <vt:lpstr>How are lists used</vt:lpstr>
      <vt:lpstr>Accessing list elements using loops</vt:lpstr>
      <vt:lpstr>Accessing list elements using loops</vt:lpstr>
      <vt:lpstr>Accessing list elements using loops</vt:lpstr>
      <vt:lpstr>Accessing list elements using loops</vt:lpstr>
      <vt:lpstr>Parallel lists</vt:lpstr>
      <vt:lpstr>Searching lists</vt:lpstr>
      <vt:lpstr>Multi-dimensional lists</vt:lpstr>
      <vt:lpstr>Potential errors</vt:lpstr>
      <vt:lpstr>Potential errors</vt:lpstr>
      <vt:lpstr>How arrays typically store and access data internally</vt:lpstr>
      <vt:lpstr>How arrays store and access data internally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Olivet Nazarene University Comp 120</dc:title>
  <dc:creator>Daniel Kender</dc:creator>
  <cp:lastModifiedBy>Rochelle Brock</cp:lastModifiedBy>
  <cp:revision>2</cp:revision>
  <dcterms:created xsi:type="dcterms:W3CDTF">2022-03-21T00:50:36Z</dcterms:created>
  <dcterms:modified xsi:type="dcterms:W3CDTF">2022-08-22T16:37:15Z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0x0101001F2FEA3964E2834A886EB2490A663302</vt:lpwstr>
  </property>
</Properties>
</file>