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67" r:id="rId3"/>
    <p:sldId id="269" r:id="rId4"/>
    <p:sldId id="299" r:id="rId5"/>
    <p:sldId id="302" r:id="rId6"/>
    <p:sldId id="300" r:id="rId7"/>
    <p:sldId id="305" r:id="rId8"/>
    <p:sldId id="304" r:id="rId9"/>
    <p:sldId id="264" r:id="rId10"/>
    <p:sldId id="307" r:id="rId11"/>
    <p:sldId id="278" r:id="rId12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D9F0"/>
    <a:srgbClr val="DBA0DB"/>
    <a:srgbClr val="FCC642"/>
    <a:srgbClr val="A5CF27"/>
    <a:srgbClr val="FF5858"/>
    <a:srgbClr val="64B7CB"/>
    <a:srgbClr val="609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E09A2A-333A-4A86-BDD9-98CDE518C171}">
  <a:tblStyle styleId="{19E09A2A-333A-4A86-BDD9-98CDE518C1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068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e7f9c668d6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e7f9c668d6_0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575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173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962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170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13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1" r:id="rId6"/>
    <p:sldLayoutId id="2147483664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 471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5858"/>
                </a:solidFill>
              </a:rPr>
              <a:t>&lt;h1&gt;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&lt;?php </a:t>
            </a:r>
            <a:r>
              <a:rPr lang="en" dirty="0">
                <a:solidFill>
                  <a:srgbClr val="72D9F0"/>
                </a:solidFill>
              </a:rPr>
              <a:t>echo</a:t>
            </a:r>
            <a:r>
              <a:rPr lang="en" dirty="0">
                <a:solidFill>
                  <a:schemeClr val="accent6"/>
                </a:solidFill>
              </a:rPr>
              <a:t> </a:t>
            </a:r>
            <a:r>
              <a:rPr lang="en" dirty="0">
                <a:solidFill>
                  <a:srgbClr val="FCC642"/>
                </a:solidFill>
              </a:rPr>
              <a:t>“Eliora Horst”</a:t>
            </a:r>
            <a:r>
              <a:rPr lang="en" dirty="0"/>
              <a:t>; ?&gt;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5858"/>
                </a:solidFill>
              </a:rPr>
              <a:t>&lt;/h1&gt;</a:t>
            </a:r>
            <a:endParaRPr dirty="0">
              <a:solidFill>
                <a:srgbClr val="FF5858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Presentation: PHP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Presentation on: </a:t>
            </a:r>
            <a:r>
              <a:rPr lang="en" dirty="0">
                <a:solidFill>
                  <a:srgbClr val="A5CF27"/>
                </a:solidFill>
              </a:rPr>
              <a:t>PHP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70094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presentation.php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l</a:t>
            </a:r>
            <a:r>
              <a:rPr lang="en" sz="1400" dirty="0">
                <a:solidFill>
                  <a:schemeClr val="accent3"/>
                </a:solidFill>
              </a:rPr>
              <a:t>ive-demo.php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76;p36">
            <a:extLst>
              <a:ext uri="{FF2B5EF4-FFF2-40B4-BE49-F238E27FC236}">
                <a16:creationId xmlns:a16="http://schemas.microsoft.com/office/drawing/2014/main" id="{02FDC4DD-A18A-8E9E-4AEE-3202C18EE7B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presentation.php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Google Shape;777;p36">
            <a:extLst>
              <a:ext uri="{FF2B5EF4-FFF2-40B4-BE49-F238E27FC236}">
                <a16:creationId xmlns:a16="http://schemas.microsoft.com/office/drawing/2014/main" id="{9DA111F3-6E83-E232-D863-E0D3EF3DA84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live-</a:t>
            </a:r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demo.php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9" name="Google Shape;775;p36">
            <a:extLst>
              <a:ext uri="{FF2B5EF4-FFF2-40B4-BE49-F238E27FC236}">
                <a16:creationId xmlns:a16="http://schemas.microsoft.com/office/drawing/2014/main" id="{51C8C21F-9A27-6AFB-4EC3-DD5F4B5EAE4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Presentation: PHP</a:t>
            </a:r>
          </a:p>
        </p:txBody>
      </p:sp>
      <p:sp>
        <p:nvSpPr>
          <p:cNvPr id="25" name="Google Shape;660;p35">
            <a:extLst>
              <a:ext uri="{FF2B5EF4-FFF2-40B4-BE49-F238E27FC236}">
                <a16:creationId xmlns:a16="http://schemas.microsoft.com/office/drawing/2014/main" id="{FBAF5656-A83F-6FB7-6352-B63C196CE4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Conclusion;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6" name="Google Shape;661;p35">
            <a:extLst>
              <a:ext uri="{FF2B5EF4-FFF2-40B4-BE49-F238E27FC236}">
                <a16:creationId xmlns:a16="http://schemas.microsoft.com/office/drawing/2014/main" id="{1D756E5F-3696-6967-FE29-7296DDDC6B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24725" y="3643623"/>
            <a:ext cx="580912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 Major potential flaws in PHP remain unclosed. &gt;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7" name="Google Shape;662;p35">
            <a:extLst>
              <a:ext uri="{FF2B5EF4-FFF2-40B4-BE49-F238E27FC236}">
                <a16:creationId xmlns:a16="http://schemas.microsoft.com/office/drawing/2014/main" id="{1447CF2A-2663-9459-0CC5-479A4525891D}"/>
              </a:ext>
            </a:extLst>
          </p:cNvPr>
          <p:cNvSpPr txBox="1">
            <a:spLocks/>
          </p:cNvSpPr>
          <p:nvPr/>
        </p:nvSpPr>
        <p:spPr>
          <a:xfrm>
            <a:off x="2624724" y="2660815"/>
            <a:ext cx="5809121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PHP is the server-side scripting language of choice for 79.1% of all websites &gt; </a:t>
            </a:r>
          </a:p>
        </p:txBody>
      </p:sp>
      <p:sp>
        <p:nvSpPr>
          <p:cNvPr id="28" name="Google Shape;663;p35">
            <a:extLst>
              <a:ext uri="{FF2B5EF4-FFF2-40B4-BE49-F238E27FC236}">
                <a16:creationId xmlns:a16="http://schemas.microsoft.com/office/drawing/2014/main" id="{3A0B8CFF-9AE6-1CDA-C482-EFA90C0ADCCD}"/>
              </a:ext>
            </a:extLst>
          </p:cNvPr>
          <p:cNvSpPr txBox="1">
            <a:spLocks/>
          </p:cNvSpPr>
          <p:nvPr/>
        </p:nvSpPr>
        <p:spPr>
          <a:xfrm>
            <a:off x="2624725" y="235289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Ubiquitous Online</a:t>
            </a:r>
          </a:p>
        </p:txBody>
      </p:sp>
      <p:sp>
        <p:nvSpPr>
          <p:cNvPr id="29" name="Google Shape;664;p35">
            <a:extLst>
              <a:ext uri="{FF2B5EF4-FFF2-40B4-BE49-F238E27FC236}">
                <a16:creationId xmlns:a16="http://schemas.microsoft.com/office/drawing/2014/main" id="{9413CAC3-8A82-70D8-42C7-A2F3A60A4627}"/>
              </a:ext>
            </a:extLst>
          </p:cNvPr>
          <p:cNvSpPr txBox="1">
            <a:spLocks/>
          </p:cNvSpPr>
          <p:nvPr/>
        </p:nvSpPr>
        <p:spPr>
          <a:xfrm>
            <a:off x="2624724" y="1655450"/>
            <a:ext cx="6014777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PHP is expanding all the time, not just by its core developers, but by web developers everywhere.&gt;</a:t>
            </a:r>
          </a:p>
        </p:txBody>
      </p:sp>
      <p:sp>
        <p:nvSpPr>
          <p:cNvPr id="30" name="Google Shape;665;p35">
            <a:extLst>
              <a:ext uri="{FF2B5EF4-FFF2-40B4-BE49-F238E27FC236}">
                <a16:creationId xmlns:a16="http://schemas.microsoft.com/office/drawing/2014/main" id="{BEDF9470-39CA-A98F-7EAD-77E4A66A70DF}"/>
              </a:ext>
            </a:extLst>
          </p:cNvPr>
          <p:cNvSpPr txBox="1">
            <a:spLocks/>
          </p:cNvSpPr>
          <p:nvPr/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Constantly Evolving</a:t>
            </a:r>
          </a:p>
        </p:txBody>
      </p:sp>
      <p:sp>
        <p:nvSpPr>
          <p:cNvPr id="31" name="Google Shape;666;p35">
            <a:extLst>
              <a:ext uri="{FF2B5EF4-FFF2-40B4-BE49-F238E27FC236}">
                <a16:creationId xmlns:a16="http://schemas.microsoft.com/office/drawing/2014/main" id="{167F0BF0-00FA-0995-9DE5-05EA64F2322C}"/>
              </a:ext>
            </a:extLst>
          </p:cNvPr>
          <p:cNvSpPr txBox="1">
            <a:spLocks/>
          </p:cNvSpPr>
          <p:nvPr/>
        </p:nvSpPr>
        <p:spPr>
          <a:xfrm>
            <a:off x="2624725" y="3335704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Security Struggles</a:t>
            </a:r>
          </a:p>
        </p:txBody>
      </p:sp>
      <p:grpSp>
        <p:nvGrpSpPr>
          <p:cNvPr id="32" name="Google Shape;667;p35">
            <a:extLst>
              <a:ext uri="{FF2B5EF4-FFF2-40B4-BE49-F238E27FC236}">
                <a16:creationId xmlns:a16="http://schemas.microsoft.com/office/drawing/2014/main" id="{AB5BD8F9-C1A9-6448-ED4E-AEF32AE378AC}"/>
              </a:ext>
            </a:extLst>
          </p:cNvPr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33" name="Google Shape;668;p35">
              <a:extLst>
                <a:ext uri="{FF2B5EF4-FFF2-40B4-BE49-F238E27FC236}">
                  <a16:creationId xmlns:a16="http://schemas.microsoft.com/office/drawing/2014/main" id="{925DBBB5-0F73-79EF-0A57-63E402F67451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4" name="Google Shape;669;p35">
              <a:extLst>
                <a:ext uri="{FF2B5EF4-FFF2-40B4-BE49-F238E27FC236}">
                  <a16:creationId xmlns:a16="http://schemas.microsoft.com/office/drawing/2014/main" id="{1A2EB87B-6B42-C2DF-2999-F3A7FA265458}"/>
                </a:ext>
              </a:extLst>
            </p:cNvPr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" name="Google Shape;670;p35">
            <a:extLst>
              <a:ext uri="{FF2B5EF4-FFF2-40B4-BE49-F238E27FC236}">
                <a16:creationId xmlns:a16="http://schemas.microsoft.com/office/drawing/2014/main" id="{3BCD8CAC-0090-2CE7-1776-E8D3C93DE2B6}"/>
              </a:ext>
            </a:extLst>
          </p:cNvPr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36" name="Google Shape;671;p35">
              <a:extLst>
                <a:ext uri="{FF2B5EF4-FFF2-40B4-BE49-F238E27FC236}">
                  <a16:creationId xmlns:a16="http://schemas.microsoft.com/office/drawing/2014/main" id="{0D01CF88-54AC-7B13-0A13-A7E9E89DED5A}"/>
                </a:ext>
              </a:extLst>
            </p:cNvPr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72;p35">
              <a:extLst>
                <a:ext uri="{FF2B5EF4-FFF2-40B4-BE49-F238E27FC236}">
                  <a16:creationId xmlns:a16="http://schemas.microsoft.com/office/drawing/2014/main" id="{07299191-C133-1DC2-29A9-E1C31B138409}"/>
                </a:ext>
              </a:extLst>
            </p:cNvPr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73;p35">
              <a:extLst>
                <a:ext uri="{FF2B5EF4-FFF2-40B4-BE49-F238E27FC236}">
                  <a16:creationId xmlns:a16="http://schemas.microsoft.com/office/drawing/2014/main" id="{9614DDFC-F29D-2211-62CC-1FA4F52456CF}"/>
                </a:ext>
              </a:extLst>
            </p:cNvPr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74;p35">
              <a:extLst>
                <a:ext uri="{FF2B5EF4-FFF2-40B4-BE49-F238E27FC236}">
                  <a16:creationId xmlns:a16="http://schemas.microsoft.com/office/drawing/2014/main" id="{724F3F50-7945-06A0-5B52-F0D764C8ABBF}"/>
                </a:ext>
              </a:extLst>
            </p:cNvPr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5;p35">
              <a:extLst>
                <a:ext uri="{FF2B5EF4-FFF2-40B4-BE49-F238E27FC236}">
                  <a16:creationId xmlns:a16="http://schemas.microsoft.com/office/drawing/2014/main" id="{D448CBDA-B596-DF32-ECE2-7E814359930A}"/>
                </a:ext>
              </a:extLst>
            </p:cNvPr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6;p35">
              <a:extLst>
                <a:ext uri="{FF2B5EF4-FFF2-40B4-BE49-F238E27FC236}">
                  <a16:creationId xmlns:a16="http://schemas.microsoft.com/office/drawing/2014/main" id="{730DED35-EA14-A19B-9923-18DB091138A4}"/>
                </a:ext>
              </a:extLst>
            </p:cNvPr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7;p35">
              <a:extLst>
                <a:ext uri="{FF2B5EF4-FFF2-40B4-BE49-F238E27FC236}">
                  <a16:creationId xmlns:a16="http://schemas.microsoft.com/office/drawing/2014/main" id="{9C939C33-C13D-C59B-AA87-550C5F629CA8}"/>
                </a:ext>
              </a:extLst>
            </p:cNvPr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8;p35">
              <a:extLst>
                <a:ext uri="{FF2B5EF4-FFF2-40B4-BE49-F238E27FC236}">
                  <a16:creationId xmlns:a16="http://schemas.microsoft.com/office/drawing/2014/main" id="{005502E9-FD9D-DC7C-ED53-213FF9ED57DB}"/>
                </a:ext>
              </a:extLst>
            </p:cNvPr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9;p35">
              <a:extLst>
                <a:ext uri="{FF2B5EF4-FFF2-40B4-BE49-F238E27FC236}">
                  <a16:creationId xmlns:a16="http://schemas.microsoft.com/office/drawing/2014/main" id="{6C010792-2B02-32D2-33E3-D8F9BB20AB5D}"/>
                </a:ext>
              </a:extLst>
            </p:cNvPr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80;p35">
              <a:extLst>
                <a:ext uri="{FF2B5EF4-FFF2-40B4-BE49-F238E27FC236}">
                  <a16:creationId xmlns:a16="http://schemas.microsoft.com/office/drawing/2014/main" id="{1F22BBA1-1CE2-59D8-14C0-EE8FF306C8F2}"/>
                </a:ext>
              </a:extLst>
            </p:cNvPr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81;p35">
            <a:extLst>
              <a:ext uri="{FF2B5EF4-FFF2-40B4-BE49-F238E27FC236}">
                <a16:creationId xmlns:a16="http://schemas.microsoft.com/office/drawing/2014/main" id="{62A1A50C-2AC0-7372-BCE9-80672A1AC539}"/>
              </a:ext>
            </a:extLst>
          </p:cNvPr>
          <p:cNvGrpSpPr/>
          <p:nvPr/>
        </p:nvGrpSpPr>
        <p:grpSpPr>
          <a:xfrm>
            <a:off x="1894502" y="2624996"/>
            <a:ext cx="365778" cy="297855"/>
            <a:chOff x="5899913" y="4248925"/>
            <a:chExt cx="639025" cy="524300"/>
          </a:xfrm>
        </p:grpSpPr>
        <p:sp>
          <p:nvSpPr>
            <p:cNvPr id="47" name="Google Shape;682;p35">
              <a:extLst>
                <a:ext uri="{FF2B5EF4-FFF2-40B4-BE49-F238E27FC236}">
                  <a16:creationId xmlns:a16="http://schemas.microsoft.com/office/drawing/2014/main" id="{92C9685F-5DAC-282B-5C50-2E6375506D29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3;p35">
              <a:extLst>
                <a:ext uri="{FF2B5EF4-FFF2-40B4-BE49-F238E27FC236}">
                  <a16:creationId xmlns:a16="http://schemas.microsoft.com/office/drawing/2014/main" id="{253BF3F0-DDD3-21CF-6450-917E9D62C39B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4;p35">
              <a:extLst>
                <a:ext uri="{FF2B5EF4-FFF2-40B4-BE49-F238E27FC236}">
                  <a16:creationId xmlns:a16="http://schemas.microsoft.com/office/drawing/2014/main" id="{58D87CED-3F69-66FB-A679-A4BB946A2C79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5;p35">
              <a:extLst>
                <a:ext uri="{FF2B5EF4-FFF2-40B4-BE49-F238E27FC236}">
                  <a16:creationId xmlns:a16="http://schemas.microsoft.com/office/drawing/2014/main" id="{6DC92DC9-8480-750B-E8DE-C4875E774F35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6;p35">
              <a:extLst>
                <a:ext uri="{FF2B5EF4-FFF2-40B4-BE49-F238E27FC236}">
                  <a16:creationId xmlns:a16="http://schemas.microsoft.com/office/drawing/2014/main" id="{1B2932A2-4A10-B4F0-054F-7C026EF9020C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87;p35">
              <a:extLst>
                <a:ext uri="{FF2B5EF4-FFF2-40B4-BE49-F238E27FC236}">
                  <a16:creationId xmlns:a16="http://schemas.microsoft.com/office/drawing/2014/main" id="{51250E36-6BEB-F98C-3FF4-94ABD46E14AF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8;p35">
              <a:extLst>
                <a:ext uri="{FF2B5EF4-FFF2-40B4-BE49-F238E27FC236}">
                  <a16:creationId xmlns:a16="http://schemas.microsoft.com/office/drawing/2014/main" id="{D735873D-2603-F4A6-94BC-D1E90A19B34D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9;p35">
              <a:extLst>
                <a:ext uri="{FF2B5EF4-FFF2-40B4-BE49-F238E27FC236}">
                  <a16:creationId xmlns:a16="http://schemas.microsoft.com/office/drawing/2014/main" id="{4683202E-49BE-4AFC-FC8C-BDBE6E8DD513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90;p35">
              <a:extLst>
                <a:ext uri="{FF2B5EF4-FFF2-40B4-BE49-F238E27FC236}">
                  <a16:creationId xmlns:a16="http://schemas.microsoft.com/office/drawing/2014/main" id="{34A4DB70-9240-FBEB-8481-C99056784AFC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691;p35">
            <a:extLst>
              <a:ext uri="{FF2B5EF4-FFF2-40B4-BE49-F238E27FC236}">
                <a16:creationId xmlns:a16="http://schemas.microsoft.com/office/drawing/2014/main" id="{D6CD7883-B4CA-18F9-7DD4-051BCB6AC9AB}"/>
              </a:ext>
            </a:extLst>
          </p:cNvPr>
          <p:cNvGrpSpPr/>
          <p:nvPr/>
        </p:nvGrpSpPr>
        <p:grpSpPr>
          <a:xfrm>
            <a:off x="1888030" y="3571965"/>
            <a:ext cx="365767" cy="365751"/>
            <a:chOff x="4596788" y="1356600"/>
            <a:chExt cx="315725" cy="315575"/>
          </a:xfrm>
        </p:grpSpPr>
        <p:sp>
          <p:nvSpPr>
            <p:cNvPr id="57" name="Google Shape;692;p35">
              <a:extLst>
                <a:ext uri="{FF2B5EF4-FFF2-40B4-BE49-F238E27FC236}">
                  <a16:creationId xmlns:a16="http://schemas.microsoft.com/office/drawing/2014/main" id="{B9F54D52-0726-DFE9-17AF-48A898467EFF}"/>
                </a:ext>
              </a:extLst>
            </p:cNvPr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93;p35">
              <a:extLst>
                <a:ext uri="{FF2B5EF4-FFF2-40B4-BE49-F238E27FC236}">
                  <a16:creationId xmlns:a16="http://schemas.microsoft.com/office/drawing/2014/main" id="{6C0856C6-920E-31BA-62FC-FAB25D2DC43D}"/>
                </a:ext>
              </a:extLst>
            </p:cNvPr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94;p35">
              <a:extLst>
                <a:ext uri="{FF2B5EF4-FFF2-40B4-BE49-F238E27FC236}">
                  <a16:creationId xmlns:a16="http://schemas.microsoft.com/office/drawing/2014/main" id="{28C1E7C3-5F34-296F-F757-9061ED36A0FE}"/>
                </a:ext>
              </a:extLst>
            </p:cNvPr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95;p35">
              <a:extLst>
                <a:ext uri="{FF2B5EF4-FFF2-40B4-BE49-F238E27FC236}">
                  <a16:creationId xmlns:a16="http://schemas.microsoft.com/office/drawing/2014/main" id="{56274D38-1D8E-B1A9-1D31-AE2167F5FCDA}"/>
                </a:ext>
              </a:extLst>
            </p:cNvPr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96;p35">
            <a:extLst>
              <a:ext uri="{FF2B5EF4-FFF2-40B4-BE49-F238E27FC236}">
                <a16:creationId xmlns:a16="http://schemas.microsoft.com/office/drawing/2014/main" id="{76086915-1854-D6C5-F162-E1962140C208}"/>
              </a:ext>
            </a:extLst>
          </p:cNvPr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2" name="Google Shape;697;p35">
              <a:extLst>
                <a:ext uri="{FF2B5EF4-FFF2-40B4-BE49-F238E27FC236}">
                  <a16:creationId xmlns:a16="http://schemas.microsoft.com/office/drawing/2014/main" id="{A0B09FA5-0A2D-CDF6-2D20-8A2BBB79C8F4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98;p35">
              <a:extLst>
                <a:ext uri="{FF2B5EF4-FFF2-40B4-BE49-F238E27FC236}">
                  <a16:creationId xmlns:a16="http://schemas.microsoft.com/office/drawing/2014/main" id="{23BC1FAA-20D7-F958-F658-231E023C8DA8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99;p35">
            <a:extLst>
              <a:ext uri="{FF2B5EF4-FFF2-40B4-BE49-F238E27FC236}">
                <a16:creationId xmlns:a16="http://schemas.microsoft.com/office/drawing/2014/main" id="{4E4CE4E4-BC21-92E8-879D-2A8C9C04CE9B}"/>
              </a:ext>
            </a:extLst>
          </p:cNvPr>
          <p:cNvGrpSpPr/>
          <p:nvPr/>
        </p:nvGrpSpPr>
        <p:grpSpPr>
          <a:xfrm>
            <a:off x="1788229" y="2530174"/>
            <a:ext cx="578325" cy="487500"/>
            <a:chOff x="4764875" y="1706700"/>
            <a:chExt cx="578325" cy="487500"/>
          </a:xfrm>
        </p:grpSpPr>
        <p:sp>
          <p:nvSpPr>
            <p:cNvPr id="65" name="Google Shape;700;p35">
              <a:extLst>
                <a:ext uri="{FF2B5EF4-FFF2-40B4-BE49-F238E27FC236}">
                  <a16:creationId xmlns:a16="http://schemas.microsoft.com/office/drawing/2014/main" id="{E7E7A5BF-6D9D-9B25-1D98-781F03F473B5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01;p35">
              <a:extLst>
                <a:ext uri="{FF2B5EF4-FFF2-40B4-BE49-F238E27FC236}">
                  <a16:creationId xmlns:a16="http://schemas.microsoft.com/office/drawing/2014/main" id="{24E11F2D-CB6B-BC82-55E8-CD4740467CA7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702;p35">
            <a:extLst>
              <a:ext uri="{FF2B5EF4-FFF2-40B4-BE49-F238E27FC236}">
                <a16:creationId xmlns:a16="http://schemas.microsoft.com/office/drawing/2014/main" id="{1C4A9EB1-290D-4D3D-1F2A-13DCA196E5C5}"/>
              </a:ext>
            </a:extLst>
          </p:cNvPr>
          <p:cNvGrpSpPr/>
          <p:nvPr/>
        </p:nvGrpSpPr>
        <p:grpSpPr>
          <a:xfrm>
            <a:off x="1781751" y="3511091"/>
            <a:ext cx="578325" cy="487500"/>
            <a:chOff x="4764875" y="1706700"/>
            <a:chExt cx="578325" cy="487500"/>
          </a:xfrm>
        </p:grpSpPr>
        <p:sp>
          <p:nvSpPr>
            <p:cNvPr id="68" name="Google Shape;703;p35">
              <a:extLst>
                <a:ext uri="{FF2B5EF4-FFF2-40B4-BE49-F238E27FC236}">
                  <a16:creationId xmlns:a16="http://schemas.microsoft.com/office/drawing/2014/main" id="{F2F55DAC-C457-8409-1A67-8EEC78471996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04;p35">
              <a:extLst>
                <a:ext uri="{FF2B5EF4-FFF2-40B4-BE49-F238E27FC236}">
                  <a16:creationId xmlns:a16="http://schemas.microsoft.com/office/drawing/2014/main" id="{B62A2F72-C3D5-04FF-C97E-886B0D46E745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357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547" name="Google Shape;2547;p49"/>
          <p:cNvSpPr txBox="1"/>
          <p:nvPr/>
        </p:nvSpPr>
        <p:spPr>
          <a:xfrm>
            <a:off x="2912425" y="3781775"/>
            <a:ext cx="44181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Please keep this slide for attribution &gt; 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70" name="Google Shape;2570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72" name="Google Shape;2572;p4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2544;p49">
            <a:extLst>
              <a:ext uri="{FF2B5EF4-FFF2-40B4-BE49-F238E27FC236}">
                <a16:creationId xmlns:a16="http://schemas.microsoft.com/office/drawing/2014/main" id="{E0D6A1E5-E934-FE43-D14F-B281AB48E99F}"/>
              </a:ext>
            </a:extLst>
          </p:cNvPr>
          <p:cNvSpPr txBox="1">
            <a:spLocks/>
          </p:cNvSpPr>
          <p:nvPr/>
        </p:nvSpPr>
        <p:spPr>
          <a:xfrm>
            <a:off x="1337875" y="984987"/>
            <a:ext cx="6570256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2000" dirty="0">
                <a:solidFill>
                  <a:srgbClr val="72D9F0"/>
                </a:solidFill>
              </a:rPr>
              <a:t>Sources</a:t>
            </a:r>
            <a:r>
              <a:rPr lang="en-US" sz="2000" dirty="0">
                <a:solidFill>
                  <a:schemeClr val="accent6"/>
                </a:solidFill>
              </a:rPr>
              <a:t>{</a:t>
            </a:r>
          </a:p>
          <a:p>
            <a:r>
              <a:rPr lang="en-US" sz="1000" dirty="0">
                <a:solidFill>
                  <a:schemeClr val="accent6"/>
                </a:solidFill>
              </a:rPr>
              <a:t>https://www.percona.com/blog/2007/03/27/integers-in-php-running-with-scissors-and-portability/</a:t>
            </a:r>
          </a:p>
          <a:p>
            <a:endParaRPr lang="en-US" sz="1000" dirty="0">
              <a:solidFill>
                <a:schemeClr val="accent6"/>
              </a:solidFill>
            </a:endParaRPr>
          </a:p>
          <a:p>
            <a:r>
              <a:rPr lang="en-US" sz="1000" dirty="0">
                <a:solidFill>
                  <a:schemeClr val="accent6"/>
                </a:solidFill>
              </a:rPr>
              <a:t>https://nvd.nist.gov/vuln/search/statistics?form_type=Basic&amp;results_type=statistics&amp;query=php&amp;search_type=all&amp;isCpeNameSearch=false</a:t>
            </a:r>
          </a:p>
          <a:p>
            <a:endParaRPr lang="en-US" sz="1000" dirty="0">
              <a:solidFill>
                <a:schemeClr val="accent6"/>
              </a:solidFill>
            </a:endParaRPr>
          </a:p>
          <a:p>
            <a:r>
              <a:rPr lang="en-US" sz="1000" dirty="0">
                <a:solidFill>
                  <a:schemeClr val="accent6"/>
                </a:solidFill>
              </a:rPr>
              <a:t>https://www.hostinger.com/tutorials/what-is-php/#Scripting_Language_vs_Programming_Language</a:t>
            </a:r>
          </a:p>
          <a:p>
            <a:br>
              <a:rPr lang="en-US" sz="1000" dirty="0">
                <a:solidFill>
                  <a:schemeClr val="accent6"/>
                </a:solidFill>
              </a:rPr>
            </a:br>
            <a:r>
              <a:rPr lang="en-US" sz="1000" dirty="0">
                <a:solidFill>
                  <a:schemeClr val="accent6"/>
                </a:solidFill>
              </a:rPr>
              <a:t>https://en.wikipedia.org/wiki/PHP</a:t>
            </a:r>
          </a:p>
          <a:p>
            <a:endParaRPr lang="en-US" sz="1000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}</a:t>
            </a:r>
            <a:endParaRPr lang="en-US" sz="1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"/>
          <p:cNvSpPr txBox="1">
            <a:spLocks noGrp="1"/>
          </p:cNvSpPr>
          <p:nvPr>
            <p:ph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PHP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>
                <a:solidFill>
                  <a:schemeClr val="lt1"/>
                </a:solidFill>
              </a:rPr>
              <a:t> 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99" name="Google Shape;799;p38"/>
          <p:cNvSpPr txBox="1">
            <a:spLocks noGrp="1"/>
          </p:cNvSpPr>
          <p:nvPr>
            <p:ph type="subTitle" idx="1"/>
          </p:nvPr>
        </p:nvSpPr>
        <p:spPr>
          <a:xfrm>
            <a:off x="1664475" y="1376300"/>
            <a:ext cx="6141650" cy="632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&lt;?php </a:t>
            </a:r>
            <a:r>
              <a:rPr lang="en" sz="2400" dirty="0">
                <a:solidFill>
                  <a:srgbClr val="64B7CB"/>
                </a:solidFill>
              </a:rPr>
              <a:t>echo </a:t>
            </a:r>
            <a:r>
              <a:rPr lang="en" sz="2400" dirty="0">
                <a:solidFill>
                  <a:srgbClr val="FCC642"/>
                </a:solidFill>
              </a:rPr>
              <a:t>“A server-side scripting language.” </a:t>
            </a:r>
            <a:r>
              <a:rPr lang="en" sz="2400" dirty="0"/>
              <a:t>?&gt;</a:t>
            </a:r>
            <a:endParaRPr sz="2400" dirty="0"/>
          </a:p>
        </p:txBody>
      </p:sp>
      <p:grpSp>
        <p:nvGrpSpPr>
          <p:cNvPr id="800" name="Google Shape;800;p38"/>
          <p:cNvGrpSpPr/>
          <p:nvPr/>
        </p:nvGrpSpPr>
        <p:grpSpPr>
          <a:xfrm>
            <a:off x="1084825" y="1403975"/>
            <a:ext cx="506100" cy="3200700"/>
            <a:chOff x="1084825" y="1403975"/>
            <a:chExt cx="506100" cy="3200700"/>
          </a:xfrm>
        </p:grpSpPr>
        <p:sp>
          <p:nvSpPr>
            <p:cNvPr id="801" name="Google Shape;801;p38"/>
            <p:cNvSpPr txBox="1"/>
            <p:nvPr/>
          </p:nvSpPr>
          <p:spPr>
            <a:xfrm>
              <a:off x="1084825" y="3650375"/>
              <a:ext cx="5061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02" name="Google Shape;802;p38"/>
            <p:cNvCxnSpPr/>
            <p:nvPr/>
          </p:nvCxnSpPr>
          <p:spPr>
            <a:xfrm>
              <a:off x="1337875" y="1403975"/>
              <a:ext cx="0" cy="22551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3" name="Google Shape;803;p38"/>
          <p:cNvSpPr txBox="1">
            <a:spLocks noGrp="1"/>
          </p:cNvSpPr>
          <p:nvPr>
            <p:ph type="title" idx="2"/>
          </p:nvPr>
        </p:nvSpPr>
        <p:spPr>
          <a:xfrm>
            <a:off x="2100874" y="2341994"/>
            <a:ext cx="6971559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2"/>
                </a:solidFill>
              </a:rPr>
              <a:t>Personal Home Page/Forms Interpreter</a:t>
            </a:r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4"/>
          </p:nvPr>
        </p:nvSpPr>
        <p:spPr>
          <a:xfrm>
            <a:off x="2100874" y="3013959"/>
            <a:ext cx="6605803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PHP: Hypertext Preprocessor</a:t>
            </a:r>
          </a:p>
        </p:txBody>
      </p:sp>
      <p:sp>
        <p:nvSpPr>
          <p:cNvPr id="807" name="Google Shape;807;p3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Presentation: PHP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presentation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live-demo</a:t>
            </a:r>
            <a:r>
              <a:rPr lang="en" sz="1400" dirty="0">
                <a:solidFill>
                  <a:schemeClr val="accent3"/>
                </a:solidFill>
              </a:rPr>
              <a:t>.php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6C7187-83E3-DFB7-8EB1-E7416E5F375E}"/>
              </a:ext>
            </a:extLst>
          </p:cNvPr>
          <p:cNvSpPr/>
          <p:nvPr/>
        </p:nvSpPr>
        <p:spPr>
          <a:xfrm>
            <a:off x="8380674" y="3659075"/>
            <a:ext cx="270344" cy="3526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B2B67-45CE-8142-18CC-94414F49B7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70" b="89697" l="2648" r="89850">
                        <a14:foregroundMark x1="22154" y1="66182" x2="21712" y2="50545"/>
                        <a14:foregroundMark x1="18358" y1="48727" x2="11739" y2="50545"/>
                        <a14:foregroundMark x1="11739" y1="50545" x2="13239" y2="24727"/>
                        <a14:foregroundMark x1="13239" y1="24727" x2="32304" y2="14424"/>
                        <a14:foregroundMark x1="32304" y1="14424" x2="54104" y2="19758"/>
                        <a14:foregroundMark x1="54104" y1="19758" x2="66461" y2="35515"/>
                        <a14:foregroundMark x1="66461" y1="35515" x2="60018" y2="46303"/>
                        <a14:foregroundMark x1="60018" y1="46303" x2="50221" y2="45939"/>
                        <a14:foregroundMark x1="60547" y1="19515" x2="47485" y2="20606"/>
                        <a14:foregroundMark x1="47485" y1="20606" x2="35834" y2="36606"/>
                        <a14:foregroundMark x1="35834" y1="36606" x2="58252" y2="47636"/>
                        <a14:foregroundMark x1="58252" y1="47636" x2="64431" y2="33939"/>
                        <a14:foregroundMark x1="64431" y1="33939" x2="60547" y2="27394"/>
                        <a14:foregroundMark x1="43866" y1="18061" x2="36981" y2="24970"/>
                        <a14:foregroundMark x1="36981" y1="24970" x2="31686" y2="37939"/>
                        <a14:foregroundMark x1="31686" y1="37939" x2="37158" y2="49455"/>
                        <a14:foregroundMark x1="37158" y1="49455" x2="58605" y2="50061"/>
                        <a14:foregroundMark x1="58605" y1="50061" x2="69197" y2="44242"/>
                        <a14:foregroundMark x1="69197" y1="44242" x2="76434" y2="35030"/>
                        <a14:foregroundMark x1="76434" y1="35030" x2="69109" y2="26182"/>
                        <a14:foregroundMark x1="69109" y1="26182" x2="39894" y2="20364"/>
                        <a14:foregroundMark x1="51368" y1="24000" x2="48897" y2="34788"/>
                        <a14:foregroundMark x1="48897" y1="34788" x2="61342" y2="36606"/>
                        <a14:foregroundMark x1="61342" y1="36606" x2="64431" y2="39879"/>
                        <a14:foregroundMark x1="66902" y1="30909" x2="49073" y2="33818"/>
                        <a14:foregroundMark x1="49073" y1="33818" x2="40335" y2="43758"/>
                        <a14:foregroundMark x1="40335" y1="43758" x2="42807" y2="32485"/>
                        <a14:foregroundMark x1="42807" y1="32485" x2="38394" y2="41697"/>
                        <a14:foregroundMark x1="40777" y1="32121" x2="43336" y2="39152"/>
                        <a14:foregroundMark x1="42189" y1="39636" x2="42365" y2="30182"/>
                        <a14:foregroundMark x1="42365" y1="30182" x2="44748" y2="35879"/>
                        <a14:foregroundMark x1="66902" y1="35879" x2="69285" y2="36485"/>
                        <a14:foregroundMark x1="66549" y1="38424" x2="72374" y2="30788"/>
                        <a14:foregroundMark x1="72374" y1="30788" x2="66902" y2="37455"/>
                        <a14:foregroundMark x1="9885" y1="81212" x2="2295" y2="82061"/>
                        <a14:foregroundMark x1="2295" y1="82061" x2="618" y2="41939"/>
                        <a14:foregroundMark x1="618" y1="41939" x2="5472" y2="30667"/>
                        <a14:foregroundMark x1="5472" y1="30667" x2="13769" y2="30303"/>
                        <a14:foregroundMark x1="13769" y1="30303" x2="10238" y2="80364"/>
                        <a14:foregroundMark x1="9444" y1="81697" x2="11474" y2="56970"/>
                        <a14:foregroundMark x1="11474" y1="56970" x2="6267" y2="67636"/>
                        <a14:foregroundMark x1="6267" y1="67636" x2="9532" y2="76121"/>
                        <a14:foregroundMark x1="9532" y1="76121" x2="9885" y2="76606"/>
                        <a14:foregroundMark x1="1853" y1="82667" x2="2030" y2="57212"/>
                        <a14:foregroundMark x1="2030" y1="57212" x2="5472" y2="69818"/>
                        <a14:foregroundMark x1="5472" y1="69818" x2="3001" y2="82061"/>
                        <a14:foregroundMark x1="3001" y1="82061" x2="2648" y2="82667"/>
                        <a14:foregroundMark x1="13769" y1="9091" x2="21359" y2="1818"/>
                        <a14:foregroundMark x1="21359" y1="1818" x2="36187" y2="4970"/>
                        <a14:foregroundMark x1="36187" y1="4970" x2="17211" y2="6667"/>
                        <a14:foregroundMark x1="14563" y1="30909" x2="15357" y2="29212"/>
                        <a14:foregroundMark x1="56840" y1="37697" x2="61077" y2="37697"/>
                        <a14:foregroundMark x1="56575" y1="37818" x2="60724" y2="39758"/>
                        <a14:foregroundMark x1="89497" y1="22303" x2="89409" y2="15273"/>
                        <a14:backgroundMark x1="28420" y1="606" x2="27361" y2="606"/>
                      </a14:backgroundRemoval>
                    </a14:imgEffect>
                  </a14:imgLayer>
                </a14:imgProps>
              </a:ext>
            </a:extLst>
          </a:blip>
          <a:srcRect t="168"/>
          <a:stretch/>
        </p:blipFill>
        <p:spPr>
          <a:xfrm>
            <a:off x="7486556" y="3461339"/>
            <a:ext cx="1514319" cy="11008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E9626-3405-F92A-02C7-7F378B745D53}"/>
              </a:ext>
            </a:extLst>
          </p:cNvPr>
          <p:cNvSpPr txBox="1"/>
          <p:nvPr/>
        </p:nvSpPr>
        <p:spPr>
          <a:xfrm>
            <a:off x="1780915" y="2715409"/>
            <a:ext cx="99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1994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123957-3567-63E5-E4B3-083E5E546BAB}"/>
              </a:ext>
            </a:extLst>
          </p:cNvPr>
          <p:cNvSpPr txBox="1"/>
          <p:nvPr/>
        </p:nvSpPr>
        <p:spPr>
          <a:xfrm>
            <a:off x="1780915" y="3356767"/>
            <a:ext cx="99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1997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Presentation: PHP</a:t>
            </a: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presentation.php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live-demo</a:t>
            </a:r>
            <a:r>
              <a:rPr lang="en" sz="1400" dirty="0">
                <a:solidFill>
                  <a:schemeClr val="accent3"/>
                </a:solidFill>
              </a:rPr>
              <a:t>.php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97858E9-A0C1-5AC6-9A71-9BD316EB36AD}"/>
              </a:ext>
            </a:extLst>
          </p:cNvPr>
          <p:cNvGrpSpPr/>
          <p:nvPr/>
        </p:nvGrpSpPr>
        <p:grpSpPr>
          <a:xfrm>
            <a:off x="1142142" y="645770"/>
            <a:ext cx="2362469" cy="3851960"/>
            <a:chOff x="437439" y="-2480275"/>
            <a:chExt cx="5137786" cy="7175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FACA50-330A-708A-FDB3-94956D5E7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440" y="-2480275"/>
              <a:ext cx="5137785" cy="5143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D34CAA-E373-9656-6816-C4F88EB4AF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</a:blip>
            <a:srcRect l="2265" t="514" r="1074" b="33958"/>
            <a:stretch/>
          </p:blipFill>
          <p:spPr>
            <a:xfrm>
              <a:off x="437439" y="1324302"/>
              <a:ext cx="5137785" cy="3370423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D14FF27-3346-7454-05B3-0D7F432D29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1033"/>
          <a:stretch/>
        </p:blipFill>
        <p:spPr>
          <a:xfrm>
            <a:off x="4011880" y="1292953"/>
            <a:ext cx="4157350" cy="2503897"/>
          </a:xfrm>
          <a:prstGeom prst="rect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</a:ln>
        </p:spPr>
      </p:pic>
      <p:sp>
        <p:nvSpPr>
          <p:cNvPr id="11" name="Google Shape;831;p41">
            <a:extLst>
              <a:ext uri="{FF2B5EF4-FFF2-40B4-BE49-F238E27FC236}">
                <a16:creationId xmlns:a16="http://schemas.microsoft.com/office/drawing/2014/main" id="{2E23A1D7-3667-40BE-2079-1751595C1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4612" y="645770"/>
            <a:ext cx="4664618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Simple Code </a:t>
            </a:r>
            <a:r>
              <a:rPr lang="en" sz="2400" dirty="0">
                <a:solidFill>
                  <a:schemeClr val="accent2"/>
                </a:solidFill>
              </a:rPr>
              <a:t>Sample</a:t>
            </a:r>
            <a:r>
              <a:rPr lang="en" sz="2400" dirty="0"/>
              <a:t>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13" name="Google Shape;846;p41">
            <a:extLst>
              <a:ext uri="{FF2B5EF4-FFF2-40B4-BE49-F238E27FC236}">
                <a16:creationId xmlns:a16="http://schemas.microsoft.com/office/drawing/2014/main" id="{14A28DD8-8E21-3D52-1AF2-4AF93B2F77E0}"/>
              </a:ext>
            </a:extLst>
          </p:cNvPr>
          <p:cNvSpPr txBox="1"/>
          <p:nvPr/>
        </p:nvSpPr>
        <p:spPr>
          <a:xfrm>
            <a:off x="3504612" y="3902833"/>
            <a:ext cx="5061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4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presentation.php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868" name="Google Shape;868;p4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Presentation: PHP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69" name="Google Shape;869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l</a:t>
            </a:r>
            <a:r>
              <a:rPr lang="en" sz="1400" dirty="0">
                <a:solidFill>
                  <a:schemeClr val="accent3"/>
                </a:solidFill>
              </a:rPr>
              <a:t>ive-demo.php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Google Shape;877;p44">
            <a:extLst>
              <a:ext uri="{FF2B5EF4-FFF2-40B4-BE49-F238E27FC236}">
                <a16:creationId xmlns:a16="http://schemas.microsoft.com/office/drawing/2014/main" id="{EA1545DA-3ED6-09FE-6DA9-7A86AE6CFB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2950" y="348628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— Rasmus </a:t>
            </a:r>
            <a:r>
              <a:rPr lang="en" sz="1800" dirty="0">
                <a:solidFill>
                  <a:schemeClr val="accent2"/>
                </a:solidFill>
              </a:rPr>
              <a:t>Lerdorf</a:t>
            </a:r>
            <a:endParaRPr sz="1800" dirty="0">
              <a:solidFill>
                <a:schemeClr val="accent2"/>
              </a:solidFill>
            </a:endParaRPr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443F17B9-73F9-3F20-87C8-061F677474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71" b="98854" l="10000" r="90000">
                        <a14:foregroundMark x1="35469" y1="52396" x2="34219" y2="47188"/>
                        <a14:foregroundMark x1="34531" y1="42813" x2="35313" y2="36771"/>
                        <a14:foregroundMark x1="61719" y1="61354" x2="69375" y2="66458"/>
                        <a14:foregroundMark x1="69375" y1="66458" x2="76016" y2="75729"/>
                        <a14:foregroundMark x1="76016" y1="75729" x2="69688" y2="90000"/>
                        <a14:foregroundMark x1="69688" y1="90000" x2="55547" y2="88646"/>
                        <a14:foregroundMark x1="55547" y1="88646" x2="59766" y2="77813"/>
                        <a14:foregroundMark x1="59766" y1="77813" x2="67422" y2="68438"/>
                        <a14:foregroundMark x1="67422" y1="68438" x2="55391" y2="80938"/>
                        <a14:foregroundMark x1="53672" y1="82813" x2="44063" y2="80521"/>
                        <a14:foregroundMark x1="44063" y1="80521" x2="39219" y2="68333"/>
                        <a14:foregroundMark x1="39219" y1="68333" x2="25518" y2="73642"/>
                        <a14:foregroundMark x1="23616" y1="75248" x2="28438" y2="89688"/>
                        <a14:foregroundMark x1="28438" y1="89688" x2="46875" y2="88542"/>
                        <a14:foregroundMark x1="46875" y1="88542" x2="53984" y2="83750"/>
                        <a14:foregroundMark x1="20391" y1="77188" x2="16219" y2="86070"/>
                        <a14:foregroundMark x1="16769" y1="90203" x2="24141" y2="98750"/>
                        <a14:foregroundMark x1="24141" y1="98750" x2="39531" y2="96250"/>
                        <a14:foregroundMark x1="39531" y1="96250" x2="34297" y2="84271"/>
                        <a14:foregroundMark x1="37969" y1="98958" x2="48047" y2="92708"/>
                        <a14:foregroundMark x1="48047" y1="92708" x2="66094" y2="90938"/>
                        <a14:foregroundMark x1="66094" y1="90938" x2="53281" y2="89583"/>
                        <a14:foregroundMark x1="53281" y1="89583" x2="38984" y2="93854"/>
                        <a14:foregroundMark x1="38984" y1="93854" x2="53594" y2="91042"/>
                        <a14:foregroundMark x1="53594" y1="91042" x2="46250" y2="95313"/>
                        <a14:foregroundMark x1="46250" y1="95313" x2="58594" y2="94792"/>
                        <a14:foregroundMark x1="58594" y1="94792" x2="43438" y2="95729"/>
                        <a14:foregroundMark x1="43438" y1="95729" x2="55781" y2="95208"/>
                        <a14:foregroundMark x1="41016" y1="10000" x2="49375" y2="9271"/>
                        <a14:backgroundMark x1="18594" y1="70000" x2="8672" y2="66563"/>
                        <a14:backgroundMark x1="8672" y1="66563" x2="18281" y2="70313"/>
                        <a14:backgroundMark x1="18281" y1="70313" x2="19063" y2="77083"/>
                        <a14:backgroundMark x1="22813" y1="73854" x2="25859" y2="72813"/>
                        <a14:backgroundMark x1="14063" y1="89583" x2="15234" y2="86771"/>
                        <a14:backgroundMark x1="14688" y1="91146" x2="15156" y2="84688"/>
                        <a14:backgroundMark x1="15625" y1="85938" x2="14531" y2="9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1200" y="1933067"/>
            <a:ext cx="3580458" cy="2685344"/>
          </a:xfrm>
          <a:prstGeom prst="rect">
            <a:avLst/>
          </a:prstGeom>
        </p:spPr>
      </p:pic>
      <p:sp>
        <p:nvSpPr>
          <p:cNvPr id="7" name="Google Shape;878;p44">
            <a:extLst>
              <a:ext uri="{FF2B5EF4-FFF2-40B4-BE49-F238E27FC236}">
                <a16:creationId xmlns:a16="http://schemas.microsoft.com/office/drawing/2014/main" id="{0FC5BFA6-C628-C2D9-8DA9-94472047B54D}"/>
              </a:ext>
            </a:extLst>
          </p:cNvPr>
          <p:cNvSpPr txBox="1">
            <a:spLocks/>
          </p:cNvSpPr>
          <p:nvPr/>
        </p:nvSpPr>
        <p:spPr>
          <a:xfrm>
            <a:off x="1752950" y="1764900"/>
            <a:ext cx="5257450" cy="12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 sz="2000" dirty="0"/>
              <a:t>&lt; "I don't know how to stop it, there was never any intent to write a programming language [...] I have absolutely no idea how to write a programming language, I just kept adding the next logical step on the way."&gt;</a:t>
            </a:r>
          </a:p>
        </p:txBody>
      </p:sp>
    </p:spTree>
    <p:extLst>
      <p:ext uri="{BB962C8B-B14F-4D97-AF65-F5344CB8AC3E}">
        <p14:creationId xmlns:p14="http://schemas.microsoft.com/office/powerpoint/2010/main" val="309390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4;p36">
            <a:extLst>
              <a:ext uri="{FF2B5EF4-FFF2-40B4-BE49-F238E27FC236}">
                <a16:creationId xmlns:a16="http://schemas.microsoft.com/office/drawing/2014/main" id="{755C958F-F6B2-665E-7A10-DD1718E51391}"/>
              </a:ext>
            </a:extLst>
          </p:cNvPr>
          <p:cNvSpPr txBox="1">
            <a:spLocks/>
          </p:cNvSpPr>
          <p:nvPr/>
        </p:nvSpPr>
        <p:spPr>
          <a:xfrm>
            <a:off x="5488291" y="1769147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Imperative</a:t>
            </a:r>
          </a:p>
        </p:txBody>
      </p:sp>
      <p:sp>
        <p:nvSpPr>
          <p:cNvPr id="3" name="Google Shape;715;p36">
            <a:extLst>
              <a:ext uri="{FF2B5EF4-FFF2-40B4-BE49-F238E27FC236}">
                <a16:creationId xmlns:a16="http://schemas.microsoft.com/office/drawing/2014/main" id="{9D0F01CD-B4E4-AE60-C187-F6E7D574D8F1}"/>
              </a:ext>
            </a:extLst>
          </p:cNvPr>
          <p:cNvSpPr txBox="1">
            <a:spLocks/>
          </p:cNvSpPr>
          <p:nvPr/>
        </p:nvSpPr>
        <p:spPr>
          <a:xfrm>
            <a:off x="2211123" y="2433657"/>
            <a:ext cx="2591334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Object-Oriented</a:t>
            </a:r>
          </a:p>
        </p:txBody>
      </p:sp>
      <p:sp>
        <p:nvSpPr>
          <p:cNvPr id="4" name="Google Shape;718;p36">
            <a:extLst>
              <a:ext uri="{FF2B5EF4-FFF2-40B4-BE49-F238E27FC236}">
                <a16:creationId xmlns:a16="http://schemas.microsoft.com/office/drawing/2014/main" id="{5002DBE8-641B-DC49-EF03-478A90DD70B8}"/>
              </a:ext>
            </a:extLst>
          </p:cNvPr>
          <p:cNvSpPr txBox="1">
            <a:spLocks/>
          </p:cNvSpPr>
          <p:nvPr/>
        </p:nvSpPr>
        <p:spPr>
          <a:xfrm>
            <a:off x="2202346" y="1356487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Functional</a:t>
            </a:r>
          </a:p>
        </p:txBody>
      </p:sp>
      <p:sp>
        <p:nvSpPr>
          <p:cNvPr id="5" name="Google Shape;719;p36">
            <a:extLst>
              <a:ext uri="{FF2B5EF4-FFF2-40B4-BE49-F238E27FC236}">
                <a16:creationId xmlns:a16="http://schemas.microsoft.com/office/drawing/2014/main" id="{68376F6F-ED4D-E292-8019-6ECC7DA833CF}"/>
              </a:ext>
            </a:extLst>
          </p:cNvPr>
          <p:cNvSpPr txBox="1">
            <a:spLocks/>
          </p:cNvSpPr>
          <p:nvPr/>
        </p:nvSpPr>
        <p:spPr>
          <a:xfrm>
            <a:off x="5493547" y="3026587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Procedural</a:t>
            </a:r>
          </a:p>
        </p:txBody>
      </p:sp>
      <p:sp>
        <p:nvSpPr>
          <p:cNvPr id="6" name="Google Shape;720;p36">
            <a:extLst>
              <a:ext uri="{FF2B5EF4-FFF2-40B4-BE49-F238E27FC236}">
                <a16:creationId xmlns:a16="http://schemas.microsoft.com/office/drawing/2014/main" id="{79032134-05FC-E3E4-9E38-5141622F2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Multi-</a:t>
            </a:r>
            <a:r>
              <a:rPr lang="en" dirty="0">
                <a:solidFill>
                  <a:schemeClr val="accent2"/>
                </a:solidFill>
              </a:rPr>
              <a:t>Paradigm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7" name="Google Shape;721;p36">
            <a:extLst>
              <a:ext uri="{FF2B5EF4-FFF2-40B4-BE49-F238E27FC236}">
                <a16:creationId xmlns:a16="http://schemas.microsoft.com/office/drawing/2014/main" id="{5E0504BD-6A4F-420F-9946-8D8487CBD8F6}"/>
              </a:ext>
            </a:extLst>
          </p:cNvPr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8" name="Google Shape;722;p36">
              <a:extLst>
                <a:ext uri="{FF2B5EF4-FFF2-40B4-BE49-F238E27FC236}">
                  <a16:creationId xmlns:a16="http://schemas.microsoft.com/office/drawing/2014/main" id="{81B81EFE-E289-E28F-A2A9-E3F741D09BF0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9" name="Google Shape;723;p36">
              <a:extLst>
                <a:ext uri="{FF2B5EF4-FFF2-40B4-BE49-F238E27FC236}">
                  <a16:creationId xmlns:a16="http://schemas.microsoft.com/office/drawing/2014/main" id="{77BD2A17-7B2A-7AE8-0B7B-44A571436776}"/>
                </a:ext>
              </a:extLst>
            </p:cNvPr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oogle Shape;724;p36">
            <a:extLst>
              <a:ext uri="{FF2B5EF4-FFF2-40B4-BE49-F238E27FC236}">
                <a16:creationId xmlns:a16="http://schemas.microsoft.com/office/drawing/2014/main" id="{12E94895-AF05-F0F5-17E0-979A9822CBEA}"/>
              </a:ext>
            </a:extLst>
          </p:cNvPr>
          <p:cNvGrpSpPr/>
          <p:nvPr/>
        </p:nvGrpSpPr>
        <p:grpSpPr>
          <a:xfrm>
            <a:off x="4908749" y="1752193"/>
            <a:ext cx="365741" cy="365755"/>
            <a:chOff x="5165638" y="1291400"/>
            <a:chExt cx="431400" cy="431875"/>
          </a:xfrm>
        </p:grpSpPr>
        <p:sp>
          <p:nvSpPr>
            <p:cNvPr id="11" name="Google Shape;725;p36">
              <a:extLst>
                <a:ext uri="{FF2B5EF4-FFF2-40B4-BE49-F238E27FC236}">
                  <a16:creationId xmlns:a16="http://schemas.microsoft.com/office/drawing/2014/main" id="{76749F25-5E9D-C43C-ACD1-D542A5D9C564}"/>
                </a:ext>
              </a:extLst>
            </p:cNvPr>
            <p:cNvSpPr/>
            <p:nvPr/>
          </p:nvSpPr>
          <p:spPr>
            <a:xfrm>
              <a:off x="5173688" y="1299925"/>
              <a:ext cx="414800" cy="252700"/>
            </a:xfrm>
            <a:custGeom>
              <a:avLst/>
              <a:gdLst/>
              <a:ahLst/>
              <a:cxnLst/>
              <a:rect l="l" t="t" r="r" b="b"/>
              <a:pathLst>
                <a:path w="16592" h="10108" extrusionOk="0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6;p36">
              <a:extLst>
                <a:ext uri="{FF2B5EF4-FFF2-40B4-BE49-F238E27FC236}">
                  <a16:creationId xmlns:a16="http://schemas.microsoft.com/office/drawing/2014/main" id="{94EABEE5-5604-476D-FE4D-33A66B0FDFA4}"/>
                </a:ext>
              </a:extLst>
            </p:cNvPr>
            <p:cNvSpPr/>
            <p:nvPr/>
          </p:nvSpPr>
          <p:spPr>
            <a:xfrm>
              <a:off x="5313538" y="1485300"/>
              <a:ext cx="135125" cy="229450"/>
            </a:xfrm>
            <a:custGeom>
              <a:avLst/>
              <a:gdLst/>
              <a:ahLst/>
              <a:cxnLst/>
              <a:rect l="l" t="t" r="r" b="b"/>
              <a:pathLst>
                <a:path w="5405" h="9178" extrusionOk="0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7;p36">
              <a:extLst>
                <a:ext uri="{FF2B5EF4-FFF2-40B4-BE49-F238E27FC236}">
                  <a16:creationId xmlns:a16="http://schemas.microsoft.com/office/drawing/2014/main" id="{542899FB-A3D2-16E0-762F-709E2D99D7AB}"/>
                </a:ext>
              </a:extLst>
            </p:cNvPr>
            <p:cNvSpPr/>
            <p:nvPr/>
          </p:nvSpPr>
          <p:spPr>
            <a:xfrm>
              <a:off x="5406438" y="1426525"/>
              <a:ext cx="19925" cy="16650"/>
            </a:xfrm>
            <a:custGeom>
              <a:avLst/>
              <a:gdLst/>
              <a:ahLst/>
              <a:cxnLst/>
              <a:rect l="l" t="t" r="r" b="b"/>
              <a:pathLst>
                <a:path w="797" h="666" extrusionOk="0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8;p36">
              <a:extLst>
                <a:ext uri="{FF2B5EF4-FFF2-40B4-BE49-F238E27FC236}">
                  <a16:creationId xmlns:a16="http://schemas.microsoft.com/office/drawing/2014/main" id="{287F4978-04FB-22BC-DD7F-B60E07116BB0}"/>
                </a:ext>
              </a:extLst>
            </p:cNvPr>
            <p:cNvSpPr/>
            <p:nvPr/>
          </p:nvSpPr>
          <p:spPr>
            <a:xfrm>
              <a:off x="5165638" y="1291400"/>
              <a:ext cx="431400" cy="431875"/>
            </a:xfrm>
            <a:custGeom>
              <a:avLst/>
              <a:gdLst/>
              <a:ahLst/>
              <a:cxnLst/>
              <a:rect l="l" t="t" r="r" b="b"/>
              <a:pathLst>
                <a:path w="17256" h="17275" extrusionOk="0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763;p36">
            <a:extLst>
              <a:ext uri="{FF2B5EF4-FFF2-40B4-BE49-F238E27FC236}">
                <a16:creationId xmlns:a16="http://schemas.microsoft.com/office/drawing/2014/main" id="{6593C559-A3AF-207D-3484-514E0DC44601}"/>
              </a:ext>
            </a:extLst>
          </p:cNvPr>
          <p:cNvGrpSpPr/>
          <p:nvPr/>
        </p:nvGrpSpPr>
        <p:grpSpPr>
          <a:xfrm>
            <a:off x="4802457" y="1691320"/>
            <a:ext cx="578325" cy="487500"/>
            <a:chOff x="1665363" y="1706700"/>
            <a:chExt cx="578325" cy="487500"/>
          </a:xfrm>
        </p:grpSpPr>
        <p:sp>
          <p:nvSpPr>
            <p:cNvPr id="16" name="Google Shape;764;p36">
              <a:extLst>
                <a:ext uri="{FF2B5EF4-FFF2-40B4-BE49-F238E27FC236}">
                  <a16:creationId xmlns:a16="http://schemas.microsoft.com/office/drawing/2014/main" id="{885E3FE4-3D91-AAFB-AD8E-632150EA619A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5;p36">
              <a:extLst>
                <a:ext uri="{FF2B5EF4-FFF2-40B4-BE49-F238E27FC236}">
                  <a16:creationId xmlns:a16="http://schemas.microsoft.com/office/drawing/2014/main" id="{007D70DE-5140-AD7D-1362-2E0355D3AD9E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766;p36">
            <a:extLst>
              <a:ext uri="{FF2B5EF4-FFF2-40B4-BE49-F238E27FC236}">
                <a16:creationId xmlns:a16="http://schemas.microsoft.com/office/drawing/2014/main" id="{8FB25E3E-3BC2-C6C7-1324-2819B7CA1A53}"/>
              </a:ext>
            </a:extLst>
          </p:cNvPr>
          <p:cNvGrpSpPr/>
          <p:nvPr/>
        </p:nvGrpSpPr>
        <p:grpSpPr>
          <a:xfrm>
            <a:off x="1488002" y="2386805"/>
            <a:ext cx="578325" cy="487500"/>
            <a:chOff x="4764875" y="1706700"/>
            <a:chExt cx="578325" cy="487500"/>
          </a:xfrm>
        </p:grpSpPr>
        <p:sp>
          <p:nvSpPr>
            <p:cNvPr id="19" name="Google Shape;767;p36">
              <a:extLst>
                <a:ext uri="{FF2B5EF4-FFF2-40B4-BE49-F238E27FC236}">
                  <a16:creationId xmlns:a16="http://schemas.microsoft.com/office/drawing/2014/main" id="{4030A6A2-A5AF-5A1E-0718-5EED4B397D37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68;p36">
              <a:extLst>
                <a:ext uri="{FF2B5EF4-FFF2-40B4-BE49-F238E27FC236}">
                  <a16:creationId xmlns:a16="http://schemas.microsoft.com/office/drawing/2014/main" id="{C0FA35C7-16E8-D72A-FA87-C9E07E16269C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769;p36">
            <a:extLst>
              <a:ext uri="{FF2B5EF4-FFF2-40B4-BE49-F238E27FC236}">
                <a16:creationId xmlns:a16="http://schemas.microsoft.com/office/drawing/2014/main" id="{DF8531E6-662F-C2F4-18D4-A7AEC01D9963}"/>
              </a:ext>
            </a:extLst>
          </p:cNvPr>
          <p:cNvGrpSpPr/>
          <p:nvPr/>
        </p:nvGrpSpPr>
        <p:grpSpPr>
          <a:xfrm>
            <a:off x="4802457" y="2964681"/>
            <a:ext cx="578325" cy="487500"/>
            <a:chOff x="5198688" y="3289450"/>
            <a:chExt cx="578325" cy="487500"/>
          </a:xfrm>
        </p:grpSpPr>
        <p:sp>
          <p:nvSpPr>
            <p:cNvPr id="22" name="Google Shape;770;p36">
              <a:extLst>
                <a:ext uri="{FF2B5EF4-FFF2-40B4-BE49-F238E27FC236}">
                  <a16:creationId xmlns:a16="http://schemas.microsoft.com/office/drawing/2014/main" id="{7361484E-AE99-1F5A-79B5-79C2ADD8C87C}"/>
                </a:ext>
              </a:extLst>
            </p:cNvPr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71;p36">
              <a:extLst>
                <a:ext uri="{FF2B5EF4-FFF2-40B4-BE49-F238E27FC236}">
                  <a16:creationId xmlns:a16="http://schemas.microsoft.com/office/drawing/2014/main" id="{8DAB572F-0729-4CAF-900E-DBCA6A7425EE}"/>
                </a:ext>
              </a:extLst>
            </p:cNvPr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772;p36">
            <a:extLst>
              <a:ext uri="{FF2B5EF4-FFF2-40B4-BE49-F238E27FC236}">
                <a16:creationId xmlns:a16="http://schemas.microsoft.com/office/drawing/2014/main" id="{8CF7DC0A-FB39-09D4-BF2D-E36123E4ABA5}"/>
              </a:ext>
            </a:extLst>
          </p:cNvPr>
          <p:cNvGrpSpPr/>
          <p:nvPr/>
        </p:nvGrpSpPr>
        <p:grpSpPr>
          <a:xfrm>
            <a:off x="1487860" y="1271364"/>
            <a:ext cx="578325" cy="487500"/>
            <a:chOff x="2099175" y="3289450"/>
            <a:chExt cx="578325" cy="487500"/>
          </a:xfrm>
        </p:grpSpPr>
        <p:sp>
          <p:nvSpPr>
            <p:cNvPr id="25" name="Google Shape;773;p36">
              <a:extLst>
                <a:ext uri="{FF2B5EF4-FFF2-40B4-BE49-F238E27FC236}">
                  <a16:creationId xmlns:a16="http://schemas.microsoft.com/office/drawing/2014/main" id="{EB5BE60C-65B9-B6BE-0FB3-FE5E8482DDA6}"/>
                </a:ext>
              </a:extLst>
            </p:cNvPr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74;p36">
              <a:extLst>
                <a:ext uri="{FF2B5EF4-FFF2-40B4-BE49-F238E27FC236}">
                  <a16:creationId xmlns:a16="http://schemas.microsoft.com/office/drawing/2014/main" id="{EBD20EF8-542C-084E-5A82-ECA7A3EE29B7}"/>
                </a:ext>
              </a:extLst>
            </p:cNvPr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775;p36">
            <a:extLst>
              <a:ext uri="{FF2B5EF4-FFF2-40B4-BE49-F238E27FC236}">
                <a16:creationId xmlns:a16="http://schemas.microsoft.com/office/drawing/2014/main" id="{138556CA-2F5A-070E-25AD-4D6AB8218D05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Presentation: PHP</a:t>
            </a:r>
          </a:p>
        </p:txBody>
      </p:sp>
      <p:sp>
        <p:nvSpPr>
          <p:cNvPr id="28" name="Google Shape;776;p36">
            <a:extLst>
              <a:ext uri="{FF2B5EF4-FFF2-40B4-BE49-F238E27FC236}">
                <a16:creationId xmlns:a16="http://schemas.microsoft.com/office/drawing/2014/main" id="{83C5F20C-8C14-4635-D616-52133604CBCC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presentation.php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9" name="Google Shape;777;p36">
            <a:extLst>
              <a:ext uri="{FF2B5EF4-FFF2-40B4-BE49-F238E27FC236}">
                <a16:creationId xmlns:a16="http://schemas.microsoft.com/office/drawing/2014/main" id="{BC8B876D-5D75-73BA-1F60-6CC6228ACE8C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live-</a:t>
            </a:r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demo.php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0" name="Google Shape;715;p36">
            <a:extLst>
              <a:ext uri="{FF2B5EF4-FFF2-40B4-BE49-F238E27FC236}">
                <a16:creationId xmlns:a16="http://schemas.microsoft.com/office/drawing/2014/main" id="{FC18D1C3-0617-31E6-0D18-AB614FD7FBA9}"/>
              </a:ext>
            </a:extLst>
          </p:cNvPr>
          <p:cNvSpPr txBox="1">
            <a:spLocks/>
          </p:cNvSpPr>
          <p:nvPr/>
        </p:nvSpPr>
        <p:spPr>
          <a:xfrm>
            <a:off x="2211123" y="3475278"/>
            <a:ext cx="2591334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>
                <a:solidFill>
                  <a:srgbClr val="FF5858"/>
                </a:solidFill>
              </a:rPr>
              <a:t>Reflective</a:t>
            </a:r>
          </a:p>
        </p:txBody>
      </p:sp>
      <p:grpSp>
        <p:nvGrpSpPr>
          <p:cNvPr id="31" name="Google Shape;766;p36">
            <a:extLst>
              <a:ext uri="{FF2B5EF4-FFF2-40B4-BE49-F238E27FC236}">
                <a16:creationId xmlns:a16="http://schemas.microsoft.com/office/drawing/2014/main" id="{000F8EEE-967A-44A4-0BDC-E3D4FBF71224}"/>
              </a:ext>
            </a:extLst>
          </p:cNvPr>
          <p:cNvGrpSpPr/>
          <p:nvPr/>
        </p:nvGrpSpPr>
        <p:grpSpPr>
          <a:xfrm>
            <a:off x="1489877" y="3408276"/>
            <a:ext cx="578325" cy="487500"/>
            <a:chOff x="4764875" y="1706700"/>
            <a:chExt cx="578325" cy="487500"/>
          </a:xfrm>
        </p:grpSpPr>
        <p:sp>
          <p:nvSpPr>
            <p:cNvPr id="32" name="Google Shape;767;p36">
              <a:extLst>
                <a:ext uri="{FF2B5EF4-FFF2-40B4-BE49-F238E27FC236}">
                  <a16:creationId xmlns:a16="http://schemas.microsoft.com/office/drawing/2014/main" id="{25DB4336-D75B-EFC2-5F83-DE388B61C682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8;p36">
              <a:extLst>
                <a:ext uri="{FF2B5EF4-FFF2-40B4-BE49-F238E27FC236}">
                  <a16:creationId xmlns:a16="http://schemas.microsoft.com/office/drawing/2014/main" id="{00DF2069-4F2A-E608-0460-24A08185C6EB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2674;p50">
            <a:extLst>
              <a:ext uri="{FF2B5EF4-FFF2-40B4-BE49-F238E27FC236}">
                <a16:creationId xmlns:a16="http://schemas.microsoft.com/office/drawing/2014/main" id="{9109CE31-B62C-4E12-E746-26328A28401D}"/>
              </a:ext>
            </a:extLst>
          </p:cNvPr>
          <p:cNvGrpSpPr/>
          <p:nvPr/>
        </p:nvGrpSpPr>
        <p:grpSpPr>
          <a:xfrm>
            <a:off x="1635237" y="3469153"/>
            <a:ext cx="296094" cy="365746"/>
            <a:chOff x="7031913" y="1356000"/>
            <a:chExt cx="314325" cy="382100"/>
          </a:xfrm>
        </p:grpSpPr>
        <p:sp>
          <p:nvSpPr>
            <p:cNvPr id="35" name="Google Shape;2675;p50">
              <a:extLst>
                <a:ext uri="{FF2B5EF4-FFF2-40B4-BE49-F238E27FC236}">
                  <a16:creationId xmlns:a16="http://schemas.microsoft.com/office/drawing/2014/main" id="{7B32E01E-1F6F-CF04-C88A-BAD34DE373E7}"/>
                </a:ext>
              </a:extLst>
            </p:cNvPr>
            <p:cNvSpPr/>
            <p:nvPr/>
          </p:nvSpPr>
          <p:spPr>
            <a:xfrm>
              <a:off x="7040438" y="1472500"/>
              <a:ext cx="298675" cy="258375"/>
            </a:xfrm>
            <a:custGeom>
              <a:avLst/>
              <a:gdLst/>
              <a:ahLst/>
              <a:cxnLst/>
              <a:rect l="l" t="t" r="r" b="b"/>
              <a:pathLst>
                <a:path w="11947" h="10335" extrusionOk="0">
                  <a:moveTo>
                    <a:pt x="2390" y="0"/>
                  </a:moveTo>
                  <a:lnTo>
                    <a:pt x="1" y="2977"/>
                  </a:lnTo>
                  <a:lnTo>
                    <a:pt x="5974" y="10334"/>
                  </a:lnTo>
                  <a:lnTo>
                    <a:pt x="11947" y="2977"/>
                  </a:lnTo>
                  <a:lnTo>
                    <a:pt x="9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76;p50">
              <a:extLst>
                <a:ext uri="{FF2B5EF4-FFF2-40B4-BE49-F238E27FC236}">
                  <a16:creationId xmlns:a16="http://schemas.microsoft.com/office/drawing/2014/main" id="{591140F0-21AD-7DF9-8CCE-EA68079A92EA}"/>
                </a:ext>
              </a:extLst>
            </p:cNvPr>
            <p:cNvSpPr/>
            <p:nvPr/>
          </p:nvSpPr>
          <p:spPr>
            <a:xfrm>
              <a:off x="7179813" y="1539325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9" y="1"/>
                  </a:moveTo>
                  <a:cubicBezTo>
                    <a:pt x="1" y="1"/>
                    <a:pt x="1" y="608"/>
                    <a:pt x="399" y="608"/>
                  </a:cubicBezTo>
                  <a:cubicBezTo>
                    <a:pt x="797" y="608"/>
                    <a:pt x="797" y="1"/>
                    <a:pt x="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77;p50">
              <a:extLst>
                <a:ext uri="{FF2B5EF4-FFF2-40B4-BE49-F238E27FC236}">
                  <a16:creationId xmlns:a16="http://schemas.microsoft.com/office/drawing/2014/main" id="{DE70EC71-C078-F110-F41C-5D9525DC7B67}"/>
                </a:ext>
              </a:extLst>
            </p:cNvPr>
            <p:cNvSpPr/>
            <p:nvPr/>
          </p:nvSpPr>
          <p:spPr>
            <a:xfrm>
              <a:off x="7182188" y="1356000"/>
              <a:ext cx="14725" cy="64250"/>
            </a:xfrm>
            <a:custGeom>
              <a:avLst/>
              <a:gdLst/>
              <a:ahLst/>
              <a:cxnLst/>
              <a:rect l="l" t="t" r="r" b="b"/>
              <a:pathLst>
                <a:path w="589" h="2570" extrusionOk="0">
                  <a:moveTo>
                    <a:pt x="294" y="0"/>
                  </a:moveTo>
                  <a:cubicBezTo>
                    <a:pt x="147" y="0"/>
                    <a:pt x="0" y="100"/>
                    <a:pt x="0" y="299"/>
                  </a:cubicBezTo>
                  <a:lnTo>
                    <a:pt x="0" y="2271"/>
                  </a:lnTo>
                  <a:cubicBezTo>
                    <a:pt x="0" y="2470"/>
                    <a:pt x="147" y="2570"/>
                    <a:pt x="294" y="2570"/>
                  </a:cubicBezTo>
                  <a:cubicBezTo>
                    <a:pt x="441" y="2570"/>
                    <a:pt x="588" y="2470"/>
                    <a:pt x="588" y="2271"/>
                  </a:cubicBezTo>
                  <a:lnTo>
                    <a:pt x="588" y="299"/>
                  </a:lnTo>
                  <a:cubicBezTo>
                    <a:pt x="588" y="100"/>
                    <a:pt x="441" y="0"/>
                    <a:pt x="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78;p50">
              <a:extLst>
                <a:ext uri="{FF2B5EF4-FFF2-40B4-BE49-F238E27FC236}">
                  <a16:creationId xmlns:a16="http://schemas.microsoft.com/office/drawing/2014/main" id="{E32F5143-28D0-4569-F885-D8D16612E3DC}"/>
                </a:ext>
              </a:extLst>
            </p:cNvPr>
            <p:cNvSpPr/>
            <p:nvPr/>
          </p:nvSpPr>
          <p:spPr>
            <a:xfrm>
              <a:off x="7063863" y="1391000"/>
              <a:ext cx="41550" cy="54025"/>
            </a:xfrm>
            <a:custGeom>
              <a:avLst/>
              <a:gdLst/>
              <a:ahLst/>
              <a:cxnLst/>
              <a:rect l="l" t="t" r="r" b="b"/>
              <a:pathLst>
                <a:path w="1662" h="2161" extrusionOk="0">
                  <a:moveTo>
                    <a:pt x="420" y="1"/>
                  </a:moveTo>
                  <a:cubicBezTo>
                    <a:pt x="209" y="1"/>
                    <a:pt x="1" y="218"/>
                    <a:pt x="145" y="454"/>
                  </a:cubicBezTo>
                  <a:lnTo>
                    <a:pt x="1036" y="2009"/>
                  </a:lnTo>
                  <a:cubicBezTo>
                    <a:pt x="1099" y="2110"/>
                    <a:pt x="1196" y="2161"/>
                    <a:pt x="1298" y="2161"/>
                  </a:cubicBezTo>
                  <a:cubicBezTo>
                    <a:pt x="1350" y="2161"/>
                    <a:pt x="1402" y="2148"/>
                    <a:pt x="1453" y="2123"/>
                  </a:cubicBezTo>
                  <a:cubicBezTo>
                    <a:pt x="1605" y="2047"/>
                    <a:pt x="1662" y="1857"/>
                    <a:pt x="1567" y="1705"/>
                  </a:cubicBezTo>
                  <a:lnTo>
                    <a:pt x="676" y="151"/>
                  </a:lnTo>
                  <a:cubicBezTo>
                    <a:pt x="611" y="45"/>
                    <a:pt x="515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79;p50">
              <a:extLst>
                <a:ext uri="{FF2B5EF4-FFF2-40B4-BE49-F238E27FC236}">
                  <a16:creationId xmlns:a16="http://schemas.microsoft.com/office/drawing/2014/main" id="{43FF434D-C46B-8E4E-E6F7-AEA31E97482A}"/>
                </a:ext>
              </a:extLst>
            </p:cNvPr>
            <p:cNvSpPr/>
            <p:nvPr/>
          </p:nvSpPr>
          <p:spPr>
            <a:xfrm>
              <a:off x="7272913" y="1391175"/>
              <a:ext cx="42250" cy="53800"/>
            </a:xfrm>
            <a:custGeom>
              <a:avLst/>
              <a:gdLst/>
              <a:ahLst/>
              <a:cxnLst/>
              <a:rect l="l" t="t" r="r" b="b"/>
              <a:pathLst>
                <a:path w="1690" h="2152" extrusionOk="0">
                  <a:moveTo>
                    <a:pt x="1287" y="0"/>
                  </a:moveTo>
                  <a:cubicBezTo>
                    <a:pt x="1192" y="0"/>
                    <a:pt x="1096" y="47"/>
                    <a:pt x="1036" y="163"/>
                  </a:cubicBezTo>
                  <a:lnTo>
                    <a:pt x="145" y="1698"/>
                  </a:lnTo>
                  <a:cubicBezTo>
                    <a:pt x="1" y="1934"/>
                    <a:pt x="209" y="2151"/>
                    <a:pt x="414" y="2151"/>
                  </a:cubicBezTo>
                  <a:cubicBezTo>
                    <a:pt x="506" y="2151"/>
                    <a:pt x="598" y="2108"/>
                    <a:pt x="657" y="2002"/>
                  </a:cubicBezTo>
                  <a:lnTo>
                    <a:pt x="1548" y="447"/>
                  </a:lnTo>
                  <a:cubicBezTo>
                    <a:pt x="1690" y="215"/>
                    <a:pt x="1489" y="0"/>
                    <a:pt x="1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80;p50">
              <a:extLst>
                <a:ext uri="{FF2B5EF4-FFF2-40B4-BE49-F238E27FC236}">
                  <a16:creationId xmlns:a16="http://schemas.microsoft.com/office/drawing/2014/main" id="{01223B37-D1A2-57A3-3F13-37F1E32A49E9}"/>
                </a:ext>
              </a:extLst>
            </p:cNvPr>
            <p:cNvSpPr/>
            <p:nvPr/>
          </p:nvSpPr>
          <p:spPr>
            <a:xfrm>
              <a:off x="7031913" y="1464900"/>
              <a:ext cx="314325" cy="273200"/>
            </a:xfrm>
            <a:custGeom>
              <a:avLst/>
              <a:gdLst/>
              <a:ahLst/>
              <a:cxnLst/>
              <a:rect l="l" t="t" r="r" b="b"/>
              <a:pathLst>
                <a:path w="12573" h="10928" extrusionOk="0">
                  <a:moveTo>
                    <a:pt x="5670" y="589"/>
                  </a:moveTo>
                  <a:lnTo>
                    <a:pt x="3888" y="2712"/>
                  </a:lnTo>
                  <a:lnTo>
                    <a:pt x="3148" y="589"/>
                  </a:lnTo>
                  <a:close/>
                  <a:moveTo>
                    <a:pt x="9481" y="589"/>
                  </a:moveTo>
                  <a:lnTo>
                    <a:pt x="8761" y="2712"/>
                  </a:lnTo>
                  <a:lnTo>
                    <a:pt x="6959" y="589"/>
                  </a:lnTo>
                  <a:close/>
                  <a:moveTo>
                    <a:pt x="2617" y="911"/>
                  </a:moveTo>
                  <a:lnTo>
                    <a:pt x="3319" y="2978"/>
                  </a:lnTo>
                  <a:lnTo>
                    <a:pt x="949" y="2978"/>
                  </a:lnTo>
                  <a:lnTo>
                    <a:pt x="2617" y="911"/>
                  </a:lnTo>
                  <a:close/>
                  <a:moveTo>
                    <a:pt x="9993" y="911"/>
                  </a:moveTo>
                  <a:lnTo>
                    <a:pt x="11643" y="2978"/>
                  </a:lnTo>
                  <a:lnTo>
                    <a:pt x="9273" y="2978"/>
                  </a:lnTo>
                  <a:lnTo>
                    <a:pt x="9993" y="911"/>
                  </a:lnTo>
                  <a:close/>
                  <a:moveTo>
                    <a:pt x="3565" y="3585"/>
                  </a:moveTo>
                  <a:lnTo>
                    <a:pt x="5480" y="9121"/>
                  </a:lnTo>
                  <a:lnTo>
                    <a:pt x="968" y="3585"/>
                  </a:lnTo>
                  <a:close/>
                  <a:moveTo>
                    <a:pt x="11662" y="3585"/>
                  </a:moveTo>
                  <a:lnTo>
                    <a:pt x="7149" y="9121"/>
                  </a:lnTo>
                  <a:lnTo>
                    <a:pt x="9064" y="3585"/>
                  </a:lnTo>
                  <a:close/>
                  <a:moveTo>
                    <a:pt x="6315" y="759"/>
                  </a:moveTo>
                  <a:lnTo>
                    <a:pt x="8211" y="2978"/>
                  </a:lnTo>
                  <a:lnTo>
                    <a:pt x="7509" y="2978"/>
                  </a:lnTo>
                  <a:cubicBezTo>
                    <a:pt x="7111" y="2978"/>
                    <a:pt x="7111" y="3585"/>
                    <a:pt x="7509" y="3585"/>
                  </a:cubicBezTo>
                  <a:lnTo>
                    <a:pt x="8438" y="3585"/>
                  </a:lnTo>
                  <a:lnTo>
                    <a:pt x="6315" y="9728"/>
                  </a:lnTo>
                  <a:lnTo>
                    <a:pt x="4172" y="3585"/>
                  </a:lnTo>
                  <a:lnTo>
                    <a:pt x="5120" y="3585"/>
                  </a:lnTo>
                  <a:cubicBezTo>
                    <a:pt x="5518" y="3585"/>
                    <a:pt x="5518" y="2978"/>
                    <a:pt x="5120" y="2978"/>
                  </a:cubicBezTo>
                  <a:lnTo>
                    <a:pt x="4419" y="2978"/>
                  </a:lnTo>
                  <a:lnTo>
                    <a:pt x="6315" y="759"/>
                  </a:lnTo>
                  <a:close/>
                  <a:moveTo>
                    <a:pt x="2712" y="1"/>
                  </a:moveTo>
                  <a:cubicBezTo>
                    <a:pt x="2636" y="1"/>
                    <a:pt x="2541" y="39"/>
                    <a:pt x="2484" y="115"/>
                  </a:cubicBezTo>
                  <a:lnTo>
                    <a:pt x="95" y="3092"/>
                  </a:lnTo>
                  <a:cubicBezTo>
                    <a:pt x="1" y="3205"/>
                    <a:pt x="1" y="3357"/>
                    <a:pt x="95" y="3471"/>
                  </a:cubicBezTo>
                  <a:lnTo>
                    <a:pt x="6068" y="10828"/>
                  </a:lnTo>
                  <a:cubicBezTo>
                    <a:pt x="6135" y="10894"/>
                    <a:pt x="6220" y="10927"/>
                    <a:pt x="6305" y="10927"/>
                  </a:cubicBezTo>
                  <a:cubicBezTo>
                    <a:pt x="6391" y="10927"/>
                    <a:pt x="6476" y="10894"/>
                    <a:pt x="6542" y="10828"/>
                  </a:cubicBezTo>
                  <a:lnTo>
                    <a:pt x="12515" y="3471"/>
                  </a:lnTo>
                  <a:cubicBezTo>
                    <a:pt x="12553" y="3414"/>
                    <a:pt x="12572" y="3357"/>
                    <a:pt x="12572" y="3281"/>
                  </a:cubicBezTo>
                  <a:cubicBezTo>
                    <a:pt x="12572" y="3224"/>
                    <a:pt x="12553" y="3148"/>
                    <a:pt x="12515" y="3092"/>
                  </a:cubicBezTo>
                  <a:lnTo>
                    <a:pt x="10126" y="115"/>
                  </a:lnTo>
                  <a:cubicBezTo>
                    <a:pt x="10069" y="39"/>
                    <a:pt x="9974" y="1"/>
                    <a:pt x="98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2981;p50">
            <a:extLst>
              <a:ext uri="{FF2B5EF4-FFF2-40B4-BE49-F238E27FC236}">
                <a16:creationId xmlns:a16="http://schemas.microsoft.com/office/drawing/2014/main" id="{69E04DC2-17A8-847D-1099-D687539E721F}"/>
              </a:ext>
            </a:extLst>
          </p:cNvPr>
          <p:cNvGrpSpPr/>
          <p:nvPr/>
        </p:nvGrpSpPr>
        <p:grpSpPr>
          <a:xfrm>
            <a:off x="1601440" y="2452027"/>
            <a:ext cx="365736" cy="365741"/>
            <a:chOff x="6559538" y="4194875"/>
            <a:chExt cx="532600" cy="528375"/>
          </a:xfrm>
        </p:grpSpPr>
        <p:sp>
          <p:nvSpPr>
            <p:cNvPr id="42" name="Google Shape;2982;p50">
              <a:extLst>
                <a:ext uri="{FF2B5EF4-FFF2-40B4-BE49-F238E27FC236}">
                  <a16:creationId xmlns:a16="http://schemas.microsoft.com/office/drawing/2014/main" id="{1CBA02B6-4DB1-399B-B71C-DB7977744737}"/>
                </a:ext>
              </a:extLst>
            </p:cNvPr>
            <p:cNvSpPr/>
            <p:nvPr/>
          </p:nvSpPr>
          <p:spPr>
            <a:xfrm>
              <a:off x="6728063" y="4223800"/>
              <a:ext cx="334700" cy="335175"/>
            </a:xfrm>
            <a:custGeom>
              <a:avLst/>
              <a:gdLst/>
              <a:ahLst/>
              <a:cxnLst/>
              <a:rect l="l" t="t" r="r" b="b"/>
              <a:pathLst>
                <a:path w="13388" h="13407" extrusionOk="0">
                  <a:moveTo>
                    <a:pt x="10220" y="1"/>
                  </a:moveTo>
                  <a:cubicBezTo>
                    <a:pt x="8267" y="588"/>
                    <a:pt x="5916" y="1631"/>
                    <a:pt x="4096" y="3452"/>
                  </a:cubicBezTo>
                  <a:cubicBezTo>
                    <a:pt x="3337" y="4210"/>
                    <a:pt x="2655" y="4987"/>
                    <a:pt x="2010" y="5822"/>
                  </a:cubicBezTo>
                  <a:cubicBezTo>
                    <a:pt x="1233" y="6808"/>
                    <a:pt x="569" y="7870"/>
                    <a:pt x="0" y="9007"/>
                  </a:cubicBezTo>
                  <a:cubicBezTo>
                    <a:pt x="2029" y="9747"/>
                    <a:pt x="3641" y="11358"/>
                    <a:pt x="4399" y="13406"/>
                  </a:cubicBezTo>
                  <a:cubicBezTo>
                    <a:pt x="5518" y="12837"/>
                    <a:pt x="6580" y="12155"/>
                    <a:pt x="7566" y="11377"/>
                  </a:cubicBezTo>
                  <a:cubicBezTo>
                    <a:pt x="8400" y="10733"/>
                    <a:pt x="9178" y="10050"/>
                    <a:pt x="9936" y="9292"/>
                  </a:cubicBezTo>
                  <a:cubicBezTo>
                    <a:pt x="11756" y="7471"/>
                    <a:pt x="12799" y="5139"/>
                    <a:pt x="13387" y="3167"/>
                  </a:cubicBezTo>
                  <a:lnTo>
                    <a:pt x="10239" y="20"/>
                  </a:lnTo>
                  <a:lnTo>
                    <a:pt x="10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83;p50">
              <a:extLst>
                <a:ext uri="{FF2B5EF4-FFF2-40B4-BE49-F238E27FC236}">
                  <a16:creationId xmlns:a16="http://schemas.microsoft.com/office/drawing/2014/main" id="{2A5FEFFB-91D8-DA3B-9DC6-71D15A99C3E4}"/>
                </a:ext>
              </a:extLst>
            </p:cNvPr>
            <p:cNvSpPr/>
            <p:nvPr/>
          </p:nvSpPr>
          <p:spPr>
            <a:xfrm>
              <a:off x="6678763" y="4509175"/>
              <a:ext cx="101000" cy="100525"/>
            </a:xfrm>
            <a:custGeom>
              <a:avLst/>
              <a:gdLst/>
              <a:ahLst/>
              <a:cxnLst/>
              <a:rect l="l" t="t" r="r" b="b"/>
              <a:pathLst>
                <a:path w="4040" h="4021" extrusionOk="0">
                  <a:moveTo>
                    <a:pt x="1839" y="0"/>
                  </a:moveTo>
                  <a:cubicBezTo>
                    <a:pt x="1593" y="152"/>
                    <a:pt x="1384" y="323"/>
                    <a:pt x="1176" y="531"/>
                  </a:cubicBezTo>
                  <a:cubicBezTo>
                    <a:pt x="209" y="1479"/>
                    <a:pt x="0" y="4020"/>
                    <a:pt x="0" y="4020"/>
                  </a:cubicBezTo>
                  <a:cubicBezTo>
                    <a:pt x="0" y="4020"/>
                    <a:pt x="2541" y="3812"/>
                    <a:pt x="3508" y="2864"/>
                  </a:cubicBezTo>
                  <a:cubicBezTo>
                    <a:pt x="3717" y="2655"/>
                    <a:pt x="3887" y="2427"/>
                    <a:pt x="4039" y="2181"/>
                  </a:cubicBezTo>
                  <a:lnTo>
                    <a:pt x="18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84;p50">
              <a:extLst>
                <a:ext uri="{FF2B5EF4-FFF2-40B4-BE49-F238E27FC236}">
                  <a16:creationId xmlns:a16="http://schemas.microsoft.com/office/drawing/2014/main" id="{0F09D661-1D0A-3DF6-99B7-74FDC6782FFA}"/>
                </a:ext>
              </a:extLst>
            </p:cNvPr>
            <p:cNvSpPr/>
            <p:nvPr/>
          </p:nvSpPr>
          <p:spPr>
            <a:xfrm>
              <a:off x="6891588" y="4298475"/>
              <a:ext cx="110950" cy="82725"/>
            </a:xfrm>
            <a:custGeom>
              <a:avLst/>
              <a:gdLst/>
              <a:ahLst/>
              <a:cxnLst/>
              <a:rect l="l" t="t" r="r" b="b"/>
              <a:pathLst>
                <a:path w="4438" h="3309" extrusionOk="0">
                  <a:moveTo>
                    <a:pt x="2229" y="0"/>
                  </a:moveTo>
                  <a:cubicBezTo>
                    <a:pt x="1807" y="0"/>
                    <a:pt x="1385" y="161"/>
                    <a:pt x="1063" y="484"/>
                  </a:cubicBezTo>
                  <a:cubicBezTo>
                    <a:pt x="1" y="1526"/>
                    <a:pt x="740" y="3309"/>
                    <a:pt x="2219" y="3309"/>
                  </a:cubicBezTo>
                  <a:cubicBezTo>
                    <a:pt x="3698" y="3309"/>
                    <a:pt x="4438" y="1526"/>
                    <a:pt x="3395" y="484"/>
                  </a:cubicBezTo>
                  <a:cubicBezTo>
                    <a:pt x="3073" y="161"/>
                    <a:pt x="2651" y="0"/>
                    <a:pt x="2229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85;p50">
              <a:extLst>
                <a:ext uri="{FF2B5EF4-FFF2-40B4-BE49-F238E27FC236}">
                  <a16:creationId xmlns:a16="http://schemas.microsoft.com/office/drawing/2014/main" id="{CB29BA76-7C2D-8130-6DD5-1DCE631D8A71}"/>
                </a:ext>
              </a:extLst>
            </p:cNvPr>
            <p:cNvSpPr/>
            <p:nvPr/>
          </p:nvSpPr>
          <p:spPr>
            <a:xfrm>
              <a:off x="6984038" y="4205325"/>
              <a:ext cx="97675" cy="97675"/>
            </a:xfrm>
            <a:custGeom>
              <a:avLst/>
              <a:gdLst/>
              <a:ahLst/>
              <a:cxnLst/>
              <a:rect l="l" t="t" r="r" b="b"/>
              <a:pathLst>
                <a:path w="3907" h="3907" extrusionOk="0">
                  <a:moveTo>
                    <a:pt x="3907" y="0"/>
                  </a:moveTo>
                  <a:lnTo>
                    <a:pt x="3907" y="0"/>
                  </a:lnTo>
                  <a:cubicBezTo>
                    <a:pt x="2579" y="114"/>
                    <a:pt x="1271" y="360"/>
                    <a:pt x="0" y="759"/>
                  </a:cubicBezTo>
                  <a:lnTo>
                    <a:pt x="3148" y="3906"/>
                  </a:lnTo>
                  <a:cubicBezTo>
                    <a:pt x="3546" y="2636"/>
                    <a:pt x="3793" y="1327"/>
                    <a:pt x="3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86;p50">
              <a:extLst>
                <a:ext uri="{FF2B5EF4-FFF2-40B4-BE49-F238E27FC236}">
                  <a16:creationId xmlns:a16="http://schemas.microsoft.com/office/drawing/2014/main" id="{CFE5F55F-A89E-51CC-5243-72437807638C}"/>
                </a:ext>
              </a:extLst>
            </p:cNvPr>
            <p:cNvSpPr/>
            <p:nvPr/>
          </p:nvSpPr>
          <p:spPr>
            <a:xfrm>
              <a:off x="6826663" y="4508225"/>
              <a:ext cx="109525" cy="204325"/>
            </a:xfrm>
            <a:custGeom>
              <a:avLst/>
              <a:gdLst/>
              <a:ahLst/>
              <a:cxnLst/>
              <a:rect l="l" t="t" r="r" b="b"/>
              <a:pathLst>
                <a:path w="4381" h="8173" extrusionOk="0">
                  <a:moveTo>
                    <a:pt x="3641" y="0"/>
                  </a:moveTo>
                  <a:cubicBezTo>
                    <a:pt x="2655" y="778"/>
                    <a:pt x="1593" y="1442"/>
                    <a:pt x="474" y="2010"/>
                  </a:cubicBezTo>
                  <a:cubicBezTo>
                    <a:pt x="1214" y="4039"/>
                    <a:pt x="1043" y="6296"/>
                    <a:pt x="0" y="8173"/>
                  </a:cubicBezTo>
                  <a:cubicBezTo>
                    <a:pt x="2882" y="6580"/>
                    <a:pt x="4380" y="3262"/>
                    <a:pt x="3641" y="38"/>
                  </a:cubicBezTo>
                  <a:lnTo>
                    <a:pt x="3641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87;p50">
              <a:extLst>
                <a:ext uri="{FF2B5EF4-FFF2-40B4-BE49-F238E27FC236}">
                  <a16:creationId xmlns:a16="http://schemas.microsoft.com/office/drawing/2014/main" id="{F9105205-216D-7186-DC96-B1623538651C}"/>
                </a:ext>
              </a:extLst>
            </p:cNvPr>
            <p:cNvSpPr/>
            <p:nvPr/>
          </p:nvSpPr>
          <p:spPr>
            <a:xfrm>
              <a:off x="6573988" y="4364700"/>
              <a:ext cx="204350" cy="96150"/>
            </a:xfrm>
            <a:custGeom>
              <a:avLst/>
              <a:gdLst/>
              <a:ahLst/>
              <a:cxnLst/>
              <a:rect l="l" t="t" r="r" b="b"/>
              <a:pathLst>
                <a:path w="8174" h="3846" extrusionOk="0">
                  <a:moveTo>
                    <a:pt x="6502" y="0"/>
                  </a:moveTo>
                  <a:cubicBezTo>
                    <a:pt x="4549" y="0"/>
                    <a:pt x="2658" y="771"/>
                    <a:pt x="1252" y="2177"/>
                  </a:cubicBezTo>
                  <a:cubicBezTo>
                    <a:pt x="759" y="2670"/>
                    <a:pt x="342" y="3220"/>
                    <a:pt x="1" y="3845"/>
                  </a:cubicBezTo>
                  <a:cubicBezTo>
                    <a:pt x="1105" y="3221"/>
                    <a:pt x="2341" y="2904"/>
                    <a:pt x="3584" y="2904"/>
                  </a:cubicBezTo>
                  <a:cubicBezTo>
                    <a:pt x="4454" y="2904"/>
                    <a:pt x="5328" y="3059"/>
                    <a:pt x="6163" y="3371"/>
                  </a:cubicBezTo>
                  <a:cubicBezTo>
                    <a:pt x="6732" y="2234"/>
                    <a:pt x="7396" y="1172"/>
                    <a:pt x="8173" y="186"/>
                  </a:cubicBezTo>
                  <a:lnTo>
                    <a:pt x="8154" y="167"/>
                  </a:lnTo>
                  <a:lnTo>
                    <a:pt x="8154" y="186"/>
                  </a:lnTo>
                  <a:cubicBezTo>
                    <a:pt x="7605" y="61"/>
                    <a:pt x="7051" y="0"/>
                    <a:pt x="6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88;p50">
              <a:extLst>
                <a:ext uri="{FF2B5EF4-FFF2-40B4-BE49-F238E27FC236}">
                  <a16:creationId xmlns:a16="http://schemas.microsoft.com/office/drawing/2014/main" id="{439998B9-9654-FEF4-EA97-CF8CD7D72C91}"/>
                </a:ext>
              </a:extLst>
            </p:cNvPr>
            <p:cNvSpPr/>
            <p:nvPr/>
          </p:nvSpPr>
          <p:spPr>
            <a:xfrm>
              <a:off x="6711938" y="4448975"/>
              <a:ext cx="126125" cy="124450"/>
            </a:xfrm>
            <a:custGeom>
              <a:avLst/>
              <a:gdLst/>
              <a:ahLst/>
              <a:cxnLst/>
              <a:rect l="l" t="t" r="r" b="b"/>
              <a:pathLst>
                <a:path w="5045" h="4978" extrusionOk="0">
                  <a:moveTo>
                    <a:pt x="645" y="0"/>
                  </a:moveTo>
                  <a:cubicBezTo>
                    <a:pt x="418" y="436"/>
                    <a:pt x="228" y="910"/>
                    <a:pt x="95" y="1384"/>
                  </a:cubicBezTo>
                  <a:cubicBezTo>
                    <a:pt x="1" y="1669"/>
                    <a:pt x="95" y="1972"/>
                    <a:pt x="304" y="2181"/>
                  </a:cubicBezTo>
                  <a:lnTo>
                    <a:pt x="2845" y="4741"/>
                  </a:lnTo>
                  <a:cubicBezTo>
                    <a:pt x="3000" y="4896"/>
                    <a:pt x="3209" y="4978"/>
                    <a:pt x="3423" y="4978"/>
                  </a:cubicBezTo>
                  <a:cubicBezTo>
                    <a:pt x="3495" y="4978"/>
                    <a:pt x="3569" y="4968"/>
                    <a:pt x="3641" y="4949"/>
                  </a:cubicBezTo>
                  <a:cubicBezTo>
                    <a:pt x="4134" y="4798"/>
                    <a:pt x="4589" y="4627"/>
                    <a:pt x="5044" y="4399"/>
                  </a:cubicBezTo>
                  <a:cubicBezTo>
                    <a:pt x="4286" y="2351"/>
                    <a:pt x="2674" y="740"/>
                    <a:pt x="6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89;p50">
              <a:extLst>
                <a:ext uri="{FF2B5EF4-FFF2-40B4-BE49-F238E27FC236}">
                  <a16:creationId xmlns:a16="http://schemas.microsoft.com/office/drawing/2014/main" id="{7F9ECDFE-7285-FD47-0EED-BA4F4350AF35}"/>
                </a:ext>
              </a:extLst>
            </p:cNvPr>
            <p:cNvSpPr/>
            <p:nvPr/>
          </p:nvSpPr>
          <p:spPr>
            <a:xfrm>
              <a:off x="6846088" y="43295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1" y="1"/>
                  </a:moveTo>
                  <a:cubicBezTo>
                    <a:pt x="171" y="1"/>
                    <a:pt x="1" y="437"/>
                    <a:pt x="247" y="703"/>
                  </a:cubicBezTo>
                  <a:cubicBezTo>
                    <a:pt x="333" y="789"/>
                    <a:pt x="439" y="827"/>
                    <a:pt x="544" y="827"/>
                  </a:cubicBezTo>
                  <a:cubicBezTo>
                    <a:pt x="760" y="827"/>
                    <a:pt x="968" y="661"/>
                    <a:pt x="968" y="418"/>
                  </a:cubicBezTo>
                  <a:cubicBezTo>
                    <a:pt x="968" y="172"/>
                    <a:pt x="7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90;p50">
              <a:extLst>
                <a:ext uri="{FF2B5EF4-FFF2-40B4-BE49-F238E27FC236}">
                  <a16:creationId xmlns:a16="http://schemas.microsoft.com/office/drawing/2014/main" id="{838644C3-C5D1-2677-C446-A0A52CD0C0FB}"/>
                </a:ext>
              </a:extLst>
            </p:cNvPr>
            <p:cNvSpPr/>
            <p:nvPr/>
          </p:nvSpPr>
          <p:spPr>
            <a:xfrm>
              <a:off x="6773288" y="4359650"/>
              <a:ext cx="69975" cy="77250"/>
            </a:xfrm>
            <a:custGeom>
              <a:avLst/>
              <a:gdLst/>
              <a:ahLst/>
              <a:cxnLst/>
              <a:rect l="l" t="t" r="r" b="b"/>
              <a:pathLst>
                <a:path w="2799" h="3090" extrusionOk="0">
                  <a:moveTo>
                    <a:pt x="2329" y="0"/>
                  </a:moveTo>
                  <a:cubicBezTo>
                    <a:pt x="2215" y="0"/>
                    <a:pt x="2104" y="48"/>
                    <a:pt x="2021" y="141"/>
                  </a:cubicBezTo>
                  <a:cubicBezTo>
                    <a:pt x="1377" y="881"/>
                    <a:pt x="789" y="1639"/>
                    <a:pt x="239" y="2436"/>
                  </a:cubicBezTo>
                  <a:cubicBezTo>
                    <a:pt x="1" y="2753"/>
                    <a:pt x="289" y="3089"/>
                    <a:pt x="582" y="3089"/>
                  </a:cubicBezTo>
                  <a:cubicBezTo>
                    <a:pt x="708" y="3089"/>
                    <a:pt x="836" y="3026"/>
                    <a:pt x="922" y="2872"/>
                  </a:cubicBezTo>
                  <a:cubicBezTo>
                    <a:pt x="1453" y="2113"/>
                    <a:pt x="2021" y="1374"/>
                    <a:pt x="2647" y="672"/>
                  </a:cubicBezTo>
                  <a:cubicBezTo>
                    <a:pt x="2799" y="502"/>
                    <a:pt x="2780" y="255"/>
                    <a:pt x="2609" y="103"/>
                  </a:cubicBezTo>
                  <a:cubicBezTo>
                    <a:pt x="2523" y="34"/>
                    <a:pt x="2424" y="0"/>
                    <a:pt x="23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91;p50">
              <a:extLst>
                <a:ext uri="{FF2B5EF4-FFF2-40B4-BE49-F238E27FC236}">
                  <a16:creationId xmlns:a16="http://schemas.microsoft.com/office/drawing/2014/main" id="{71D2A92B-30E6-3072-64D0-D2EA33E17BC5}"/>
                </a:ext>
              </a:extLst>
            </p:cNvPr>
            <p:cNvSpPr/>
            <p:nvPr/>
          </p:nvSpPr>
          <p:spPr>
            <a:xfrm>
              <a:off x="6878338" y="4288150"/>
              <a:ext cx="137950" cy="103000"/>
            </a:xfrm>
            <a:custGeom>
              <a:avLst/>
              <a:gdLst/>
              <a:ahLst/>
              <a:cxnLst/>
              <a:rect l="l" t="t" r="r" b="b"/>
              <a:pathLst>
                <a:path w="5518" h="4120" extrusionOk="0">
                  <a:moveTo>
                    <a:pt x="2759" y="825"/>
                  </a:moveTo>
                  <a:cubicBezTo>
                    <a:pt x="3077" y="825"/>
                    <a:pt x="3394" y="944"/>
                    <a:pt x="3641" y="1181"/>
                  </a:cubicBezTo>
                  <a:cubicBezTo>
                    <a:pt x="4418" y="1958"/>
                    <a:pt x="3868" y="3305"/>
                    <a:pt x="2749" y="3305"/>
                  </a:cubicBezTo>
                  <a:cubicBezTo>
                    <a:pt x="1650" y="3305"/>
                    <a:pt x="1100" y="1958"/>
                    <a:pt x="1877" y="1181"/>
                  </a:cubicBezTo>
                  <a:cubicBezTo>
                    <a:pt x="2124" y="944"/>
                    <a:pt x="2441" y="825"/>
                    <a:pt x="2759" y="825"/>
                  </a:cubicBezTo>
                  <a:close/>
                  <a:moveTo>
                    <a:pt x="2757" y="1"/>
                  </a:moveTo>
                  <a:cubicBezTo>
                    <a:pt x="2228" y="1"/>
                    <a:pt x="1697" y="204"/>
                    <a:pt x="1289" y="612"/>
                  </a:cubicBezTo>
                  <a:cubicBezTo>
                    <a:pt x="0" y="1901"/>
                    <a:pt x="910" y="4120"/>
                    <a:pt x="2749" y="4120"/>
                  </a:cubicBezTo>
                  <a:cubicBezTo>
                    <a:pt x="4589" y="4120"/>
                    <a:pt x="5518" y="1901"/>
                    <a:pt x="4209" y="612"/>
                  </a:cubicBezTo>
                  <a:cubicBezTo>
                    <a:pt x="3811" y="204"/>
                    <a:pt x="3285" y="1"/>
                    <a:pt x="2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92;p50">
              <a:extLst>
                <a:ext uri="{FF2B5EF4-FFF2-40B4-BE49-F238E27FC236}">
                  <a16:creationId xmlns:a16="http://schemas.microsoft.com/office/drawing/2014/main" id="{C05E65C4-71A9-C6C6-6CDE-173FADFB9B2D}"/>
                </a:ext>
              </a:extLst>
            </p:cNvPr>
            <p:cNvSpPr/>
            <p:nvPr/>
          </p:nvSpPr>
          <p:spPr>
            <a:xfrm>
              <a:off x="6559538" y="4637825"/>
              <a:ext cx="93450" cy="85200"/>
            </a:xfrm>
            <a:custGeom>
              <a:avLst/>
              <a:gdLst/>
              <a:ahLst/>
              <a:cxnLst/>
              <a:rect l="l" t="t" r="r" b="b"/>
              <a:pathLst>
                <a:path w="3738" h="3408" extrusionOk="0">
                  <a:moveTo>
                    <a:pt x="3153" y="1"/>
                  </a:moveTo>
                  <a:cubicBezTo>
                    <a:pt x="3059" y="1"/>
                    <a:pt x="2961" y="38"/>
                    <a:pt x="2873" y="126"/>
                  </a:cubicBezTo>
                  <a:lnTo>
                    <a:pt x="294" y="2704"/>
                  </a:lnTo>
                  <a:cubicBezTo>
                    <a:pt x="0" y="2999"/>
                    <a:pt x="277" y="3407"/>
                    <a:pt x="601" y="3407"/>
                  </a:cubicBezTo>
                  <a:cubicBezTo>
                    <a:pt x="695" y="3407"/>
                    <a:pt x="793" y="3373"/>
                    <a:pt x="882" y="3292"/>
                  </a:cubicBezTo>
                  <a:lnTo>
                    <a:pt x="3461" y="713"/>
                  </a:lnTo>
                  <a:cubicBezTo>
                    <a:pt x="3738" y="408"/>
                    <a:pt x="3466" y="1"/>
                    <a:pt x="31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93;p50">
              <a:extLst>
                <a:ext uri="{FF2B5EF4-FFF2-40B4-BE49-F238E27FC236}">
                  <a16:creationId xmlns:a16="http://schemas.microsoft.com/office/drawing/2014/main" id="{E5860204-38FE-7800-2104-BA53BD181CD6}"/>
                </a:ext>
              </a:extLst>
            </p:cNvPr>
            <p:cNvSpPr/>
            <p:nvPr/>
          </p:nvSpPr>
          <p:spPr>
            <a:xfrm>
              <a:off x="6663538" y="4638225"/>
              <a:ext cx="92025" cy="84400"/>
            </a:xfrm>
            <a:custGeom>
              <a:avLst/>
              <a:gdLst/>
              <a:ahLst/>
              <a:cxnLst/>
              <a:rect l="l" t="t" r="r" b="b"/>
              <a:pathLst>
                <a:path w="3681" h="3376" extrusionOk="0">
                  <a:moveTo>
                    <a:pt x="3114" y="0"/>
                  </a:moveTo>
                  <a:cubicBezTo>
                    <a:pt x="3025" y="0"/>
                    <a:pt x="2932" y="33"/>
                    <a:pt x="2847" y="110"/>
                  </a:cubicBezTo>
                  <a:lnTo>
                    <a:pt x="268" y="2688"/>
                  </a:lnTo>
                  <a:cubicBezTo>
                    <a:pt x="0" y="2986"/>
                    <a:pt x="269" y="3376"/>
                    <a:pt x="580" y="3376"/>
                  </a:cubicBezTo>
                  <a:cubicBezTo>
                    <a:pt x="665" y="3376"/>
                    <a:pt x="755" y="3346"/>
                    <a:pt x="837" y="3276"/>
                  </a:cubicBezTo>
                  <a:lnTo>
                    <a:pt x="3416" y="697"/>
                  </a:lnTo>
                  <a:cubicBezTo>
                    <a:pt x="3680" y="389"/>
                    <a:pt x="3420" y="0"/>
                    <a:pt x="3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94;p50">
              <a:extLst>
                <a:ext uri="{FF2B5EF4-FFF2-40B4-BE49-F238E27FC236}">
                  <a16:creationId xmlns:a16="http://schemas.microsoft.com/office/drawing/2014/main" id="{7807F187-F284-3B25-F094-7B510DEBE01F}"/>
                </a:ext>
              </a:extLst>
            </p:cNvPr>
            <p:cNvSpPr/>
            <p:nvPr/>
          </p:nvSpPr>
          <p:spPr>
            <a:xfrm>
              <a:off x="6559638" y="4534775"/>
              <a:ext cx="90225" cy="85350"/>
            </a:xfrm>
            <a:custGeom>
              <a:avLst/>
              <a:gdLst/>
              <a:ahLst/>
              <a:cxnLst/>
              <a:rect l="l" t="t" r="r" b="b"/>
              <a:pathLst>
                <a:path w="3609" h="3414" extrusionOk="0">
                  <a:moveTo>
                    <a:pt x="3163" y="0"/>
                  </a:moveTo>
                  <a:cubicBezTo>
                    <a:pt x="3059" y="0"/>
                    <a:pt x="2954" y="38"/>
                    <a:pt x="2869" y="114"/>
                  </a:cubicBezTo>
                  <a:lnTo>
                    <a:pt x="290" y="2693"/>
                  </a:lnTo>
                  <a:cubicBezTo>
                    <a:pt x="0" y="2998"/>
                    <a:pt x="276" y="3413"/>
                    <a:pt x="592" y="3413"/>
                  </a:cubicBezTo>
                  <a:cubicBezTo>
                    <a:pt x="689" y="3413"/>
                    <a:pt x="789" y="3374"/>
                    <a:pt x="878" y="3281"/>
                  </a:cubicBezTo>
                  <a:lnTo>
                    <a:pt x="3457" y="702"/>
                  </a:lnTo>
                  <a:cubicBezTo>
                    <a:pt x="3609" y="550"/>
                    <a:pt x="3609" y="285"/>
                    <a:pt x="3457" y="114"/>
                  </a:cubicBezTo>
                  <a:cubicBezTo>
                    <a:pt x="3372" y="38"/>
                    <a:pt x="3267" y="0"/>
                    <a:pt x="3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95;p50">
              <a:extLst>
                <a:ext uri="{FF2B5EF4-FFF2-40B4-BE49-F238E27FC236}">
                  <a16:creationId xmlns:a16="http://schemas.microsoft.com/office/drawing/2014/main" id="{862660DB-60D4-B946-962C-84C70DB0C40A}"/>
                </a:ext>
              </a:extLst>
            </p:cNvPr>
            <p:cNvSpPr/>
            <p:nvPr/>
          </p:nvSpPr>
          <p:spPr>
            <a:xfrm>
              <a:off x="6561088" y="4194875"/>
              <a:ext cx="531050" cy="528375"/>
            </a:xfrm>
            <a:custGeom>
              <a:avLst/>
              <a:gdLst/>
              <a:ahLst/>
              <a:cxnLst/>
              <a:rect l="l" t="t" r="r" b="b"/>
              <a:pathLst>
                <a:path w="21242" h="21135" extrusionOk="0">
                  <a:moveTo>
                    <a:pt x="20369" y="854"/>
                  </a:moveTo>
                  <a:cubicBezTo>
                    <a:pt x="20275" y="1764"/>
                    <a:pt x="20104" y="2656"/>
                    <a:pt x="19857" y="3528"/>
                  </a:cubicBezTo>
                  <a:lnTo>
                    <a:pt x="17696" y="1366"/>
                  </a:lnTo>
                  <a:cubicBezTo>
                    <a:pt x="18587" y="1139"/>
                    <a:pt x="19478" y="968"/>
                    <a:pt x="20369" y="854"/>
                  </a:cubicBezTo>
                  <a:close/>
                  <a:moveTo>
                    <a:pt x="7010" y="7196"/>
                  </a:moveTo>
                  <a:cubicBezTo>
                    <a:pt x="7329" y="7196"/>
                    <a:pt x="7649" y="7218"/>
                    <a:pt x="7969" y="7263"/>
                  </a:cubicBezTo>
                  <a:cubicBezTo>
                    <a:pt x="7419" y="8022"/>
                    <a:pt x="6907" y="8818"/>
                    <a:pt x="6471" y="9652"/>
                  </a:cubicBezTo>
                  <a:cubicBezTo>
                    <a:pt x="5701" y="9408"/>
                    <a:pt x="4898" y="9285"/>
                    <a:pt x="4095" y="9285"/>
                  </a:cubicBezTo>
                  <a:cubicBezTo>
                    <a:pt x="3277" y="9285"/>
                    <a:pt x="2458" y="9413"/>
                    <a:pt x="1673" y="9671"/>
                  </a:cubicBezTo>
                  <a:cubicBezTo>
                    <a:pt x="1806" y="9520"/>
                    <a:pt x="1939" y="9387"/>
                    <a:pt x="2072" y="9254"/>
                  </a:cubicBezTo>
                  <a:cubicBezTo>
                    <a:pt x="3380" y="7929"/>
                    <a:pt x="5171" y="7196"/>
                    <a:pt x="7010" y="7196"/>
                  </a:cubicBezTo>
                  <a:close/>
                  <a:moveTo>
                    <a:pt x="16805" y="1632"/>
                  </a:moveTo>
                  <a:lnTo>
                    <a:pt x="19611" y="4438"/>
                  </a:lnTo>
                  <a:cubicBezTo>
                    <a:pt x="18853" y="6808"/>
                    <a:pt x="17753" y="8742"/>
                    <a:pt x="16331" y="10164"/>
                  </a:cubicBezTo>
                  <a:cubicBezTo>
                    <a:pt x="14833" y="11662"/>
                    <a:pt x="13145" y="12952"/>
                    <a:pt x="11287" y="13994"/>
                  </a:cubicBezTo>
                  <a:cubicBezTo>
                    <a:pt x="10509" y="12174"/>
                    <a:pt x="9068" y="10733"/>
                    <a:pt x="7248" y="9937"/>
                  </a:cubicBezTo>
                  <a:cubicBezTo>
                    <a:pt x="8272" y="8097"/>
                    <a:pt x="9561" y="6410"/>
                    <a:pt x="11078" y="4912"/>
                  </a:cubicBezTo>
                  <a:cubicBezTo>
                    <a:pt x="12500" y="3490"/>
                    <a:pt x="14434" y="2371"/>
                    <a:pt x="16805" y="1632"/>
                  </a:cubicBezTo>
                  <a:close/>
                  <a:moveTo>
                    <a:pt x="6888" y="10676"/>
                  </a:moveTo>
                  <a:cubicBezTo>
                    <a:pt x="7703" y="11037"/>
                    <a:pt x="8443" y="11530"/>
                    <a:pt x="9068" y="12174"/>
                  </a:cubicBezTo>
                  <a:cubicBezTo>
                    <a:pt x="9694" y="12781"/>
                    <a:pt x="10206" y="13539"/>
                    <a:pt x="10547" y="14355"/>
                  </a:cubicBezTo>
                  <a:cubicBezTo>
                    <a:pt x="10225" y="14487"/>
                    <a:pt x="9903" y="14620"/>
                    <a:pt x="9561" y="14715"/>
                  </a:cubicBezTo>
                  <a:lnTo>
                    <a:pt x="9580" y="14715"/>
                  </a:lnTo>
                  <a:cubicBezTo>
                    <a:pt x="9542" y="14725"/>
                    <a:pt x="9504" y="14729"/>
                    <a:pt x="9467" y="14729"/>
                  </a:cubicBezTo>
                  <a:cubicBezTo>
                    <a:pt x="9356" y="14729"/>
                    <a:pt x="9253" y="14687"/>
                    <a:pt x="9182" y="14601"/>
                  </a:cubicBezTo>
                  <a:lnTo>
                    <a:pt x="6622" y="12060"/>
                  </a:lnTo>
                  <a:cubicBezTo>
                    <a:pt x="6528" y="11966"/>
                    <a:pt x="6490" y="11814"/>
                    <a:pt x="6528" y="11662"/>
                  </a:cubicBezTo>
                  <a:cubicBezTo>
                    <a:pt x="6622" y="11340"/>
                    <a:pt x="6736" y="10999"/>
                    <a:pt x="6888" y="10676"/>
                  </a:cubicBezTo>
                  <a:close/>
                  <a:moveTo>
                    <a:pt x="6509" y="13103"/>
                  </a:moveTo>
                  <a:lnTo>
                    <a:pt x="8215" y="14810"/>
                  </a:lnTo>
                  <a:cubicBezTo>
                    <a:pt x="8120" y="14924"/>
                    <a:pt x="8025" y="15037"/>
                    <a:pt x="7931" y="15132"/>
                  </a:cubicBezTo>
                  <a:cubicBezTo>
                    <a:pt x="7362" y="15701"/>
                    <a:pt x="6035" y="16004"/>
                    <a:pt x="5200" y="16118"/>
                  </a:cubicBezTo>
                  <a:cubicBezTo>
                    <a:pt x="5314" y="15284"/>
                    <a:pt x="5617" y="13957"/>
                    <a:pt x="6186" y="13388"/>
                  </a:cubicBezTo>
                  <a:cubicBezTo>
                    <a:pt x="6281" y="13274"/>
                    <a:pt x="6395" y="13179"/>
                    <a:pt x="6509" y="13103"/>
                  </a:cubicBezTo>
                  <a:close/>
                  <a:moveTo>
                    <a:pt x="13979" y="13255"/>
                  </a:moveTo>
                  <a:cubicBezTo>
                    <a:pt x="14283" y="15436"/>
                    <a:pt x="13562" y="17635"/>
                    <a:pt x="11988" y="19171"/>
                  </a:cubicBezTo>
                  <a:cubicBezTo>
                    <a:pt x="11856" y="19304"/>
                    <a:pt x="11723" y="19436"/>
                    <a:pt x="11571" y="19550"/>
                  </a:cubicBezTo>
                  <a:cubicBezTo>
                    <a:pt x="12083" y="17995"/>
                    <a:pt x="12083" y="16327"/>
                    <a:pt x="11590" y="14753"/>
                  </a:cubicBezTo>
                  <a:cubicBezTo>
                    <a:pt x="12425" y="14317"/>
                    <a:pt x="13221" y="13805"/>
                    <a:pt x="13979" y="13255"/>
                  </a:cubicBezTo>
                  <a:close/>
                  <a:moveTo>
                    <a:pt x="20806" y="1"/>
                  </a:moveTo>
                  <a:cubicBezTo>
                    <a:pt x="18701" y="115"/>
                    <a:pt x="13695" y="1120"/>
                    <a:pt x="10490" y="4343"/>
                  </a:cubicBezTo>
                  <a:cubicBezTo>
                    <a:pt x="9789" y="5026"/>
                    <a:pt x="9144" y="5746"/>
                    <a:pt x="8537" y="6524"/>
                  </a:cubicBezTo>
                  <a:cubicBezTo>
                    <a:pt x="8032" y="6423"/>
                    <a:pt x="7525" y="6374"/>
                    <a:pt x="7023" y="6374"/>
                  </a:cubicBezTo>
                  <a:cubicBezTo>
                    <a:pt x="4212" y="6374"/>
                    <a:pt x="1556" y="7904"/>
                    <a:pt x="156" y="10430"/>
                  </a:cubicBezTo>
                  <a:cubicBezTo>
                    <a:pt x="1" y="10726"/>
                    <a:pt x="242" y="11047"/>
                    <a:pt x="533" y="11047"/>
                  </a:cubicBezTo>
                  <a:cubicBezTo>
                    <a:pt x="596" y="11047"/>
                    <a:pt x="661" y="11032"/>
                    <a:pt x="725" y="10999"/>
                  </a:cubicBezTo>
                  <a:cubicBezTo>
                    <a:pt x="1777" y="10418"/>
                    <a:pt x="2945" y="10123"/>
                    <a:pt x="4120" y="10123"/>
                  </a:cubicBezTo>
                  <a:cubicBezTo>
                    <a:pt x="4788" y="10123"/>
                    <a:pt x="5458" y="10218"/>
                    <a:pt x="6110" y="10411"/>
                  </a:cubicBezTo>
                  <a:cubicBezTo>
                    <a:pt x="5959" y="10752"/>
                    <a:pt x="5826" y="11093"/>
                    <a:pt x="5731" y="11435"/>
                  </a:cubicBezTo>
                  <a:cubicBezTo>
                    <a:pt x="5617" y="11814"/>
                    <a:pt x="5693" y="12212"/>
                    <a:pt x="5921" y="12515"/>
                  </a:cubicBezTo>
                  <a:cubicBezTo>
                    <a:pt x="5807" y="12610"/>
                    <a:pt x="5693" y="12705"/>
                    <a:pt x="5598" y="12800"/>
                  </a:cubicBezTo>
                  <a:cubicBezTo>
                    <a:pt x="4537" y="13862"/>
                    <a:pt x="4309" y="16459"/>
                    <a:pt x="4309" y="16573"/>
                  </a:cubicBezTo>
                  <a:cubicBezTo>
                    <a:pt x="4290" y="16801"/>
                    <a:pt x="4480" y="17009"/>
                    <a:pt x="4726" y="17009"/>
                  </a:cubicBezTo>
                  <a:lnTo>
                    <a:pt x="4745" y="17009"/>
                  </a:lnTo>
                  <a:cubicBezTo>
                    <a:pt x="4859" y="17009"/>
                    <a:pt x="7457" y="16782"/>
                    <a:pt x="8518" y="15720"/>
                  </a:cubicBezTo>
                  <a:cubicBezTo>
                    <a:pt x="8613" y="15606"/>
                    <a:pt x="8727" y="15492"/>
                    <a:pt x="8822" y="15379"/>
                  </a:cubicBezTo>
                  <a:cubicBezTo>
                    <a:pt x="9008" y="15503"/>
                    <a:pt x="9226" y="15570"/>
                    <a:pt x="9450" y="15570"/>
                  </a:cubicBezTo>
                  <a:cubicBezTo>
                    <a:pt x="9569" y="15570"/>
                    <a:pt x="9690" y="15551"/>
                    <a:pt x="9808" y="15511"/>
                  </a:cubicBezTo>
                  <a:cubicBezTo>
                    <a:pt x="10149" y="15417"/>
                    <a:pt x="10509" y="15284"/>
                    <a:pt x="10832" y="15132"/>
                  </a:cubicBezTo>
                  <a:lnTo>
                    <a:pt x="10832" y="15132"/>
                  </a:lnTo>
                  <a:cubicBezTo>
                    <a:pt x="11382" y="16934"/>
                    <a:pt x="11173" y="18868"/>
                    <a:pt x="10263" y="20517"/>
                  </a:cubicBezTo>
                  <a:cubicBezTo>
                    <a:pt x="10092" y="20813"/>
                    <a:pt x="10330" y="21135"/>
                    <a:pt x="10620" y="21135"/>
                  </a:cubicBezTo>
                  <a:cubicBezTo>
                    <a:pt x="10683" y="21135"/>
                    <a:pt x="10749" y="21120"/>
                    <a:pt x="10813" y="21086"/>
                  </a:cubicBezTo>
                  <a:cubicBezTo>
                    <a:pt x="13790" y="19436"/>
                    <a:pt x="15383" y="16042"/>
                    <a:pt x="14719" y="12705"/>
                  </a:cubicBezTo>
                  <a:cubicBezTo>
                    <a:pt x="15496" y="12098"/>
                    <a:pt x="16217" y="11454"/>
                    <a:pt x="16899" y="10752"/>
                  </a:cubicBezTo>
                  <a:cubicBezTo>
                    <a:pt x="18492" y="9178"/>
                    <a:pt x="19687" y="7055"/>
                    <a:pt x="20464" y="4457"/>
                  </a:cubicBezTo>
                  <a:cubicBezTo>
                    <a:pt x="20862" y="3149"/>
                    <a:pt x="21109" y="1802"/>
                    <a:pt x="21242" y="437"/>
                  </a:cubicBezTo>
                  <a:cubicBezTo>
                    <a:pt x="21242" y="323"/>
                    <a:pt x="21204" y="210"/>
                    <a:pt x="21109" y="134"/>
                  </a:cubicBezTo>
                  <a:cubicBezTo>
                    <a:pt x="21033" y="39"/>
                    <a:pt x="20919" y="1"/>
                    <a:pt x="20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3053;p50">
            <a:extLst>
              <a:ext uri="{FF2B5EF4-FFF2-40B4-BE49-F238E27FC236}">
                <a16:creationId xmlns:a16="http://schemas.microsoft.com/office/drawing/2014/main" id="{85B53304-019C-378C-AD59-D428CF68FC69}"/>
              </a:ext>
            </a:extLst>
          </p:cNvPr>
          <p:cNvGrpSpPr/>
          <p:nvPr/>
        </p:nvGrpSpPr>
        <p:grpSpPr>
          <a:xfrm>
            <a:off x="4905513" y="3031273"/>
            <a:ext cx="365750" cy="302447"/>
            <a:chOff x="4667413" y="5261950"/>
            <a:chExt cx="475000" cy="389200"/>
          </a:xfrm>
        </p:grpSpPr>
        <p:sp>
          <p:nvSpPr>
            <p:cNvPr id="57" name="Google Shape;3054;p50">
              <a:extLst>
                <a:ext uri="{FF2B5EF4-FFF2-40B4-BE49-F238E27FC236}">
                  <a16:creationId xmlns:a16="http://schemas.microsoft.com/office/drawing/2014/main" id="{C4705959-3CF5-77C8-EDAA-0C032E17686D}"/>
                </a:ext>
              </a:extLst>
            </p:cNvPr>
            <p:cNvSpPr/>
            <p:nvPr/>
          </p:nvSpPr>
          <p:spPr>
            <a:xfrm>
              <a:off x="5021513" y="5271425"/>
              <a:ext cx="111425" cy="314775"/>
            </a:xfrm>
            <a:custGeom>
              <a:avLst/>
              <a:gdLst/>
              <a:ahLst/>
              <a:cxnLst/>
              <a:rect l="l" t="t" r="r" b="b"/>
              <a:pathLst>
                <a:path w="4457" h="12591" extrusionOk="0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55;p50">
              <a:extLst>
                <a:ext uri="{FF2B5EF4-FFF2-40B4-BE49-F238E27FC236}">
                  <a16:creationId xmlns:a16="http://schemas.microsoft.com/office/drawing/2014/main" id="{97ADA734-2D26-7059-6BC4-20CD1EFEE826}"/>
                </a:ext>
              </a:extLst>
            </p:cNvPr>
            <p:cNvSpPr/>
            <p:nvPr/>
          </p:nvSpPr>
          <p:spPr>
            <a:xfrm>
              <a:off x="4677363" y="5326875"/>
              <a:ext cx="454150" cy="315275"/>
            </a:xfrm>
            <a:custGeom>
              <a:avLst/>
              <a:gdLst/>
              <a:ahLst/>
              <a:cxnLst/>
              <a:rect l="l" t="t" r="r" b="b"/>
              <a:pathLst>
                <a:path w="18166" h="12611" extrusionOk="0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56;p50">
              <a:extLst>
                <a:ext uri="{FF2B5EF4-FFF2-40B4-BE49-F238E27FC236}">
                  <a16:creationId xmlns:a16="http://schemas.microsoft.com/office/drawing/2014/main" id="{0F5698BC-DD2A-4583-1988-329D99EDA162}"/>
                </a:ext>
              </a:extLst>
            </p:cNvPr>
            <p:cNvSpPr/>
            <p:nvPr/>
          </p:nvSpPr>
          <p:spPr>
            <a:xfrm>
              <a:off x="5058488" y="5567700"/>
              <a:ext cx="43650" cy="37325"/>
            </a:xfrm>
            <a:custGeom>
              <a:avLst/>
              <a:gdLst/>
              <a:ahLst/>
              <a:cxnLst/>
              <a:rect l="l" t="t" r="r" b="b"/>
              <a:pathLst>
                <a:path w="1746" h="1493" extrusionOk="0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57;p50">
              <a:extLst>
                <a:ext uri="{FF2B5EF4-FFF2-40B4-BE49-F238E27FC236}">
                  <a16:creationId xmlns:a16="http://schemas.microsoft.com/office/drawing/2014/main" id="{0B3B0D8E-3590-6F41-B266-3992003A9204}"/>
                </a:ext>
              </a:extLst>
            </p:cNvPr>
            <p:cNvSpPr/>
            <p:nvPr/>
          </p:nvSpPr>
          <p:spPr>
            <a:xfrm>
              <a:off x="4728563" y="5382350"/>
              <a:ext cx="64975" cy="55675"/>
            </a:xfrm>
            <a:custGeom>
              <a:avLst/>
              <a:gdLst/>
              <a:ahLst/>
              <a:cxnLst/>
              <a:rect l="l" t="t" r="r" b="b"/>
              <a:pathLst>
                <a:path w="2599" h="2227" extrusionOk="0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58;p50">
              <a:extLst>
                <a:ext uri="{FF2B5EF4-FFF2-40B4-BE49-F238E27FC236}">
                  <a16:creationId xmlns:a16="http://schemas.microsoft.com/office/drawing/2014/main" id="{4EB7E962-F93E-3B46-92BF-5C954C0DF385}"/>
                </a:ext>
              </a:extLst>
            </p:cNvPr>
            <p:cNvSpPr/>
            <p:nvPr/>
          </p:nvSpPr>
          <p:spPr>
            <a:xfrm>
              <a:off x="5083138" y="5465775"/>
              <a:ext cx="21825" cy="18750"/>
            </a:xfrm>
            <a:custGeom>
              <a:avLst/>
              <a:gdLst/>
              <a:ahLst/>
              <a:cxnLst/>
              <a:rect l="l" t="t" r="r" b="b"/>
              <a:pathLst>
                <a:path w="873" h="750" extrusionOk="0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59;p50">
              <a:extLst>
                <a:ext uri="{FF2B5EF4-FFF2-40B4-BE49-F238E27FC236}">
                  <a16:creationId xmlns:a16="http://schemas.microsoft.com/office/drawing/2014/main" id="{80B66C99-5F2F-CBA8-2F04-7F976FB280F7}"/>
                </a:ext>
              </a:extLst>
            </p:cNvPr>
            <p:cNvSpPr/>
            <p:nvPr/>
          </p:nvSpPr>
          <p:spPr>
            <a:xfrm>
              <a:off x="5040013" y="555870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60;p50">
              <a:extLst>
                <a:ext uri="{FF2B5EF4-FFF2-40B4-BE49-F238E27FC236}">
                  <a16:creationId xmlns:a16="http://schemas.microsoft.com/office/drawing/2014/main" id="{045F1495-BBAF-ACB8-5C9D-3F52732B15E2}"/>
                </a:ext>
              </a:extLst>
            </p:cNvPr>
            <p:cNvSpPr/>
            <p:nvPr/>
          </p:nvSpPr>
          <p:spPr>
            <a:xfrm>
              <a:off x="4667413" y="5261950"/>
              <a:ext cx="475000" cy="389200"/>
            </a:xfrm>
            <a:custGeom>
              <a:avLst/>
              <a:gdLst/>
              <a:ahLst/>
              <a:cxnLst/>
              <a:rect l="l" t="t" r="r" b="b"/>
              <a:pathLst>
                <a:path w="19000" h="15568" extrusionOk="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61;p50">
              <a:extLst>
                <a:ext uri="{FF2B5EF4-FFF2-40B4-BE49-F238E27FC236}">
                  <a16:creationId xmlns:a16="http://schemas.microsoft.com/office/drawing/2014/main" id="{0FF586F3-1DDC-FA9F-CCBF-42A4402A1752}"/>
                </a:ext>
              </a:extLst>
            </p:cNvPr>
            <p:cNvSpPr/>
            <p:nvPr/>
          </p:nvSpPr>
          <p:spPr>
            <a:xfrm>
              <a:off x="4714513" y="5372850"/>
              <a:ext cx="143950" cy="219400"/>
            </a:xfrm>
            <a:custGeom>
              <a:avLst/>
              <a:gdLst/>
              <a:ahLst/>
              <a:cxnLst/>
              <a:rect l="l" t="t" r="r" b="b"/>
              <a:pathLst>
                <a:path w="5758" h="8776" extrusionOk="0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62;p50">
              <a:extLst>
                <a:ext uri="{FF2B5EF4-FFF2-40B4-BE49-F238E27FC236}">
                  <a16:creationId xmlns:a16="http://schemas.microsoft.com/office/drawing/2014/main" id="{9B09551A-F55A-10D8-1F3C-1B292CE51FC4}"/>
                </a:ext>
              </a:extLst>
            </p:cNvPr>
            <p:cNvSpPr/>
            <p:nvPr/>
          </p:nvSpPr>
          <p:spPr>
            <a:xfrm>
              <a:off x="4891663" y="5373175"/>
              <a:ext cx="81950" cy="74525"/>
            </a:xfrm>
            <a:custGeom>
              <a:avLst/>
              <a:gdLst/>
              <a:ahLst/>
              <a:cxnLst/>
              <a:rect l="l" t="t" r="r" b="b"/>
              <a:pathLst>
                <a:path w="3278" h="2981" extrusionOk="0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63;p50">
              <a:extLst>
                <a:ext uri="{FF2B5EF4-FFF2-40B4-BE49-F238E27FC236}">
                  <a16:creationId xmlns:a16="http://schemas.microsoft.com/office/drawing/2014/main" id="{E6A1EA92-0304-CB1F-DB90-CE8E54628D27}"/>
                </a:ext>
              </a:extLst>
            </p:cNvPr>
            <p:cNvSpPr/>
            <p:nvPr/>
          </p:nvSpPr>
          <p:spPr>
            <a:xfrm>
              <a:off x="4891663" y="5521325"/>
              <a:ext cx="81875" cy="74525"/>
            </a:xfrm>
            <a:custGeom>
              <a:avLst/>
              <a:gdLst/>
              <a:ahLst/>
              <a:cxnLst/>
              <a:rect l="l" t="t" r="r" b="b"/>
              <a:pathLst>
                <a:path w="3275" h="2981" extrusionOk="0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064;p50">
              <a:extLst>
                <a:ext uri="{FF2B5EF4-FFF2-40B4-BE49-F238E27FC236}">
                  <a16:creationId xmlns:a16="http://schemas.microsoft.com/office/drawing/2014/main" id="{12D8FBDA-88FA-7987-1822-3A3AE44FF9E5}"/>
                </a:ext>
              </a:extLst>
            </p:cNvPr>
            <p:cNvSpPr/>
            <p:nvPr/>
          </p:nvSpPr>
          <p:spPr>
            <a:xfrm>
              <a:off x="4724813" y="5521325"/>
              <a:ext cx="82250" cy="74525"/>
            </a:xfrm>
            <a:custGeom>
              <a:avLst/>
              <a:gdLst/>
              <a:ahLst/>
              <a:cxnLst/>
              <a:rect l="l" t="t" r="r" b="b"/>
              <a:pathLst>
                <a:path w="3290" h="2981" extrusionOk="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65;p50">
              <a:extLst>
                <a:ext uri="{FF2B5EF4-FFF2-40B4-BE49-F238E27FC236}">
                  <a16:creationId xmlns:a16="http://schemas.microsoft.com/office/drawing/2014/main" id="{9106289E-C50C-F5A1-B7FE-49E18D92892B}"/>
                </a:ext>
              </a:extLst>
            </p:cNvPr>
            <p:cNvSpPr/>
            <p:nvPr/>
          </p:nvSpPr>
          <p:spPr>
            <a:xfrm>
              <a:off x="5086463" y="5336375"/>
              <a:ext cx="18500" cy="110475"/>
            </a:xfrm>
            <a:custGeom>
              <a:avLst/>
              <a:gdLst/>
              <a:ahLst/>
              <a:cxnLst/>
              <a:rect l="l" t="t" r="r" b="b"/>
              <a:pathLst>
                <a:path w="740" h="4419" extrusionOk="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2689;p50">
            <a:extLst>
              <a:ext uri="{FF2B5EF4-FFF2-40B4-BE49-F238E27FC236}">
                <a16:creationId xmlns:a16="http://schemas.microsoft.com/office/drawing/2014/main" id="{E77152A8-1B62-497C-7B50-86DF3178D538}"/>
              </a:ext>
            </a:extLst>
          </p:cNvPr>
          <p:cNvGrpSpPr/>
          <p:nvPr/>
        </p:nvGrpSpPr>
        <p:grpSpPr>
          <a:xfrm>
            <a:off x="1625008" y="1321192"/>
            <a:ext cx="342168" cy="365769"/>
            <a:chOff x="1898088" y="2292925"/>
            <a:chExt cx="269275" cy="285400"/>
          </a:xfrm>
        </p:grpSpPr>
        <p:sp>
          <p:nvSpPr>
            <p:cNvPr id="70" name="Google Shape;2690;p50">
              <a:extLst>
                <a:ext uri="{FF2B5EF4-FFF2-40B4-BE49-F238E27FC236}">
                  <a16:creationId xmlns:a16="http://schemas.microsoft.com/office/drawing/2014/main" id="{9051C3EC-A618-A88E-5A30-C3CBABA6A8EA}"/>
                </a:ext>
              </a:extLst>
            </p:cNvPr>
            <p:cNvSpPr/>
            <p:nvPr/>
          </p:nvSpPr>
          <p:spPr>
            <a:xfrm>
              <a:off x="1906138" y="2448525"/>
              <a:ext cx="152675" cy="124125"/>
            </a:xfrm>
            <a:custGeom>
              <a:avLst/>
              <a:gdLst/>
              <a:ahLst/>
              <a:cxnLst/>
              <a:rect l="l" t="t" r="r" b="b"/>
              <a:pathLst>
                <a:path w="6107" h="4965" extrusionOk="0">
                  <a:moveTo>
                    <a:pt x="475" y="1"/>
                  </a:moveTo>
                  <a:cubicBezTo>
                    <a:pt x="228" y="1556"/>
                    <a:pt x="1" y="2371"/>
                    <a:pt x="551" y="3414"/>
                  </a:cubicBezTo>
                  <a:cubicBezTo>
                    <a:pt x="1072" y="4447"/>
                    <a:pt x="2067" y="4964"/>
                    <a:pt x="3061" y="4964"/>
                  </a:cubicBezTo>
                  <a:cubicBezTo>
                    <a:pt x="4054" y="4964"/>
                    <a:pt x="5044" y="4447"/>
                    <a:pt x="5556" y="3414"/>
                  </a:cubicBezTo>
                  <a:cubicBezTo>
                    <a:pt x="6106" y="2409"/>
                    <a:pt x="5879" y="1575"/>
                    <a:pt x="5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91;p50">
              <a:extLst>
                <a:ext uri="{FF2B5EF4-FFF2-40B4-BE49-F238E27FC236}">
                  <a16:creationId xmlns:a16="http://schemas.microsoft.com/office/drawing/2014/main" id="{AEB14752-2CF9-015A-2EDC-A80E600C7EB4}"/>
                </a:ext>
              </a:extLst>
            </p:cNvPr>
            <p:cNvSpPr/>
            <p:nvPr/>
          </p:nvSpPr>
          <p:spPr>
            <a:xfrm>
              <a:off x="1918463" y="2371750"/>
              <a:ext cx="129925" cy="111900"/>
            </a:xfrm>
            <a:custGeom>
              <a:avLst/>
              <a:gdLst/>
              <a:ahLst/>
              <a:cxnLst/>
              <a:rect l="l" t="t" r="r" b="b"/>
              <a:pathLst>
                <a:path w="5197" h="4476" extrusionOk="0">
                  <a:moveTo>
                    <a:pt x="2390" y="0"/>
                  </a:moveTo>
                  <a:cubicBezTo>
                    <a:pt x="1233" y="0"/>
                    <a:pt x="266" y="872"/>
                    <a:pt x="152" y="2010"/>
                  </a:cubicBezTo>
                  <a:cubicBezTo>
                    <a:pt x="96" y="2408"/>
                    <a:pt x="58" y="2769"/>
                    <a:pt x="1" y="3072"/>
                  </a:cubicBezTo>
                  <a:cubicBezTo>
                    <a:pt x="702" y="3736"/>
                    <a:pt x="1612" y="4475"/>
                    <a:pt x="2598" y="4475"/>
                  </a:cubicBezTo>
                  <a:cubicBezTo>
                    <a:pt x="3584" y="4475"/>
                    <a:pt x="4495" y="3736"/>
                    <a:pt x="5196" y="3072"/>
                  </a:cubicBezTo>
                  <a:cubicBezTo>
                    <a:pt x="5139" y="2750"/>
                    <a:pt x="5101" y="2408"/>
                    <a:pt x="5044" y="2010"/>
                  </a:cubicBezTo>
                  <a:cubicBezTo>
                    <a:pt x="4931" y="872"/>
                    <a:pt x="3964" y="0"/>
                    <a:pt x="2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92;p50">
              <a:extLst>
                <a:ext uri="{FF2B5EF4-FFF2-40B4-BE49-F238E27FC236}">
                  <a16:creationId xmlns:a16="http://schemas.microsoft.com/office/drawing/2014/main" id="{A398A4EB-A445-8338-C694-F755169352A7}"/>
                </a:ext>
              </a:extLst>
            </p:cNvPr>
            <p:cNvSpPr/>
            <p:nvPr/>
          </p:nvSpPr>
          <p:spPr>
            <a:xfrm>
              <a:off x="1972513" y="2399700"/>
              <a:ext cx="22300" cy="44725"/>
            </a:xfrm>
            <a:custGeom>
              <a:avLst/>
              <a:gdLst/>
              <a:ahLst/>
              <a:cxnLst/>
              <a:rect l="l" t="t" r="r" b="b"/>
              <a:pathLst>
                <a:path w="892" h="1789" extrusionOk="0">
                  <a:moveTo>
                    <a:pt x="446" y="1"/>
                  </a:moveTo>
                  <a:cubicBezTo>
                    <a:pt x="223" y="1"/>
                    <a:pt x="0" y="153"/>
                    <a:pt x="0" y="456"/>
                  </a:cubicBezTo>
                  <a:lnTo>
                    <a:pt x="0" y="1347"/>
                  </a:lnTo>
                  <a:cubicBezTo>
                    <a:pt x="0" y="1641"/>
                    <a:pt x="223" y="1788"/>
                    <a:pt x="446" y="1788"/>
                  </a:cubicBezTo>
                  <a:cubicBezTo>
                    <a:pt x="669" y="1788"/>
                    <a:pt x="891" y="1641"/>
                    <a:pt x="891" y="1347"/>
                  </a:cubicBezTo>
                  <a:lnTo>
                    <a:pt x="891" y="456"/>
                  </a:lnTo>
                  <a:cubicBezTo>
                    <a:pt x="891" y="153"/>
                    <a:pt x="669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73" name="Google Shape;2693;p50">
              <a:extLst>
                <a:ext uri="{FF2B5EF4-FFF2-40B4-BE49-F238E27FC236}">
                  <a16:creationId xmlns:a16="http://schemas.microsoft.com/office/drawing/2014/main" id="{53760A8C-EA47-BF3C-731C-E721915995A3}"/>
                </a:ext>
              </a:extLst>
            </p:cNvPr>
            <p:cNvSpPr/>
            <p:nvPr/>
          </p:nvSpPr>
          <p:spPr>
            <a:xfrm>
              <a:off x="2027963" y="2489175"/>
              <a:ext cx="13300" cy="11050"/>
            </a:xfrm>
            <a:custGeom>
              <a:avLst/>
              <a:gdLst/>
              <a:ahLst/>
              <a:cxnLst/>
              <a:rect l="l" t="t" r="r" b="b"/>
              <a:pathLst>
                <a:path w="532" h="442" extrusionOk="0">
                  <a:moveTo>
                    <a:pt x="229" y="1"/>
                  </a:moveTo>
                  <a:cubicBezTo>
                    <a:pt x="114" y="1"/>
                    <a:pt x="1" y="86"/>
                    <a:pt x="1" y="214"/>
                  </a:cubicBezTo>
                  <a:cubicBezTo>
                    <a:pt x="1" y="347"/>
                    <a:pt x="96" y="442"/>
                    <a:pt x="228" y="442"/>
                  </a:cubicBezTo>
                  <a:cubicBezTo>
                    <a:pt x="418" y="442"/>
                    <a:pt x="532" y="195"/>
                    <a:pt x="380" y="62"/>
                  </a:cubicBezTo>
                  <a:cubicBezTo>
                    <a:pt x="337" y="20"/>
                    <a:pt x="283" y="1"/>
                    <a:pt x="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94;p50">
              <a:extLst>
                <a:ext uri="{FF2B5EF4-FFF2-40B4-BE49-F238E27FC236}">
                  <a16:creationId xmlns:a16="http://schemas.microsoft.com/office/drawing/2014/main" id="{A0BB60CE-5A80-0614-C8C7-D63EBD4F1E94}"/>
                </a:ext>
              </a:extLst>
            </p:cNvPr>
            <p:cNvSpPr/>
            <p:nvPr/>
          </p:nvSpPr>
          <p:spPr>
            <a:xfrm>
              <a:off x="1898088" y="2292925"/>
              <a:ext cx="269275" cy="285400"/>
            </a:xfrm>
            <a:custGeom>
              <a:avLst/>
              <a:gdLst/>
              <a:ahLst/>
              <a:cxnLst/>
              <a:rect l="l" t="t" r="r" b="b"/>
              <a:pathLst>
                <a:path w="10771" h="11416" extrusionOk="0">
                  <a:moveTo>
                    <a:pt x="3413" y="4499"/>
                  </a:moveTo>
                  <a:cubicBezTo>
                    <a:pt x="3527" y="4499"/>
                    <a:pt x="3641" y="4594"/>
                    <a:pt x="3641" y="4727"/>
                  </a:cubicBezTo>
                  <a:lnTo>
                    <a:pt x="3641" y="5618"/>
                  </a:lnTo>
                  <a:cubicBezTo>
                    <a:pt x="3641" y="5760"/>
                    <a:pt x="3527" y="5831"/>
                    <a:pt x="3413" y="5831"/>
                  </a:cubicBezTo>
                  <a:cubicBezTo>
                    <a:pt x="3300" y="5831"/>
                    <a:pt x="3186" y="5760"/>
                    <a:pt x="3186" y="5618"/>
                  </a:cubicBezTo>
                  <a:lnTo>
                    <a:pt x="3186" y="4727"/>
                  </a:lnTo>
                  <a:cubicBezTo>
                    <a:pt x="3186" y="4594"/>
                    <a:pt x="3300" y="4499"/>
                    <a:pt x="3413" y="4499"/>
                  </a:cubicBezTo>
                  <a:close/>
                  <a:moveTo>
                    <a:pt x="3186" y="3381"/>
                  </a:moveTo>
                  <a:lnTo>
                    <a:pt x="3186" y="4063"/>
                  </a:lnTo>
                  <a:cubicBezTo>
                    <a:pt x="3186" y="4063"/>
                    <a:pt x="3186" y="4082"/>
                    <a:pt x="3186" y="4082"/>
                  </a:cubicBezTo>
                  <a:cubicBezTo>
                    <a:pt x="2920" y="4177"/>
                    <a:pt x="2750" y="4443"/>
                    <a:pt x="2750" y="4727"/>
                  </a:cubicBezTo>
                  <a:lnTo>
                    <a:pt x="2750" y="5618"/>
                  </a:lnTo>
                  <a:cubicBezTo>
                    <a:pt x="2750" y="5903"/>
                    <a:pt x="2920" y="6149"/>
                    <a:pt x="3186" y="6244"/>
                  </a:cubicBezTo>
                  <a:lnTo>
                    <a:pt x="3186" y="7382"/>
                  </a:lnTo>
                  <a:cubicBezTo>
                    <a:pt x="2408" y="7287"/>
                    <a:pt x="1688" y="6718"/>
                    <a:pt x="1062" y="6149"/>
                  </a:cubicBezTo>
                  <a:cubicBezTo>
                    <a:pt x="1100" y="5808"/>
                    <a:pt x="1138" y="5504"/>
                    <a:pt x="1176" y="5201"/>
                  </a:cubicBezTo>
                  <a:cubicBezTo>
                    <a:pt x="1290" y="4158"/>
                    <a:pt x="2162" y="3381"/>
                    <a:pt x="3186" y="3381"/>
                  </a:cubicBezTo>
                  <a:close/>
                  <a:moveTo>
                    <a:pt x="3641" y="3381"/>
                  </a:moveTo>
                  <a:cubicBezTo>
                    <a:pt x="4665" y="3381"/>
                    <a:pt x="5537" y="4158"/>
                    <a:pt x="5651" y="5182"/>
                  </a:cubicBezTo>
                  <a:lnTo>
                    <a:pt x="5651" y="5201"/>
                  </a:lnTo>
                  <a:cubicBezTo>
                    <a:pt x="5689" y="5504"/>
                    <a:pt x="5727" y="5808"/>
                    <a:pt x="5765" y="6149"/>
                  </a:cubicBezTo>
                  <a:cubicBezTo>
                    <a:pt x="5139" y="6718"/>
                    <a:pt x="4418" y="7287"/>
                    <a:pt x="3641" y="7382"/>
                  </a:cubicBezTo>
                  <a:lnTo>
                    <a:pt x="3641" y="6244"/>
                  </a:lnTo>
                  <a:cubicBezTo>
                    <a:pt x="3906" y="6149"/>
                    <a:pt x="4077" y="5884"/>
                    <a:pt x="4077" y="5599"/>
                  </a:cubicBezTo>
                  <a:lnTo>
                    <a:pt x="4077" y="4708"/>
                  </a:lnTo>
                  <a:cubicBezTo>
                    <a:pt x="4077" y="4424"/>
                    <a:pt x="3906" y="4177"/>
                    <a:pt x="3641" y="4082"/>
                  </a:cubicBezTo>
                  <a:cubicBezTo>
                    <a:pt x="3641" y="4063"/>
                    <a:pt x="3641" y="4063"/>
                    <a:pt x="3641" y="4044"/>
                  </a:cubicBezTo>
                  <a:lnTo>
                    <a:pt x="3641" y="3381"/>
                  </a:lnTo>
                  <a:close/>
                  <a:moveTo>
                    <a:pt x="986" y="6680"/>
                  </a:moveTo>
                  <a:lnTo>
                    <a:pt x="986" y="6680"/>
                  </a:lnTo>
                  <a:cubicBezTo>
                    <a:pt x="1688" y="7287"/>
                    <a:pt x="2503" y="7837"/>
                    <a:pt x="3413" y="7837"/>
                  </a:cubicBezTo>
                  <a:cubicBezTo>
                    <a:pt x="4324" y="7837"/>
                    <a:pt x="5158" y="7287"/>
                    <a:pt x="5859" y="6680"/>
                  </a:cubicBezTo>
                  <a:lnTo>
                    <a:pt x="5859" y="6680"/>
                  </a:lnTo>
                  <a:cubicBezTo>
                    <a:pt x="6049" y="7950"/>
                    <a:pt x="6182" y="8671"/>
                    <a:pt x="5727" y="9524"/>
                  </a:cubicBezTo>
                  <a:cubicBezTo>
                    <a:pt x="5253" y="10482"/>
                    <a:pt x="4333" y="10961"/>
                    <a:pt x="3413" y="10961"/>
                  </a:cubicBezTo>
                  <a:cubicBezTo>
                    <a:pt x="2494" y="10961"/>
                    <a:pt x="1574" y="10482"/>
                    <a:pt x="1100" y="9524"/>
                  </a:cubicBezTo>
                  <a:cubicBezTo>
                    <a:pt x="626" y="8652"/>
                    <a:pt x="797" y="7875"/>
                    <a:pt x="986" y="6680"/>
                  </a:cubicBezTo>
                  <a:close/>
                  <a:moveTo>
                    <a:pt x="10545" y="1"/>
                  </a:moveTo>
                  <a:cubicBezTo>
                    <a:pt x="10434" y="1"/>
                    <a:pt x="10325" y="72"/>
                    <a:pt x="10334" y="214"/>
                  </a:cubicBezTo>
                  <a:lnTo>
                    <a:pt x="10334" y="5694"/>
                  </a:lnTo>
                  <a:cubicBezTo>
                    <a:pt x="10334" y="6320"/>
                    <a:pt x="9822" y="6813"/>
                    <a:pt x="9216" y="6813"/>
                  </a:cubicBezTo>
                  <a:cubicBezTo>
                    <a:pt x="8590" y="6813"/>
                    <a:pt x="8097" y="6320"/>
                    <a:pt x="8097" y="5694"/>
                  </a:cubicBezTo>
                  <a:lnTo>
                    <a:pt x="8097" y="2452"/>
                  </a:lnTo>
                  <a:cubicBezTo>
                    <a:pt x="8097" y="1086"/>
                    <a:pt x="6997" y="6"/>
                    <a:pt x="5651" y="6"/>
                  </a:cubicBezTo>
                  <a:cubicBezTo>
                    <a:pt x="4286" y="6"/>
                    <a:pt x="3205" y="1086"/>
                    <a:pt x="3186" y="2452"/>
                  </a:cubicBezTo>
                  <a:lnTo>
                    <a:pt x="3186" y="2945"/>
                  </a:lnTo>
                  <a:cubicBezTo>
                    <a:pt x="1934" y="2945"/>
                    <a:pt x="873" y="3893"/>
                    <a:pt x="740" y="5144"/>
                  </a:cubicBezTo>
                  <a:cubicBezTo>
                    <a:pt x="512" y="7419"/>
                    <a:pt x="0" y="8424"/>
                    <a:pt x="721" y="9752"/>
                  </a:cubicBezTo>
                  <a:cubicBezTo>
                    <a:pt x="1280" y="10861"/>
                    <a:pt x="2352" y="11416"/>
                    <a:pt x="3421" y="11416"/>
                  </a:cubicBezTo>
                  <a:cubicBezTo>
                    <a:pt x="4489" y="11416"/>
                    <a:pt x="5556" y="10861"/>
                    <a:pt x="6106" y="9752"/>
                  </a:cubicBezTo>
                  <a:cubicBezTo>
                    <a:pt x="6826" y="8443"/>
                    <a:pt x="6352" y="7419"/>
                    <a:pt x="6087" y="5144"/>
                  </a:cubicBezTo>
                  <a:cubicBezTo>
                    <a:pt x="5954" y="3893"/>
                    <a:pt x="4892" y="2945"/>
                    <a:pt x="3641" y="2945"/>
                  </a:cubicBezTo>
                  <a:lnTo>
                    <a:pt x="3641" y="2452"/>
                  </a:lnTo>
                  <a:cubicBezTo>
                    <a:pt x="3679" y="1371"/>
                    <a:pt x="4570" y="518"/>
                    <a:pt x="5651" y="518"/>
                  </a:cubicBezTo>
                  <a:cubicBezTo>
                    <a:pt x="6732" y="518"/>
                    <a:pt x="7623" y="1371"/>
                    <a:pt x="7661" y="2452"/>
                  </a:cubicBezTo>
                  <a:lnTo>
                    <a:pt x="7661" y="5694"/>
                  </a:lnTo>
                  <a:cubicBezTo>
                    <a:pt x="7642" y="6566"/>
                    <a:pt x="8343" y="7268"/>
                    <a:pt x="9216" y="7268"/>
                  </a:cubicBezTo>
                  <a:cubicBezTo>
                    <a:pt x="10069" y="7268"/>
                    <a:pt x="10770" y="6566"/>
                    <a:pt x="10770" y="5694"/>
                  </a:cubicBezTo>
                  <a:lnTo>
                    <a:pt x="10770" y="214"/>
                  </a:lnTo>
                  <a:cubicBezTo>
                    <a:pt x="10770" y="72"/>
                    <a:pt x="10657" y="1"/>
                    <a:pt x="10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95;p50">
              <a:extLst>
                <a:ext uri="{FF2B5EF4-FFF2-40B4-BE49-F238E27FC236}">
                  <a16:creationId xmlns:a16="http://schemas.microsoft.com/office/drawing/2014/main" id="{ABB6ADCE-3CDA-446C-4111-6B93114858BB}"/>
                </a:ext>
              </a:extLst>
            </p:cNvPr>
            <p:cNvSpPr/>
            <p:nvPr/>
          </p:nvSpPr>
          <p:spPr>
            <a:xfrm>
              <a:off x="1986813" y="2510425"/>
              <a:ext cx="49900" cy="44075"/>
            </a:xfrm>
            <a:custGeom>
              <a:avLst/>
              <a:gdLst/>
              <a:ahLst/>
              <a:cxnLst/>
              <a:rect l="l" t="t" r="r" b="b"/>
              <a:pathLst>
                <a:path w="1996" h="1763" extrusionOk="0">
                  <a:moveTo>
                    <a:pt x="1702" y="0"/>
                  </a:moveTo>
                  <a:cubicBezTo>
                    <a:pt x="1616" y="0"/>
                    <a:pt x="1530" y="47"/>
                    <a:pt x="1495" y="161"/>
                  </a:cubicBezTo>
                  <a:cubicBezTo>
                    <a:pt x="1476" y="255"/>
                    <a:pt x="1438" y="331"/>
                    <a:pt x="1400" y="407"/>
                  </a:cubicBezTo>
                  <a:cubicBezTo>
                    <a:pt x="1154" y="862"/>
                    <a:pt x="756" y="1184"/>
                    <a:pt x="263" y="1317"/>
                  </a:cubicBezTo>
                  <a:cubicBezTo>
                    <a:pt x="1" y="1387"/>
                    <a:pt x="60" y="1762"/>
                    <a:pt x="308" y="1762"/>
                  </a:cubicBezTo>
                  <a:cubicBezTo>
                    <a:pt x="329" y="1762"/>
                    <a:pt x="352" y="1759"/>
                    <a:pt x="376" y="1753"/>
                  </a:cubicBezTo>
                  <a:cubicBezTo>
                    <a:pt x="1078" y="1545"/>
                    <a:pt x="1666" y="1014"/>
                    <a:pt x="1912" y="312"/>
                  </a:cubicBezTo>
                  <a:cubicBezTo>
                    <a:pt x="1996" y="134"/>
                    <a:pt x="1848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770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76;p36">
            <a:extLst>
              <a:ext uri="{FF2B5EF4-FFF2-40B4-BE49-F238E27FC236}">
                <a16:creationId xmlns:a16="http://schemas.microsoft.com/office/drawing/2014/main" id="{02FDC4DD-A18A-8E9E-4AEE-3202C18EE7B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presentation.php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Google Shape;777;p36">
            <a:extLst>
              <a:ext uri="{FF2B5EF4-FFF2-40B4-BE49-F238E27FC236}">
                <a16:creationId xmlns:a16="http://schemas.microsoft.com/office/drawing/2014/main" id="{9DA111F3-6E83-E232-D863-E0D3EF3DA84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live-</a:t>
            </a:r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demo.php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9" name="Google Shape;775;p36">
            <a:extLst>
              <a:ext uri="{FF2B5EF4-FFF2-40B4-BE49-F238E27FC236}">
                <a16:creationId xmlns:a16="http://schemas.microsoft.com/office/drawing/2014/main" id="{51C8C21F-9A27-6AFB-4EC3-DD5F4B5EAE4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Presentation: PHP</a:t>
            </a:r>
          </a:p>
        </p:txBody>
      </p:sp>
      <p:sp>
        <p:nvSpPr>
          <p:cNvPr id="20" name="Google Shape;512;p31">
            <a:extLst>
              <a:ext uri="{FF2B5EF4-FFF2-40B4-BE49-F238E27FC236}">
                <a16:creationId xmlns:a16="http://schemas.microsoft.com/office/drawing/2014/main" id="{29FC5712-24DE-60DE-BE0F-24774E04A110}"/>
              </a:ext>
            </a:extLst>
          </p:cNvPr>
          <p:cNvSpPr txBox="1">
            <a:spLocks/>
          </p:cNvSpPr>
          <p:nvPr/>
        </p:nvSpPr>
        <p:spPr>
          <a:xfrm>
            <a:off x="2240150" y="1151939"/>
            <a:ext cx="5137500" cy="12244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While there are other products working to improve the efficiency of PHP, the only complete implementation of PHP is run by the Zend Engine, which functions as an interpreter.&gt;</a:t>
            </a:r>
          </a:p>
        </p:txBody>
      </p:sp>
      <p:sp>
        <p:nvSpPr>
          <p:cNvPr id="21" name="Google Shape;513;p31">
            <a:extLst>
              <a:ext uri="{FF2B5EF4-FFF2-40B4-BE49-F238E27FC236}">
                <a16:creationId xmlns:a16="http://schemas.microsoft.com/office/drawing/2014/main" id="{2FF3163E-F558-0D03-7DDF-2A8CEFAA9A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1224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 According to the NVD, 9.7% of all vulnerabilities </a:t>
            </a:r>
            <a:r>
              <a:rPr lang="en-US" dirty="0">
                <a:solidFill>
                  <a:schemeClr val="accent6"/>
                </a:solidFill>
              </a:rPr>
              <a:t>in 2021 </a:t>
            </a:r>
            <a:r>
              <a:rPr lang="en" dirty="0">
                <a:solidFill>
                  <a:schemeClr val="accent6"/>
                </a:solidFill>
              </a:rPr>
              <a:t>were linked to issues in PHP. PHP does not have any inherent input </a:t>
            </a:r>
            <a:r>
              <a:rPr lang="en-US" dirty="0">
                <a:solidFill>
                  <a:schemeClr val="accent6"/>
                </a:solidFill>
              </a:rPr>
              <a:t>validation and</a:t>
            </a:r>
            <a:r>
              <a:rPr lang="en" dirty="0">
                <a:solidFill>
                  <a:schemeClr val="accent6"/>
                </a:solidFill>
              </a:rPr>
              <a:t> has mutliple known run-time vulnerabilities.  &gt;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2" name="Google Shape;514;p31">
            <a:extLst>
              <a:ext uri="{FF2B5EF4-FFF2-40B4-BE49-F238E27FC236}">
                <a16:creationId xmlns:a16="http://schemas.microsoft.com/office/drawing/2014/main" id="{4B69C250-A8C0-E10B-2C28-ACD044062D1F}"/>
              </a:ext>
            </a:extLst>
          </p:cNvPr>
          <p:cNvSpPr txBox="1">
            <a:spLocks/>
          </p:cNvSpPr>
          <p:nvPr/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Security &lt; /2 &gt; </a:t>
            </a:r>
            <a:r>
              <a:rPr lang="en-US" sz="28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3" name="Google Shape;515;p31">
            <a:extLst>
              <a:ext uri="{FF2B5EF4-FFF2-40B4-BE49-F238E27FC236}">
                <a16:creationId xmlns:a16="http://schemas.microsoft.com/office/drawing/2014/main" id="{0BC250C9-5BC0-BE77-0508-2E5063A7C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5026322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BA0DB"/>
                </a:solidFill>
              </a:rPr>
              <a:t>Efficiency &lt; /1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73" name="Google Shape;545;p31">
            <a:extLst>
              <a:ext uri="{FF2B5EF4-FFF2-40B4-BE49-F238E27FC236}">
                <a16:creationId xmlns:a16="http://schemas.microsoft.com/office/drawing/2014/main" id="{5EACC239-1E46-E68C-D075-5248817CCF84}"/>
              </a:ext>
            </a:extLst>
          </p:cNvPr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74" name="Google Shape;546;p31">
              <a:extLst>
                <a:ext uri="{FF2B5EF4-FFF2-40B4-BE49-F238E27FC236}">
                  <a16:creationId xmlns:a16="http://schemas.microsoft.com/office/drawing/2014/main" id="{CD591FE5-FBCF-1411-8812-8D6C400D8D78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47;p31">
              <a:extLst>
                <a:ext uri="{FF2B5EF4-FFF2-40B4-BE49-F238E27FC236}">
                  <a16:creationId xmlns:a16="http://schemas.microsoft.com/office/drawing/2014/main" id="{62317E4D-4751-459C-BF38-E37B468A723A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48;p31">
            <a:extLst>
              <a:ext uri="{FF2B5EF4-FFF2-40B4-BE49-F238E27FC236}">
                <a16:creationId xmlns:a16="http://schemas.microsoft.com/office/drawing/2014/main" id="{53535876-28CD-882D-9C98-3BF28B04FED9}"/>
              </a:ext>
            </a:extLst>
          </p:cNvPr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77" name="Google Shape;549;p31">
              <a:extLst>
                <a:ext uri="{FF2B5EF4-FFF2-40B4-BE49-F238E27FC236}">
                  <a16:creationId xmlns:a16="http://schemas.microsoft.com/office/drawing/2014/main" id="{7D967769-9CC3-F848-A726-3F945E040005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50;p31">
              <a:extLst>
                <a:ext uri="{FF2B5EF4-FFF2-40B4-BE49-F238E27FC236}">
                  <a16:creationId xmlns:a16="http://schemas.microsoft.com/office/drawing/2014/main" id="{91DE0430-13B8-C9C2-9AD3-EB0519E56F5F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51;p31">
            <a:extLst>
              <a:ext uri="{FF2B5EF4-FFF2-40B4-BE49-F238E27FC236}">
                <a16:creationId xmlns:a16="http://schemas.microsoft.com/office/drawing/2014/main" id="{B7FDD2D7-397E-D5EB-53D8-149C696D787C}"/>
              </a:ext>
            </a:extLst>
          </p:cNvPr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80" name="Google Shape;552;p31">
              <a:extLst>
                <a:ext uri="{FF2B5EF4-FFF2-40B4-BE49-F238E27FC236}">
                  <a16:creationId xmlns:a16="http://schemas.microsoft.com/office/drawing/2014/main" id="{CD56D4F5-D2C8-9DC8-B04A-347FAF156169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1" name="Google Shape;553;p31">
              <a:extLst>
                <a:ext uri="{FF2B5EF4-FFF2-40B4-BE49-F238E27FC236}">
                  <a16:creationId xmlns:a16="http://schemas.microsoft.com/office/drawing/2014/main" id="{24FC5BCC-7F3F-AEEC-E62D-76641C6ED361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82" name="Google Shape;554;p31">
            <a:extLst>
              <a:ext uri="{FF2B5EF4-FFF2-40B4-BE49-F238E27FC236}">
                <a16:creationId xmlns:a16="http://schemas.microsoft.com/office/drawing/2014/main" id="{23267D95-55C9-B44A-2755-64C00DCDF9F8}"/>
              </a:ext>
            </a:extLst>
          </p:cNvPr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83" name="Google Shape;555;p31">
              <a:extLst>
                <a:ext uri="{FF2B5EF4-FFF2-40B4-BE49-F238E27FC236}">
                  <a16:creationId xmlns:a16="http://schemas.microsoft.com/office/drawing/2014/main" id="{5BC2C198-26D7-8937-FC48-ADA48E5D75E8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4" name="Google Shape;556;p31">
              <a:extLst>
                <a:ext uri="{FF2B5EF4-FFF2-40B4-BE49-F238E27FC236}">
                  <a16:creationId xmlns:a16="http://schemas.microsoft.com/office/drawing/2014/main" id="{92CB110A-EE24-D2D8-B4DF-867C6322AD01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85" name="Google Shape;2705;p50">
            <a:extLst>
              <a:ext uri="{FF2B5EF4-FFF2-40B4-BE49-F238E27FC236}">
                <a16:creationId xmlns:a16="http://schemas.microsoft.com/office/drawing/2014/main" id="{04D50B53-939E-4354-43A1-85B583B3E006}"/>
              </a:ext>
            </a:extLst>
          </p:cNvPr>
          <p:cNvGrpSpPr/>
          <p:nvPr/>
        </p:nvGrpSpPr>
        <p:grpSpPr>
          <a:xfrm>
            <a:off x="1695086" y="1374879"/>
            <a:ext cx="365763" cy="340222"/>
            <a:chOff x="3001163" y="2256975"/>
            <a:chExt cx="443725" cy="416275"/>
          </a:xfrm>
        </p:grpSpPr>
        <p:sp>
          <p:nvSpPr>
            <p:cNvPr id="586" name="Google Shape;2706;p50">
              <a:extLst>
                <a:ext uri="{FF2B5EF4-FFF2-40B4-BE49-F238E27FC236}">
                  <a16:creationId xmlns:a16="http://schemas.microsoft.com/office/drawing/2014/main" id="{C749B9EE-0519-6D5A-9DCA-EA851A8FCD6A}"/>
                </a:ext>
              </a:extLst>
            </p:cNvPr>
            <p:cNvSpPr/>
            <p:nvPr/>
          </p:nvSpPr>
          <p:spPr>
            <a:xfrm>
              <a:off x="3020613" y="2372825"/>
              <a:ext cx="322825" cy="291700"/>
            </a:xfrm>
            <a:custGeom>
              <a:avLst/>
              <a:gdLst/>
              <a:ahLst/>
              <a:cxnLst/>
              <a:rect l="l" t="t" r="r" b="b"/>
              <a:pathLst>
                <a:path w="12913" h="11668" extrusionOk="0">
                  <a:moveTo>
                    <a:pt x="6415" y="0"/>
                  </a:moveTo>
                  <a:cubicBezTo>
                    <a:pt x="4811" y="0"/>
                    <a:pt x="3218" y="660"/>
                    <a:pt x="2067" y="1948"/>
                  </a:cubicBezTo>
                  <a:cubicBezTo>
                    <a:pt x="0" y="4261"/>
                    <a:pt x="114" y="7769"/>
                    <a:pt x="2295" y="9969"/>
                  </a:cubicBezTo>
                  <a:cubicBezTo>
                    <a:pt x="3434" y="11098"/>
                    <a:pt x="4923" y="11668"/>
                    <a:pt x="6417" y="11668"/>
                  </a:cubicBezTo>
                  <a:cubicBezTo>
                    <a:pt x="7807" y="11668"/>
                    <a:pt x="9200" y="11174"/>
                    <a:pt x="10315" y="10177"/>
                  </a:cubicBezTo>
                  <a:cubicBezTo>
                    <a:pt x="12610" y="8111"/>
                    <a:pt x="12913" y="4603"/>
                    <a:pt x="10979" y="2195"/>
                  </a:cubicBezTo>
                  <a:lnTo>
                    <a:pt x="10050" y="1266"/>
                  </a:lnTo>
                  <a:cubicBezTo>
                    <a:pt x="8975" y="417"/>
                    <a:pt x="7691" y="0"/>
                    <a:pt x="6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707;p50">
              <a:extLst>
                <a:ext uri="{FF2B5EF4-FFF2-40B4-BE49-F238E27FC236}">
                  <a16:creationId xmlns:a16="http://schemas.microsoft.com/office/drawing/2014/main" id="{12D17778-5037-21FE-F467-2B0135EC37AB}"/>
                </a:ext>
              </a:extLst>
            </p:cNvPr>
            <p:cNvSpPr/>
            <p:nvPr/>
          </p:nvSpPr>
          <p:spPr>
            <a:xfrm>
              <a:off x="3055563" y="2413375"/>
              <a:ext cx="258025" cy="211125"/>
            </a:xfrm>
            <a:custGeom>
              <a:avLst/>
              <a:gdLst/>
              <a:ahLst/>
              <a:cxnLst/>
              <a:rect l="l" t="t" r="r" b="b"/>
              <a:pathLst>
                <a:path w="10321" h="8445" extrusionOk="0">
                  <a:moveTo>
                    <a:pt x="5006" y="0"/>
                  </a:moveTo>
                  <a:cubicBezTo>
                    <a:pt x="3332" y="0"/>
                    <a:pt x="1713" y="997"/>
                    <a:pt x="1048" y="2715"/>
                  </a:cubicBezTo>
                  <a:cubicBezTo>
                    <a:pt x="1048" y="2715"/>
                    <a:pt x="1048" y="2715"/>
                    <a:pt x="1048" y="2734"/>
                  </a:cubicBezTo>
                  <a:cubicBezTo>
                    <a:pt x="1" y="5540"/>
                    <a:pt x="2112" y="8445"/>
                    <a:pt x="4985" y="8445"/>
                  </a:cubicBezTo>
                  <a:cubicBezTo>
                    <a:pt x="5180" y="8445"/>
                    <a:pt x="5379" y="8431"/>
                    <a:pt x="5580" y="8404"/>
                  </a:cubicBezTo>
                  <a:cubicBezTo>
                    <a:pt x="8747" y="7968"/>
                    <a:pt x="10320" y="4308"/>
                    <a:pt x="8424" y="1729"/>
                  </a:cubicBezTo>
                  <a:lnTo>
                    <a:pt x="8405" y="1729"/>
                  </a:lnTo>
                  <a:lnTo>
                    <a:pt x="7495" y="819"/>
                  </a:lnTo>
                  <a:cubicBezTo>
                    <a:pt x="6732" y="261"/>
                    <a:pt x="5862" y="0"/>
                    <a:pt x="5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708;p50">
              <a:extLst>
                <a:ext uri="{FF2B5EF4-FFF2-40B4-BE49-F238E27FC236}">
                  <a16:creationId xmlns:a16="http://schemas.microsoft.com/office/drawing/2014/main" id="{4ECB2DBC-E656-42E6-3ADA-B873555E7F4B}"/>
                </a:ext>
              </a:extLst>
            </p:cNvPr>
            <p:cNvSpPr/>
            <p:nvPr/>
          </p:nvSpPr>
          <p:spPr>
            <a:xfrm>
              <a:off x="3108788" y="2453825"/>
              <a:ext cx="144600" cy="130425"/>
            </a:xfrm>
            <a:custGeom>
              <a:avLst/>
              <a:gdLst/>
              <a:ahLst/>
              <a:cxnLst/>
              <a:rect l="l" t="t" r="r" b="b"/>
              <a:pathLst>
                <a:path w="5784" h="5217" extrusionOk="0">
                  <a:moveTo>
                    <a:pt x="2876" y="1"/>
                  </a:moveTo>
                  <a:cubicBezTo>
                    <a:pt x="2091" y="1"/>
                    <a:pt x="1323" y="357"/>
                    <a:pt x="815" y="1021"/>
                  </a:cubicBezTo>
                  <a:cubicBezTo>
                    <a:pt x="0" y="2045"/>
                    <a:pt x="95" y="3524"/>
                    <a:pt x="1024" y="4453"/>
                  </a:cubicBezTo>
                  <a:cubicBezTo>
                    <a:pt x="1529" y="4958"/>
                    <a:pt x="2196" y="5217"/>
                    <a:pt x="2864" y="5217"/>
                  </a:cubicBezTo>
                  <a:cubicBezTo>
                    <a:pt x="3426" y="5217"/>
                    <a:pt x="3988" y="5034"/>
                    <a:pt x="4456" y="4662"/>
                  </a:cubicBezTo>
                  <a:cubicBezTo>
                    <a:pt x="5499" y="3866"/>
                    <a:pt x="5783" y="2425"/>
                    <a:pt x="5120" y="1287"/>
                  </a:cubicBezTo>
                  <a:lnTo>
                    <a:pt x="4191" y="358"/>
                  </a:lnTo>
                  <a:cubicBezTo>
                    <a:pt x="3777" y="117"/>
                    <a:pt x="3324" y="1"/>
                    <a:pt x="2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709;p50">
              <a:extLst>
                <a:ext uri="{FF2B5EF4-FFF2-40B4-BE49-F238E27FC236}">
                  <a16:creationId xmlns:a16="http://schemas.microsoft.com/office/drawing/2014/main" id="{C95E24EF-9618-B694-2FD0-72779CB24AF0}"/>
                </a:ext>
              </a:extLst>
            </p:cNvPr>
            <p:cNvSpPr/>
            <p:nvPr/>
          </p:nvSpPr>
          <p:spPr>
            <a:xfrm>
              <a:off x="3323038" y="2265550"/>
              <a:ext cx="110950" cy="110950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1935" y="1"/>
                  </a:moveTo>
                  <a:cubicBezTo>
                    <a:pt x="1537" y="399"/>
                    <a:pt x="77" y="1878"/>
                    <a:pt x="1" y="1973"/>
                  </a:cubicBezTo>
                  <a:lnTo>
                    <a:pt x="1" y="4438"/>
                  </a:lnTo>
                  <a:lnTo>
                    <a:pt x="2485" y="4438"/>
                  </a:lnTo>
                  <a:lnTo>
                    <a:pt x="4438" y="2504"/>
                  </a:lnTo>
                  <a:lnTo>
                    <a:pt x="1935" y="250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710;p50">
              <a:extLst>
                <a:ext uri="{FF2B5EF4-FFF2-40B4-BE49-F238E27FC236}">
                  <a16:creationId xmlns:a16="http://schemas.microsoft.com/office/drawing/2014/main" id="{DCF97198-4E93-2444-C7B3-113D7CF50667}"/>
                </a:ext>
              </a:extLst>
            </p:cNvPr>
            <p:cNvSpPr/>
            <p:nvPr/>
          </p:nvSpPr>
          <p:spPr>
            <a:xfrm>
              <a:off x="3155538" y="2371850"/>
              <a:ext cx="173225" cy="165150"/>
            </a:xfrm>
            <a:custGeom>
              <a:avLst/>
              <a:gdLst/>
              <a:ahLst/>
              <a:cxnLst/>
              <a:rect l="l" t="t" r="r" b="b"/>
              <a:pathLst>
                <a:path w="6929" h="6606" extrusionOk="0">
                  <a:moveTo>
                    <a:pt x="6227" y="1"/>
                  </a:moveTo>
                  <a:cubicBezTo>
                    <a:pt x="6061" y="1"/>
                    <a:pt x="5895" y="63"/>
                    <a:pt x="5772" y="186"/>
                  </a:cubicBezTo>
                  <a:lnTo>
                    <a:pt x="481" y="5495"/>
                  </a:lnTo>
                  <a:cubicBezTo>
                    <a:pt x="1" y="5961"/>
                    <a:pt x="437" y="6605"/>
                    <a:pt x="940" y="6605"/>
                  </a:cubicBezTo>
                  <a:cubicBezTo>
                    <a:pt x="1092" y="6605"/>
                    <a:pt x="1250" y="6546"/>
                    <a:pt x="1391" y="6405"/>
                  </a:cubicBezTo>
                  <a:cubicBezTo>
                    <a:pt x="1562" y="6234"/>
                    <a:pt x="4918" y="2878"/>
                    <a:pt x="6682" y="1115"/>
                  </a:cubicBezTo>
                  <a:cubicBezTo>
                    <a:pt x="6928" y="849"/>
                    <a:pt x="6928" y="451"/>
                    <a:pt x="6682" y="186"/>
                  </a:cubicBezTo>
                  <a:cubicBezTo>
                    <a:pt x="6558" y="63"/>
                    <a:pt x="6393" y="1"/>
                    <a:pt x="6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711;p50">
              <a:extLst>
                <a:ext uri="{FF2B5EF4-FFF2-40B4-BE49-F238E27FC236}">
                  <a16:creationId xmlns:a16="http://schemas.microsoft.com/office/drawing/2014/main" id="{C2FBFCB1-222C-F14E-86AE-4DB9B90BE56C}"/>
                </a:ext>
              </a:extLst>
            </p:cNvPr>
            <p:cNvSpPr/>
            <p:nvPr/>
          </p:nvSpPr>
          <p:spPr>
            <a:xfrm>
              <a:off x="3091238" y="2445625"/>
              <a:ext cx="18975" cy="16200"/>
            </a:xfrm>
            <a:custGeom>
              <a:avLst/>
              <a:gdLst/>
              <a:ahLst/>
              <a:cxnLst/>
              <a:rect l="l" t="t" r="r" b="b"/>
              <a:pathLst>
                <a:path w="759" h="648" extrusionOk="0">
                  <a:moveTo>
                    <a:pt x="332" y="1"/>
                  </a:moveTo>
                  <a:cubicBezTo>
                    <a:pt x="166" y="1"/>
                    <a:pt x="0" y="133"/>
                    <a:pt x="0" y="325"/>
                  </a:cubicBezTo>
                  <a:cubicBezTo>
                    <a:pt x="0" y="515"/>
                    <a:pt x="152" y="648"/>
                    <a:pt x="323" y="648"/>
                  </a:cubicBezTo>
                  <a:cubicBezTo>
                    <a:pt x="626" y="648"/>
                    <a:pt x="759" y="307"/>
                    <a:pt x="550" y="98"/>
                  </a:cubicBezTo>
                  <a:cubicBezTo>
                    <a:pt x="489" y="31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712;p50">
              <a:extLst>
                <a:ext uri="{FF2B5EF4-FFF2-40B4-BE49-F238E27FC236}">
                  <a16:creationId xmlns:a16="http://schemas.microsoft.com/office/drawing/2014/main" id="{84CA131E-66FD-B5EA-4851-5FCAD9C7F526}"/>
                </a:ext>
              </a:extLst>
            </p:cNvPr>
            <p:cNvSpPr/>
            <p:nvPr/>
          </p:nvSpPr>
          <p:spPr>
            <a:xfrm>
              <a:off x="3001163" y="2256975"/>
              <a:ext cx="443725" cy="416275"/>
            </a:xfrm>
            <a:custGeom>
              <a:avLst/>
              <a:gdLst/>
              <a:ahLst/>
              <a:cxnLst/>
              <a:rect l="l" t="t" r="r" b="b"/>
              <a:pathLst>
                <a:path w="17749" h="16651" extrusionOk="0">
                  <a:moveTo>
                    <a:pt x="14487" y="1121"/>
                  </a:moveTo>
                  <a:lnTo>
                    <a:pt x="14487" y="2714"/>
                  </a:lnTo>
                  <a:lnTo>
                    <a:pt x="13198" y="4003"/>
                  </a:lnTo>
                  <a:lnTo>
                    <a:pt x="13198" y="2430"/>
                  </a:lnTo>
                  <a:cubicBezTo>
                    <a:pt x="13463" y="2164"/>
                    <a:pt x="13956" y="1652"/>
                    <a:pt x="14487" y="1121"/>
                  </a:cubicBezTo>
                  <a:close/>
                  <a:moveTo>
                    <a:pt x="16535" y="3169"/>
                  </a:moveTo>
                  <a:lnTo>
                    <a:pt x="15227" y="4477"/>
                  </a:lnTo>
                  <a:lnTo>
                    <a:pt x="13672" y="4477"/>
                  </a:lnTo>
                  <a:lnTo>
                    <a:pt x="14961" y="3169"/>
                  </a:lnTo>
                  <a:close/>
                  <a:moveTo>
                    <a:pt x="12409" y="4923"/>
                  </a:moveTo>
                  <a:cubicBezTo>
                    <a:pt x="12492" y="4923"/>
                    <a:pt x="12572" y="4951"/>
                    <a:pt x="12629" y="5008"/>
                  </a:cubicBezTo>
                  <a:cubicBezTo>
                    <a:pt x="12762" y="5141"/>
                    <a:pt x="12762" y="5350"/>
                    <a:pt x="12629" y="5482"/>
                  </a:cubicBezTo>
                  <a:lnTo>
                    <a:pt x="7339" y="10773"/>
                  </a:lnTo>
                  <a:cubicBezTo>
                    <a:pt x="7268" y="10843"/>
                    <a:pt x="7190" y="10873"/>
                    <a:pt x="7114" y="10873"/>
                  </a:cubicBezTo>
                  <a:cubicBezTo>
                    <a:pt x="6865" y="10873"/>
                    <a:pt x="6651" y="10550"/>
                    <a:pt x="6884" y="10318"/>
                  </a:cubicBezTo>
                  <a:lnTo>
                    <a:pt x="12174" y="5008"/>
                  </a:lnTo>
                  <a:cubicBezTo>
                    <a:pt x="12240" y="4951"/>
                    <a:pt x="12326" y="4923"/>
                    <a:pt x="12409" y="4923"/>
                  </a:cubicBezTo>
                  <a:close/>
                  <a:moveTo>
                    <a:pt x="7140" y="8202"/>
                  </a:moveTo>
                  <a:cubicBezTo>
                    <a:pt x="7398" y="8202"/>
                    <a:pt x="7668" y="8247"/>
                    <a:pt x="7946" y="8346"/>
                  </a:cubicBezTo>
                  <a:lnTo>
                    <a:pt x="6429" y="9843"/>
                  </a:lnTo>
                  <a:cubicBezTo>
                    <a:pt x="6050" y="10223"/>
                    <a:pt x="6050" y="10848"/>
                    <a:pt x="6429" y="11228"/>
                  </a:cubicBezTo>
                  <a:cubicBezTo>
                    <a:pt x="6618" y="11417"/>
                    <a:pt x="6865" y="11512"/>
                    <a:pt x="7114" y="11512"/>
                  </a:cubicBezTo>
                  <a:cubicBezTo>
                    <a:pt x="7363" y="11512"/>
                    <a:pt x="7614" y="11417"/>
                    <a:pt x="7813" y="11228"/>
                  </a:cubicBezTo>
                  <a:lnTo>
                    <a:pt x="9330" y="9711"/>
                  </a:lnTo>
                  <a:lnTo>
                    <a:pt x="9330" y="9711"/>
                  </a:lnTo>
                  <a:cubicBezTo>
                    <a:pt x="9905" y="11368"/>
                    <a:pt x="8581" y="12767"/>
                    <a:pt x="7159" y="12767"/>
                  </a:cubicBezTo>
                  <a:cubicBezTo>
                    <a:pt x="6612" y="12767"/>
                    <a:pt x="6050" y="12560"/>
                    <a:pt x="5575" y="12081"/>
                  </a:cubicBezTo>
                  <a:cubicBezTo>
                    <a:pt x="4059" y="10581"/>
                    <a:pt x="5267" y="8202"/>
                    <a:pt x="7140" y="8202"/>
                  </a:cubicBezTo>
                  <a:close/>
                  <a:moveTo>
                    <a:pt x="7187" y="4951"/>
                  </a:moveTo>
                  <a:cubicBezTo>
                    <a:pt x="8306" y="4951"/>
                    <a:pt x="9406" y="5293"/>
                    <a:pt x="10335" y="5937"/>
                  </a:cubicBezTo>
                  <a:lnTo>
                    <a:pt x="9633" y="6658"/>
                  </a:lnTo>
                  <a:cubicBezTo>
                    <a:pt x="8951" y="6203"/>
                    <a:pt x="8154" y="5956"/>
                    <a:pt x="7339" y="5937"/>
                  </a:cubicBezTo>
                  <a:cubicBezTo>
                    <a:pt x="7279" y="5935"/>
                    <a:pt x="7220" y="5934"/>
                    <a:pt x="7161" y="5934"/>
                  </a:cubicBezTo>
                  <a:cubicBezTo>
                    <a:pt x="6275" y="5934"/>
                    <a:pt x="5412" y="6198"/>
                    <a:pt x="4665" y="6696"/>
                  </a:cubicBezTo>
                  <a:cubicBezTo>
                    <a:pt x="4355" y="6882"/>
                    <a:pt x="4552" y="7296"/>
                    <a:pt x="4831" y="7296"/>
                  </a:cubicBezTo>
                  <a:cubicBezTo>
                    <a:pt x="4893" y="7296"/>
                    <a:pt x="4960" y="7275"/>
                    <a:pt x="5026" y="7227"/>
                  </a:cubicBezTo>
                  <a:cubicBezTo>
                    <a:pt x="5678" y="6802"/>
                    <a:pt x="6422" y="6588"/>
                    <a:pt x="7169" y="6588"/>
                  </a:cubicBezTo>
                  <a:cubicBezTo>
                    <a:pt x="7855" y="6588"/>
                    <a:pt x="8542" y="6769"/>
                    <a:pt x="9159" y="7132"/>
                  </a:cubicBezTo>
                  <a:lnTo>
                    <a:pt x="8439" y="7834"/>
                  </a:lnTo>
                  <a:cubicBezTo>
                    <a:pt x="8034" y="7643"/>
                    <a:pt x="7605" y="7552"/>
                    <a:pt x="7181" y="7552"/>
                  </a:cubicBezTo>
                  <a:cubicBezTo>
                    <a:pt x="6256" y="7552"/>
                    <a:pt x="5357" y="7988"/>
                    <a:pt x="4798" y="8782"/>
                  </a:cubicBezTo>
                  <a:cubicBezTo>
                    <a:pt x="3983" y="9957"/>
                    <a:pt x="4115" y="11531"/>
                    <a:pt x="5120" y="12536"/>
                  </a:cubicBezTo>
                  <a:cubicBezTo>
                    <a:pt x="5686" y="13101"/>
                    <a:pt x="6437" y="13390"/>
                    <a:pt x="7191" y="13390"/>
                  </a:cubicBezTo>
                  <a:cubicBezTo>
                    <a:pt x="7779" y="13390"/>
                    <a:pt x="8369" y="13215"/>
                    <a:pt x="8875" y="12858"/>
                  </a:cubicBezTo>
                  <a:cubicBezTo>
                    <a:pt x="10031" y="12043"/>
                    <a:pt x="10430" y="10488"/>
                    <a:pt x="9823" y="9218"/>
                  </a:cubicBezTo>
                  <a:lnTo>
                    <a:pt x="10543" y="8497"/>
                  </a:lnTo>
                  <a:lnTo>
                    <a:pt x="10543" y="8497"/>
                  </a:lnTo>
                  <a:cubicBezTo>
                    <a:pt x="12003" y="10981"/>
                    <a:pt x="10373" y="14129"/>
                    <a:pt x="7510" y="14375"/>
                  </a:cubicBezTo>
                  <a:cubicBezTo>
                    <a:pt x="7392" y="14385"/>
                    <a:pt x="7276" y="14390"/>
                    <a:pt x="7161" y="14390"/>
                  </a:cubicBezTo>
                  <a:cubicBezTo>
                    <a:pt x="4476" y="14390"/>
                    <a:pt x="2546" y="11686"/>
                    <a:pt x="3528" y="9104"/>
                  </a:cubicBezTo>
                  <a:lnTo>
                    <a:pt x="3528" y="9085"/>
                  </a:lnTo>
                  <a:cubicBezTo>
                    <a:pt x="3636" y="8833"/>
                    <a:pt x="3424" y="8641"/>
                    <a:pt x="3216" y="8641"/>
                  </a:cubicBezTo>
                  <a:cubicBezTo>
                    <a:pt x="3095" y="8641"/>
                    <a:pt x="2976" y="8705"/>
                    <a:pt x="2921" y="8857"/>
                  </a:cubicBezTo>
                  <a:cubicBezTo>
                    <a:pt x="2921" y="8857"/>
                    <a:pt x="2921" y="8876"/>
                    <a:pt x="2902" y="8895"/>
                  </a:cubicBezTo>
                  <a:cubicBezTo>
                    <a:pt x="1786" y="11902"/>
                    <a:pt x="4037" y="15028"/>
                    <a:pt x="7140" y="15028"/>
                  </a:cubicBezTo>
                  <a:cubicBezTo>
                    <a:pt x="7305" y="15028"/>
                    <a:pt x="7473" y="15019"/>
                    <a:pt x="7642" y="15001"/>
                  </a:cubicBezTo>
                  <a:cubicBezTo>
                    <a:pt x="11017" y="14660"/>
                    <a:pt x="12819" y="10886"/>
                    <a:pt x="10998" y="8023"/>
                  </a:cubicBezTo>
                  <a:lnTo>
                    <a:pt x="11719" y="7322"/>
                  </a:lnTo>
                  <a:lnTo>
                    <a:pt x="11719" y="7322"/>
                  </a:lnTo>
                  <a:cubicBezTo>
                    <a:pt x="14222" y="10905"/>
                    <a:pt x="11681" y="16006"/>
                    <a:pt x="7187" y="16006"/>
                  </a:cubicBezTo>
                  <a:cubicBezTo>
                    <a:pt x="4134" y="16006"/>
                    <a:pt x="1650" y="13522"/>
                    <a:pt x="1650" y="10469"/>
                  </a:cubicBezTo>
                  <a:cubicBezTo>
                    <a:pt x="1650" y="7416"/>
                    <a:pt x="4134" y="4951"/>
                    <a:pt x="7187" y="4951"/>
                  </a:cubicBezTo>
                  <a:close/>
                  <a:moveTo>
                    <a:pt x="14807" y="1"/>
                  </a:moveTo>
                  <a:cubicBezTo>
                    <a:pt x="14729" y="1"/>
                    <a:pt x="14649" y="31"/>
                    <a:pt x="14582" y="97"/>
                  </a:cubicBezTo>
                  <a:lnTo>
                    <a:pt x="12629" y="2069"/>
                  </a:lnTo>
                  <a:cubicBezTo>
                    <a:pt x="12572" y="2126"/>
                    <a:pt x="12534" y="2221"/>
                    <a:pt x="12534" y="2297"/>
                  </a:cubicBezTo>
                  <a:lnTo>
                    <a:pt x="12534" y="4288"/>
                  </a:lnTo>
                  <a:cubicBezTo>
                    <a:pt x="12482" y="4278"/>
                    <a:pt x="12429" y="4273"/>
                    <a:pt x="12377" y="4273"/>
                  </a:cubicBezTo>
                  <a:cubicBezTo>
                    <a:pt x="12129" y="4273"/>
                    <a:pt x="11891" y="4381"/>
                    <a:pt x="11719" y="4553"/>
                  </a:cubicBezTo>
                  <a:lnTo>
                    <a:pt x="10790" y="5482"/>
                  </a:lnTo>
                  <a:cubicBezTo>
                    <a:pt x="9681" y="4677"/>
                    <a:pt x="8422" y="4303"/>
                    <a:pt x="7184" y="4303"/>
                  </a:cubicBezTo>
                  <a:cubicBezTo>
                    <a:pt x="4634" y="4303"/>
                    <a:pt x="2171" y="5892"/>
                    <a:pt x="1290" y="8573"/>
                  </a:cubicBezTo>
                  <a:cubicBezTo>
                    <a:pt x="1" y="12555"/>
                    <a:pt x="2978" y="16651"/>
                    <a:pt x="7168" y="16651"/>
                  </a:cubicBezTo>
                  <a:lnTo>
                    <a:pt x="7187" y="16651"/>
                  </a:lnTo>
                  <a:cubicBezTo>
                    <a:pt x="12212" y="16651"/>
                    <a:pt x="15132" y="10943"/>
                    <a:pt x="12174" y="6848"/>
                  </a:cubicBezTo>
                  <a:lnTo>
                    <a:pt x="13103" y="5937"/>
                  </a:lnTo>
                  <a:cubicBezTo>
                    <a:pt x="13312" y="5729"/>
                    <a:pt x="13407" y="5407"/>
                    <a:pt x="13369" y="5122"/>
                  </a:cubicBezTo>
                  <a:lnTo>
                    <a:pt x="15341" y="5122"/>
                  </a:lnTo>
                  <a:cubicBezTo>
                    <a:pt x="15435" y="5122"/>
                    <a:pt x="15511" y="5084"/>
                    <a:pt x="15587" y="5008"/>
                  </a:cubicBezTo>
                  <a:lnTo>
                    <a:pt x="17559" y="3074"/>
                  </a:lnTo>
                  <a:cubicBezTo>
                    <a:pt x="17749" y="2866"/>
                    <a:pt x="17597" y="2505"/>
                    <a:pt x="17313" y="2505"/>
                  </a:cubicBezTo>
                  <a:lnTo>
                    <a:pt x="15587" y="2505"/>
                  </a:lnTo>
                  <a:lnTo>
                    <a:pt x="16346" y="1766"/>
                  </a:lnTo>
                  <a:cubicBezTo>
                    <a:pt x="16459" y="1633"/>
                    <a:pt x="16459" y="1425"/>
                    <a:pt x="16346" y="1311"/>
                  </a:cubicBezTo>
                  <a:cubicBezTo>
                    <a:pt x="16279" y="1244"/>
                    <a:pt x="16194" y="1211"/>
                    <a:pt x="16109" y="1211"/>
                  </a:cubicBezTo>
                  <a:cubicBezTo>
                    <a:pt x="16023" y="1211"/>
                    <a:pt x="15938" y="1244"/>
                    <a:pt x="15872" y="1311"/>
                  </a:cubicBezTo>
                  <a:lnTo>
                    <a:pt x="15132" y="2050"/>
                  </a:lnTo>
                  <a:lnTo>
                    <a:pt x="15132" y="344"/>
                  </a:lnTo>
                  <a:cubicBezTo>
                    <a:pt x="15132" y="137"/>
                    <a:pt x="14974" y="1"/>
                    <a:pt x="148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2952;p50">
            <a:extLst>
              <a:ext uri="{FF2B5EF4-FFF2-40B4-BE49-F238E27FC236}">
                <a16:creationId xmlns:a16="http://schemas.microsoft.com/office/drawing/2014/main" id="{C6158275-69F3-1FB2-1CDC-C84261D9842E}"/>
              </a:ext>
            </a:extLst>
          </p:cNvPr>
          <p:cNvGrpSpPr/>
          <p:nvPr/>
        </p:nvGrpSpPr>
        <p:grpSpPr>
          <a:xfrm>
            <a:off x="1740618" y="3401356"/>
            <a:ext cx="271150" cy="365781"/>
            <a:chOff x="4786863" y="4248100"/>
            <a:chExt cx="390650" cy="525850"/>
          </a:xfrm>
        </p:grpSpPr>
        <p:sp>
          <p:nvSpPr>
            <p:cNvPr id="599" name="Google Shape;2953;p50">
              <a:extLst>
                <a:ext uri="{FF2B5EF4-FFF2-40B4-BE49-F238E27FC236}">
                  <a16:creationId xmlns:a16="http://schemas.microsoft.com/office/drawing/2014/main" id="{E6869340-70D4-9120-7FCC-6A45DF74B919}"/>
                </a:ext>
              </a:extLst>
            </p:cNvPr>
            <p:cNvSpPr/>
            <p:nvPr/>
          </p:nvSpPr>
          <p:spPr>
            <a:xfrm>
              <a:off x="4797288" y="4258400"/>
              <a:ext cx="369775" cy="505225"/>
            </a:xfrm>
            <a:custGeom>
              <a:avLst/>
              <a:gdLst/>
              <a:ahLst/>
              <a:cxnLst/>
              <a:rect l="l" t="t" r="r" b="b"/>
              <a:pathLst>
                <a:path w="14791" h="20209" extrusionOk="0">
                  <a:moveTo>
                    <a:pt x="7396" y="1"/>
                  </a:moveTo>
                  <a:lnTo>
                    <a:pt x="1" y="1650"/>
                  </a:lnTo>
                  <a:lnTo>
                    <a:pt x="1" y="11491"/>
                  </a:lnTo>
                  <a:cubicBezTo>
                    <a:pt x="1" y="13956"/>
                    <a:pt x="1233" y="16270"/>
                    <a:pt x="3300" y="17654"/>
                  </a:cubicBezTo>
                  <a:lnTo>
                    <a:pt x="6941" y="20081"/>
                  </a:lnTo>
                  <a:cubicBezTo>
                    <a:pt x="7074" y="20166"/>
                    <a:pt x="7230" y="20209"/>
                    <a:pt x="7389" y="20209"/>
                  </a:cubicBezTo>
                  <a:cubicBezTo>
                    <a:pt x="7548" y="20209"/>
                    <a:pt x="7709" y="20166"/>
                    <a:pt x="7851" y="20081"/>
                  </a:cubicBezTo>
                  <a:lnTo>
                    <a:pt x="11492" y="17654"/>
                  </a:lnTo>
                  <a:cubicBezTo>
                    <a:pt x="13558" y="16289"/>
                    <a:pt x="14791" y="13975"/>
                    <a:pt x="14791" y="11491"/>
                  </a:cubicBezTo>
                  <a:lnTo>
                    <a:pt x="14791" y="1650"/>
                  </a:lnTo>
                  <a:lnTo>
                    <a:pt x="7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954;p50">
              <a:extLst>
                <a:ext uri="{FF2B5EF4-FFF2-40B4-BE49-F238E27FC236}">
                  <a16:creationId xmlns:a16="http://schemas.microsoft.com/office/drawing/2014/main" id="{04C77987-F343-B647-DDC6-6C41711C9BED}"/>
                </a:ext>
              </a:extLst>
            </p:cNvPr>
            <p:cNvSpPr/>
            <p:nvPr/>
          </p:nvSpPr>
          <p:spPr>
            <a:xfrm>
              <a:off x="4838063" y="4300600"/>
              <a:ext cx="287775" cy="418125"/>
            </a:xfrm>
            <a:custGeom>
              <a:avLst/>
              <a:gdLst/>
              <a:ahLst/>
              <a:cxnLst/>
              <a:rect l="l" t="t" r="r" b="b"/>
              <a:pathLst>
                <a:path w="11511" h="16725" extrusionOk="0">
                  <a:moveTo>
                    <a:pt x="5765" y="0"/>
                  </a:moveTo>
                  <a:lnTo>
                    <a:pt x="1" y="1271"/>
                  </a:lnTo>
                  <a:lnTo>
                    <a:pt x="1" y="9803"/>
                  </a:lnTo>
                  <a:cubicBezTo>
                    <a:pt x="1" y="11737"/>
                    <a:pt x="968" y="13539"/>
                    <a:pt x="2560" y="14601"/>
                  </a:cubicBezTo>
                  <a:lnTo>
                    <a:pt x="5765" y="16724"/>
                  </a:lnTo>
                  <a:lnTo>
                    <a:pt x="8950" y="14601"/>
                  </a:lnTo>
                  <a:cubicBezTo>
                    <a:pt x="10543" y="13539"/>
                    <a:pt x="11510" y="11737"/>
                    <a:pt x="11510" y="9803"/>
                  </a:cubicBezTo>
                  <a:lnTo>
                    <a:pt x="11510" y="1271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955;p50">
              <a:extLst>
                <a:ext uri="{FF2B5EF4-FFF2-40B4-BE49-F238E27FC236}">
                  <a16:creationId xmlns:a16="http://schemas.microsoft.com/office/drawing/2014/main" id="{35517D59-0F24-ABCA-DB86-C994A5475517}"/>
                </a:ext>
              </a:extLst>
            </p:cNvPr>
            <p:cNvSpPr/>
            <p:nvPr/>
          </p:nvSpPr>
          <p:spPr>
            <a:xfrm>
              <a:off x="4920538" y="4470300"/>
              <a:ext cx="123275" cy="12327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1" y="1"/>
                  </a:moveTo>
                  <a:lnTo>
                    <a:pt x="1" y="4931"/>
                  </a:lnTo>
                  <a:lnTo>
                    <a:pt x="4931" y="4931"/>
                  </a:lnTo>
                  <a:lnTo>
                    <a:pt x="4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956;p50">
              <a:extLst>
                <a:ext uri="{FF2B5EF4-FFF2-40B4-BE49-F238E27FC236}">
                  <a16:creationId xmlns:a16="http://schemas.microsoft.com/office/drawing/2014/main" id="{1484CD32-BF2A-CA73-09D8-CA3E81D0EF7B}"/>
                </a:ext>
              </a:extLst>
            </p:cNvPr>
            <p:cNvSpPr/>
            <p:nvPr/>
          </p:nvSpPr>
          <p:spPr>
            <a:xfrm>
              <a:off x="4971738" y="43302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413" y="1"/>
                  </a:moveTo>
                  <a:cubicBezTo>
                    <a:pt x="201" y="1"/>
                    <a:pt x="1" y="171"/>
                    <a:pt x="1" y="428"/>
                  </a:cubicBezTo>
                  <a:cubicBezTo>
                    <a:pt x="1" y="637"/>
                    <a:pt x="190" y="826"/>
                    <a:pt x="418" y="826"/>
                  </a:cubicBezTo>
                  <a:cubicBezTo>
                    <a:pt x="778" y="826"/>
                    <a:pt x="968" y="390"/>
                    <a:pt x="702" y="125"/>
                  </a:cubicBezTo>
                  <a:cubicBezTo>
                    <a:pt x="617" y="39"/>
                    <a:pt x="51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957;p50">
              <a:extLst>
                <a:ext uri="{FF2B5EF4-FFF2-40B4-BE49-F238E27FC236}">
                  <a16:creationId xmlns:a16="http://schemas.microsoft.com/office/drawing/2014/main" id="{3BB6EC15-53AE-50C6-36ED-AEFB8CF46EB4}"/>
                </a:ext>
              </a:extLst>
            </p:cNvPr>
            <p:cNvSpPr/>
            <p:nvPr/>
          </p:nvSpPr>
          <p:spPr>
            <a:xfrm>
              <a:off x="4786863" y="4248100"/>
              <a:ext cx="390650" cy="525850"/>
            </a:xfrm>
            <a:custGeom>
              <a:avLst/>
              <a:gdLst/>
              <a:ahLst/>
              <a:cxnLst/>
              <a:rect l="l" t="t" r="r" b="b"/>
              <a:pathLst>
                <a:path w="15626" h="21034" extrusionOk="0">
                  <a:moveTo>
                    <a:pt x="7813" y="830"/>
                  </a:moveTo>
                  <a:lnTo>
                    <a:pt x="14791" y="2385"/>
                  </a:lnTo>
                  <a:lnTo>
                    <a:pt x="14791" y="11903"/>
                  </a:lnTo>
                  <a:cubicBezTo>
                    <a:pt x="14791" y="14236"/>
                    <a:pt x="13615" y="16416"/>
                    <a:pt x="11681" y="17725"/>
                  </a:cubicBezTo>
                  <a:lnTo>
                    <a:pt x="8040" y="20152"/>
                  </a:lnTo>
                  <a:cubicBezTo>
                    <a:pt x="7965" y="20199"/>
                    <a:pt x="7884" y="20223"/>
                    <a:pt x="7806" y="20223"/>
                  </a:cubicBezTo>
                  <a:cubicBezTo>
                    <a:pt x="7728" y="20223"/>
                    <a:pt x="7652" y="20199"/>
                    <a:pt x="7585" y="20152"/>
                  </a:cubicBezTo>
                  <a:lnTo>
                    <a:pt x="3926" y="17725"/>
                  </a:lnTo>
                  <a:cubicBezTo>
                    <a:pt x="1992" y="16416"/>
                    <a:pt x="816" y="14236"/>
                    <a:pt x="816" y="11903"/>
                  </a:cubicBezTo>
                  <a:lnTo>
                    <a:pt x="816" y="2385"/>
                  </a:lnTo>
                  <a:lnTo>
                    <a:pt x="7813" y="830"/>
                  </a:lnTo>
                  <a:close/>
                  <a:moveTo>
                    <a:pt x="7803" y="0"/>
                  </a:moveTo>
                  <a:cubicBezTo>
                    <a:pt x="7775" y="0"/>
                    <a:pt x="7747" y="5"/>
                    <a:pt x="7718" y="15"/>
                  </a:cubicBezTo>
                  <a:lnTo>
                    <a:pt x="323" y="1664"/>
                  </a:lnTo>
                  <a:cubicBezTo>
                    <a:pt x="134" y="1702"/>
                    <a:pt x="1" y="1873"/>
                    <a:pt x="1" y="2062"/>
                  </a:cubicBezTo>
                  <a:lnTo>
                    <a:pt x="1" y="11922"/>
                  </a:lnTo>
                  <a:cubicBezTo>
                    <a:pt x="1" y="14520"/>
                    <a:pt x="1309" y="16966"/>
                    <a:pt x="3471" y="18407"/>
                  </a:cubicBezTo>
                  <a:lnTo>
                    <a:pt x="7130" y="20834"/>
                  </a:lnTo>
                  <a:cubicBezTo>
                    <a:pt x="7329" y="20967"/>
                    <a:pt x="7566" y="21033"/>
                    <a:pt x="7806" y="21033"/>
                  </a:cubicBezTo>
                  <a:cubicBezTo>
                    <a:pt x="8045" y="21033"/>
                    <a:pt x="8287" y="20967"/>
                    <a:pt x="8496" y="20834"/>
                  </a:cubicBezTo>
                  <a:lnTo>
                    <a:pt x="12136" y="18407"/>
                  </a:lnTo>
                  <a:cubicBezTo>
                    <a:pt x="14317" y="16947"/>
                    <a:pt x="15625" y="14520"/>
                    <a:pt x="15625" y="11903"/>
                  </a:cubicBezTo>
                  <a:lnTo>
                    <a:pt x="15625" y="2062"/>
                  </a:lnTo>
                  <a:cubicBezTo>
                    <a:pt x="15625" y="1873"/>
                    <a:pt x="15473" y="1702"/>
                    <a:pt x="15303" y="1664"/>
                  </a:cubicBezTo>
                  <a:lnTo>
                    <a:pt x="7889" y="15"/>
                  </a:lnTo>
                  <a:cubicBezTo>
                    <a:pt x="7860" y="5"/>
                    <a:pt x="7832" y="0"/>
                    <a:pt x="7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958;p50">
              <a:extLst>
                <a:ext uri="{FF2B5EF4-FFF2-40B4-BE49-F238E27FC236}">
                  <a16:creationId xmlns:a16="http://schemas.microsoft.com/office/drawing/2014/main" id="{89F0B025-FB24-DA91-D055-E2456A3BD753}"/>
                </a:ext>
              </a:extLst>
            </p:cNvPr>
            <p:cNvSpPr/>
            <p:nvPr/>
          </p:nvSpPr>
          <p:spPr>
            <a:xfrm>
              <a:off x="4827638" y="4290275"/>
              <a:ext cx="308150" cy="438400"/>
            </a:xfrm>
            <a:custGeom>
              <a:avLst/>
              <a:gdLst/>
              <a:ahLst/>
              <a:cxnLst/>
              <a:rect l="l" t="t" r="r" b="b"/>
              <a:pathLst>
                <a:path w="12326" h="17536" extrusionOk="0">
                  <a:moveTo>
                    <a:pt x="6182" y="830"/>
                  </a:moveTo>
                  <a:lnTo>
                    <a:pt x="11510" y="2025"/>
                  </a:lnTo>
                  <a:lnTo>
                    <a:pt x="11510" y="10216"/>
                  </a:lnTo>
                  <a:cubicBezTo>
                    <a:pt x="11510" y="11999"/>
                    <a:pt x="10638" y="13667"/>
                    <a:pt x="9140" y="14672"/>
                  </a:cubicBezTo>
                  <a:lnTo>
                    <a:pt x="6182" y="16644"/>
                  </a:lnTo>
                  <a:lnTo>
                    <a:pt x="3205" y="14672"/>
                  </a:lnTo>
                  <a:cubicBezTo>
                    <a:pt x="1726" y="13686"/>
                    <a:pt x="835" y="12018"/>
                    <a:pt x="835" y="10235"/>
                  </a:cubicBezTo>
                  <a:lnTo>
                    <a:pt x="835" y="10216"/>
                  </a:lnTo>
                  <a:lnTo>
                    <a:pt x="835" y="2025"/>
                  </a:lnTo>
                  <a:lnTo>
                    <a:pt x="6182" y="830"/>
                  </a:lnTo>
                  <a:close/>
                  <a:moveTo>
                    <a:pt x="6163" y="1"/>
                  </a:moveTo>
                  <a:cubicBezTo>
                    <a:pt x="6130" y="1"/>
                    <a:pt x="6097" y="6"/>
                    <a:pt x="6068" y="15"/>
                  </a:cubicBezTo>
                  <a:lnTo>
                    <a:pt x="323" y="1286"/>
                  </a:lnTo>
                  <a:cubicBezTo>
                    <a:pt x="133" y="1323"/>
                    <a:pt x="1" y="1494"/>
                    <a:pt x="1" y="1684"/>
                  </a:cubicBezTo>
                  <a:lnTo>
                    <a:pt x="1" y="10216"/>
                  </a:lnTo>
                  <a:cubicBezTo>
                    <a:pt x="1" y="12283"/>
                    <a:pt x="1024" y="14198"/>
                    <a:pt x="2750" y="15355"/>
                  </a:cubicBezTo>
                  <a:lnTo>
                    <a:pt x="5954" y="17479"/>
                  </a:lnTo>
                  <a:cubicBezTo>
                    <a:pt x="6011" y="17517"/>
                    <a:pt x="6106" y="17536"/>
                    <a:pt x="6182" y="17536"/>
                  </a:cubicBezTo>
                  <a:cubicBezTo>
                    <a:pt x="6258" y="17536"/>
                    <a:pt x="6353" y="17517"/>
                    <a:pt x="6428" y="17479"/>
                  </a:cubicBezTo>
                  <a:lnTo>
                    <a:pt x="9614" y="15336"/>
                  </a:lnTo>
                  <a:cubicBezTo>
                    <a:pt x="11321" y="14198"/>
                    <a:pt x="12325" y="12264"/>
                    <a:pt x="12325" y="10216"/>
                  </a:cubicBezTo>
                  <a:lnTo>
                    <a:pt x="12325" y="1684"/>
                  </a:lnTo>
                  <a:cubicBezTo>
                    <a:pt x="12325" y="1494"/>
                    <a:pt x="12193" y="1323"/>
                    <a:pt x="12003" y="1286"/>
                  </a:cubicBezTo>
                  <a:lnTo>
                    <a:pt x="6258" y="15"/>
                  </a:lnTo>
                  <a:cubicBezTo>
                    <a:pt x="6229" y="6"/>
                    <a:pt x="6196" y="1"/>
                    <a:pt x="6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959;p50">
              <a:extLst>
                <a:ext uri="{FF2B5EF4-FFF2-40B4-BE49-F238E27FC236}">
                  <a16:creationId xmlns:a16="http://schemas.microsoft.com/office/drawing/2014/main" id="{3A0D5330-2A3F-E681-AC84-C296F5D6700D}"/>
                </a:ext>
              </a:extLst>
            </p:cNvPr>
            <p:cNvSpPr/>
            <p:nvPr/>
          </p:nvSpPr>
          <p:spPr>
            <a:xfrm>
              <a:off x="5007413" y="4341225"/>
              <a:ext cx="91400" cy="34775"/>
            </a:xfrm>
            <a:custGeom>
              <a:avLst/>
              <a:gdLst/>
              <a:ahLst/>
              <a:cxnLst/>
              <a:rect l="l" t="t" r="r" b="b"/>
              <a:pathLst>
                <a:path w="3656" h="1391" extrusionOk="0">
                  <a:moveTo>
                    <a:pt x="587" y="1"/>
                  </a:moveTo>
                  <a:cubicBezTo>
                    <a:pt x="133" y="1"/>
                    <a:pt x="1" y="677"/>
                    <a:pt x="470" y="821"/>
                  </a:cubicBezTo>
                  <a:lnTo>
                    <a:pt x="489" y="821"/>
                  </a:lnTo>
                  <a:cubicBezTo>
                    <a:pt x="3125" y="1390"/>
                    <a:pt x="3011" y="1390"/>
                    <a:pt x="3087" y="1390"/>
                  </a:cubicBezTo>
                  <a:cubicBezTo>
                    <a:pt x="3580" y="1390"/>
                    <a:pt x="3655" y="670"/>
                    <a:pt x="3181" y="575"/>
                  </a:cubicBezTo>
                  <a:lnTo>
                    <a:pt x="660" y="6"/>
                  </a:lnTo>
                  <a:cubicBezTo>
                    <a:pt x="635" y="2"/>
                    <a:pt x="611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960;p50">
              <a:extLst>
                <a:ext uri="{FF2B5EF4-FFF2-40B4-BE49-F238E27FC236}">
                  <a16:creationId xmlns:a16="http://schemas.microsoft.com/office/drawing/2014/main" id="{A7217681-1AEF-ED60-1D0F-3E9ABA186D85}"/>
                </a:ext>
              </a:extLst>
            </p:cNvPr>
            <p:cNvSpPr/>
            <p:nvPr/>
          </p:nvSpPr>
          <p:spPr>
            <a:xfrm>
              <a:off x="4910113" y="4396350"/>
              <a:ext cx="143675" cy="207650"/>
            </a:xfrm>
            <a:custGeom>
              <a:avLst/>
              <a:gdLst/>
              <a:ahLst/>
              <a:cxnLst/>
              <a:rect l="l" t="t" r="r" b="b"/>
              <a:pathLst>
                <a:path w="5747" h="8306" extrusionOk="0">
                  <a:moveTo>
                    <a:pt x="2883" y="906"/>
                  </a:moveTo>
                  <a:cubicBezTo>
                    <a:pt x="3499" y="906"/>
                    <a:pt x="4115" y="1318"/>
                    <a:pt x="4115" y="2143"/>
                  </a:cubicBezTo>
                  <a:lnTo>
                    <a:pt x="4115" y="2541"/>
                  </a:lnTo>
                  <a:lnTo>
                    <a:pt x="1650" y="2541"/>
                  </a:lnTo>
                  <a:lnTo>
                    <a:pt x="1650" y="2143"/>
                  </a:lnTo>
                  <a:cubicBezTo>
                    <a:pt x="1650" y="1318"/>
                    <a:pt x="2267" y="906"/>
                    <a:pt x="2883" y="906"/>
                  </a:cubicBezTo>
                  <a:close/>
                  <a:moveTo>
                    <a:pt x="4931" y="3376"/>
                  </a:moveTo>
                  <a:lnTo>
                    <a:pt x="4931" y="7471"/>
                  </a:lnTo>
                  <a:lnTo>
                    <a:pt x="816" y="7471"/>
                  </a:lnTo>
                  <a:lnTo>
                    <a:pt x="816" y="3376"/>
                  </a:lnTo>
                  <a:close/>
                  <a:moveTo>
                    <a:pt x="2883" y="1"/>
                  </a:moveTo>
                  <a:cubicBezTo>
                    <a:pt x="1707" y="1"/>
                    <a:pt x="778" y="968"/>
                    <a:pt x="816" y="2143"/>
                  </a:cubicBezTo>
                  <a:lnTo>
                    <a:pt x="816" y="2541"/>
                  </a:lnTo>
                  <a:lnTo>
                    <a:pt x="418" y="2541"/>
                  </a:lnTo>
                  <a:cubicBezTo>
                    <a:pt x="190" y="2541"/>
                    <a:pt x="1" y="2731"/>
                    <a:pt x="1" y="2959"/>
                  </a:cubicBezTo>
                  <a:lnTo>
                    <a:pt x="1" y="7889"/>
                  </a:lnTo>
                  <a:cubicBezTo>
                    <a:pt x="1" y="8116"/>
                    <a:pt x="190" y="8306"/>
                    <a:pt x="418" y="8306"/>
                  </a:cubicBezTo>
                  <a:lnTo>
                    <a:pt x="5348" y="8306"/>
                  </a:lnTo>
                  <a:cubicBezTo>
                    <a:pt x="5575" y="8287"/>
                    <a:pt x="5746" y="8116"/>
                    <a:pt x="5746" y="7889"/>
                  </a:cubicBezTo>
                  <a:lnTo>
                    <a:pt x="5746" y="2959"/>
                  </a:lnTo>
                  <a:cubicBezTo>
                    <a:pt x="5746" y="2731"/>
                    <a:pt x="5575" y="2541"/>
                    <a:pt x="5348" y="2541"/>
                  </a:cubicBezTo>
                  <a:lnTo>
                    <a:pt x="4931" y="2541"/>
                  </a:lnTo>
                  <a:lnTo>
                    <a:pt x="4931" y="2143"/>
                  </a:lnTo>
                  <a:cubicBezTo>
                    <a:pt x="4969" y="968"/>
                    <a:pt x="4040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961;p50">
              <a:extLst>
                <a:ext uri="{FF2B5EF4-FFF2-40B4-BE49-F238E27FC236}">
                  <a16:creationId xmlns:a16="http://schemas.microsoft.com/office/drawing/2014/main" id="{B2379182-DCF4-9BB2-A48A-6389E0E5FAEC}"/>
                </a:ext>
              </a:extLst>
            </p:cNvPr>
            <p:cNvSpPr/>
            <p:nvPr/>
          </p:nvSpPr>
          <p:spPr>
            <a:xfrm>
              <a:off x="4971738" y="4501075"/>
              <a:ext cx="20425" cy="60850"/>
            </a:xfrm>
            <a:custGeom>
              <a:avLst/>
              <a:gdLst/>
              <a:ahLst/>
              <a:cxnLst/>
              <a:rect l="l" t="t" r="r" b="b"/>
              <a:pathLst>
                <a:path w="817" h="2434" extrusionOk="0">
                  <a:moveTo>
                    <a:pt x="387" y="1"/>
                  </a:moveTo>
                  <a:cubicBezTo>
                    <a:pt x="173" y="1"/>
                    <a:pt x="1" y="183"/>
                    <a:pt x="1" y="400"/>
                  </a:cubicBezTo>
                  <a:lnTo>
                    <a:pt x="1" y="2050"/>
                  </a:lnTo>
                  <a:cubicBezTo>
                    <a:pt x="20" y="2306"/>
                    <a:pt x="214" y="2434"/>
                    <a:pt x="408" y="2434"/>
                  </a:cubicBezTo>
                  <a:cubicBezTo>
                    <a:pt x="603" y="2434"/>
                    <a:pt x="797" y="2306"/>
                    <a:pt x="816" y="2050"/>
                  </a:cubicBezTo>
                  <a:lnTo>
                    <a:pt x="816" y="400"/>
                  </a:lnTo>
                  <a:cubicBezTo>
                    <a:pt x="816" y="173"/>
                    <a:pt x="645" y="2"/>
                    <a:pt x="418" y="2"/>
                  </a:cubicBezTo>
                  <a:cubicBezTo>
                    <a:pt x="407" y="1"/>
                    <a:pt x="397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886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76;p36">
            <a:extLst>
              <a:ext uri="{FF2B5EF4-FFF2-40B4-BE49-F238E27FC236}">
                <a16:creationId xmlns:a16="http://schemas.microsoft.com/office/drawing/2014/main" id="{02FDC4DD-A18A-8E9E-4AEE-3202C18EE7B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presentation.php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Google Shape;777;p36">
            <a:extLst>
              <a:ext uri="{FF2B5EF4-FFF2-40B4-BE49-F238E27FC236}">
                <a16:creationId xmlns:a16="http://schemas.microsoft.com/office/drawing/2014/main" id="{9DA111F3-6E83-E232-D863-E0D3EF3DA84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live-</a:t>
            </a:r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demo.php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9" name="Google Shape;775;p36">
            <a:extLst>
              <a:ext uri="{FF2B5EF4-FFF2-40B4-BE49-F238E27FC236}">
                <a16:creationId xmlns:a16="http://schemas.microsoft.com/office/drawing/2014/main" id="{51C8C21F-9A27-6AFB-4EC3-DD5F4B5EAE4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Presentation: PHP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8E5AA-58C8-4942-535C-D7002D5CE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212" y="1430939"/>
            <a:ext cx="3493150" cy="2986373"/>
          </a:xfrm>
          <a:prstGeom prst="rect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</a:ln>
        </p:spPr>
      </p:pic>
      <p:sp>
        <p:nvSpPr>
          <p:cNvPr id="4" name="Google Shape;852;p42">
            <a:extLst>
              <a:ext uri="{FF2B5EF4-FFF2-40B4-BE49-F238E27FC236}">
                <a16:creationId xmlns:a16="http://schemas.microsoft.com/office/drawing/2014/main" id="{82BA57EE-7A26-A8DC-804D-CC89340086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7725" y="645363"/>
            <a:ext cx="45720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NVD </a:t>
            </a:r>
            <a:r>
              <a:rPr lang="en" dirty="0">
                <a:solidFill>
                  <a:schemeClr val="lt1"/>
                </a:solidFill>
              </a:rPr>
              <a:t>search for PHP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7" name="Google Shape;858;p42">
            <a:extLst>
              <a:ext uri="{FF2B5EF4-FFF2-40B4-BE49-F238E27FC236}">
                <a16:creationId xmlns:a16="http://schemas.microsoft.com/office/drawing/2014/main" id="{C196F792-1C1F-8B61-5E9D-6052DB85623D}"/>
              </a:ext>
            </a:extLst>
          </p:cNvPr>
          <p:cNvGrpSpPr/>
          <p:nvPr/>
        </p:nvGrpSpPr>
        <p:grpSpPr>
          <a:xfrm>
            <a:off x="1084825" y="2068864"/>
            <a:ext cx="506100" cy="2501162"/>
            <a:chOff x="1084825" y="2556550"/>
            <a:chExt cx="506100" cy="2013475"/>
          </a:xfrm>
        </p:grpSpPr>
        <p:sp>
          <p:nvSpPr>
            <p:cNvPr id="8" name="Google Shape;859;p42">
              <a:extLst>
                <a:ext uri="{FF2B5EF4-FFF2-40B4-BE49-F238E27FC236}">
                  <a16:creationId xmlns:a16="http://schemas.microsoft.com/office/drawing/2014/main" id="{AE52C9AE-A81A-B726-B00A-F1DD01173F99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9" name="Google Shape;860;p42">
              <a:extLst>
                <a:ext uri="{FF2B5EF4-FFF2-40B4-BE49-F238E27FC236}">
                  <a16:creationId xmlns:a16="http://schemas.microsoft.com/office/drawing/2014/main" id="{7B88FBAE-DDA1-504C-5F40-B0C12133C09C}"/>
                </a:ext>
              </a:extLst>
            </p:cNvPr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7058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76;p36">
            <a:extLst>
              <a:ext uri="{FF2B5EF4-FFF2-40B4-BE49-F238E27FC236}">
                <a16:creationId xmlns:a16="http://schemas.microsoft.com/office/drawing/2014/main" id="{02FDC4DD-A18A-8E9E-4AEE-3202C18EE7B3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presentation.php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Google Shape;777;p36">
            <a:extLst>
              <a:ext uri="{FF2B5EF4-FFF2-40B4-BE49-F238E27FC236}">
                <a16:creationId xmlns:a16="http://schemas.microsoft.com/office/drawing/2014/main" id="{9DA111F3-6E83-E232-D863-E0D3EF3DA84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live-</a:t>
            </a:r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demo.php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9" name="Google Shape;775;p36">
            <a:extLst>
              <a:ext uri="{FF2B5EF4-FFF2-40B4-BE49-F238E27FC236}">
                <a16:creationId xmlns:a16="http://schemas.microsoft.com/office/drawing/2014/main" id="{51C8C21F-9A27-6AFB-4EC3-DD5F4B5EAE4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Presentation: PHP</a:t>
            </a:r>
          </a:p>
        </p:txBody>
      </p:sp>
      <p:sp>
        <p:nvSpPr>
          <p:cNvPr id="20" name="Google Shape;512;p31">
            <a:extLst>
              <a:ext uri="{FF2B5EF4-FFF2-40B4-BE49-F238E27FC236}">
                <a16:creationId xmlns:a16="http://schemas.microsoft.com/office/drawing/2014/main" id="{29FC5712-24DE-60DE-BE0F-24774E04A110}"/>
              </a:ext>
            </a:extLst>
          </p:cNvPr>
          <p:cNvSpPr txBox="1">
            <a:spLocks/>
          </p:cNvSpPr>
          <p:nvPr/>
        </p:nvSpPr>
        <p:spPr>
          <a:xfrm>
            <a:off x="2240150" y="1151939"/>
            <a:ext cx="5137500" cy="12244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PHP executes code within delimiters. There are abbreviated forms of these delimiters, but using these versions makes the scripts less portable.  Earlier versions also struggled to support unsigned integers.&gt;</a:t>
            </a:r>
          </a:p>
        </p:txBody>
      </p:sp>
      <p:sp>
        <p:nvSpPr>
          <p:cNvPr id="21" name="Google Shape;513;p31">
            <a:extLst>
              <a:ext uri="{FF2B5EF4-FFF2-40B4-BE49-F238E27FC236}">
                <a16:creationId xmlns:a16="http://schemas.microsoft.com/office/drawing/2014/main" id="{2FF3163E-F558-0D03-7DDF-2A8CEFAA9A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 PHP continues to include open source libraries, and encourages community involvement.  PHP also allows developers to add their own extensions using C. &gt;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2" name="Google Shape;514;p31">
            <a:extLst>
              <a:ext uri="{FF2B5EF4-FFF2-40B4-BE49-F238E27FC236}">
                <a16:creationId xmlns:a16="http://schemas.microsoft.com/office/drawing/2014/main" id="{4B69C250-A8C0-E10B-2C28-ACD044062D1F}"/>
              </a:ext>
            </a:extLst>
          </p:cNvPr>
          <p:cNvSpPr txBox="1">
            <a:spLocks/>
          </p:cNvSpPr>
          <p:nvPr/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Community &lt; /4 &gt; </a:t>
            </a:r>
            <a:r>
              <a:rPr lang="en-US" sz="28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3" name="Google Shape;515;p31">
            <a:extLst>
              <a:ext uri="{FF2B5EF4-FFF2-40B4-BE49-F238E27FC236}">
                <a16:creationId xmlns:a16="http://schemas.microsoft.com/office/drawing/2014/main" id="{0BC250C9-5BC0-BE77-0508-2E5063A7C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5026322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5858"/>
                </a:solidFill>
              </a:rPr>
              <a:t>Portability &lt; /3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73" name="Google Shape;545;p31">
            <a:extLst>
              <a:ext uri="{FF2B5EF4-FFF2-40B4-BE49-F238E27FC236}">
                <a16:creationId xmlns:a16="http://schemas.microsoft.com/office/drawing/2014/main" id="{5EACC239-1E46-E68C-D075-5248817CCF84}"/>
              </a:ext>
            </a:extLst>
          </p:cNvPr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74" name="Google Shape;546;p31">
              <a:extLst>
                <a:ext uri="{FF2B5EF4-FFF2-40B4-BE49-F238E27FC236}">
                  <a16:creationId xmlns:a16="http://schemas.microsoft.com/office/drawing/2014/main" id="{CD591FE5-FBCF-1411-8812-8D6C400D8D78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47;p31">
              <a:extLst>
                <a:ext uri="{FF2B5EF4-FFF2-40B4-BE49-F238E27FC236}">
                  <a16:creationId xmlns:a16="http://schemas.microsoft.com/office/drawing/2014/main" id="{62317E4D-4751-459C-BF38-E37B468A723A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48;p31">
            <a:extLst>
              <a:ext uri="{FF2B5EF4-FFF2-40B4-BE49-F238E27FC236}">
                <a16:creationId xmlns:a16="http://schemas.microsoft.com/office/drawing/2014/main" id="{53535876-28CD-882D-9C98-3BF28B04FED9}"/>
              </a:ext>
            </a:extLst>
          </p:cNvPr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77" name="Google Shape;549;p31">
              <a:extLst>
                <a:ext uri="{FF2B5EF4-FFF2-40B4-BE49-F238E27FC236}">
                  <a16:creationId xmlns:a16="http://schemas.microsoft.com/office/drawing/2014/main" id="{7D967769-9CC3-F848-A726-3F945E040005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50;p31">
              <a:extLst>
                <a:ext uri="{FF2B5EF4-FFF2-40B4-BE49-F238E27FC236}">
                  <a16:creationId xmlns:a16="http://schemas.microsoft.com/office/drawing/2014/main" id="{91DE0430-13B8-C9C2-9AD3-EB0519E56F5F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51;p31">
            <a:extLst>
              <a:ext uri="{FF2B5EF4-FFF2-40B4-BE49-F238E27FC236}">
                <a16:creationId xmlns:a16="http://schemas.microsoft.com/office/drawing/2014/main" id="{B7FDD2D7-397E-D5EB-53D8-149C696D787C}"/>
              </a:ext>
            </a:extLst>
          </p:cNvPr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80" name="Google Shape;552;p31">
              <a:extLst>
                <a:ext uri="{FF2B5EF4-FFF2-40B4-BE49-F238E27FC236}">
                  <a16:creationId xmlns:a16="http://schemas.microsoft.com/office/drawing/2014/main" id="{CD56D4F5-D2C8-9DC8-B04A-347FAF156169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1" name="Google Shape;553;p31">
              <a:extLst>
                <a:ext uri="{FF2B5EF4-FFF2-40B4-BE49-F238E27FC236}">
                  <a16:creationId xmlns:a16="http://schemas.microsoft.com/office/drawing/2014/main" id="{24FC5BCC-7F3F-AEEC-E62D-76641C6ED361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82" name="Google Shape;554;p31">
            <a:extLst>
              <a:ext uri="{FF2B5EF4-FFF2-40B4-BE49-F238E27FC236}">
                <a16:creationId xmlns:a16="http://schemas.microsoft.com/office/drawing/2014/main" id="{23267D95-55C9-B44A-2755-64C00DCDF9F8}"/>
              </a:ext>
            </a:extLst>
          </p:cNvPr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83" name="Google Shape;555;p31">
              <a:extLst>
                <a:ext uri="{FF2B5EF4-FFF2-40B4-BE49-F238E27FC236}">
                  <a16:creationId xmlns:a16="http://schemas.microsoft.com/office/drawing/2014/main" id="{5BC2C198-26D7-8937-FC48-ADA48E5D75E8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4" name="Google Shape;556;p31">
              <a:extLst>
                <a:ext uri="{FF2B5EF4-FFF2-40B4-BE49-F238E27FC236}">
                  <a16:creationId xmlns:a16="http://schemas.microsoft.com/office/drawing/2014/main" id="{92CB110A-EE24-D2D8-B4DF-867C6322AD01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2" name="Google Shape;2648;p50">
            <a:extLst>
              <a:ext uri="{FF2B5EF4-FFF2-40B4-BE49-F238E27FC236}">
                <a16:creationId xmlns:a16="http://schemas.microsoft.com/office/drawing/2014/main" id="{99C970EE-194D-8542-8572-5D6B3E377552}"/>
              </a:ext>
            </a:extLst>
          </p:cNvPr>
          <p:cNvGrpSpPr/>
          <p:nvPr/>
        </p:nvGrpSpPr>
        <p:grpSpPr>
          <a:xfrm>
            <a:off x="1689698" y="1393006"/>
            <a:ext cx="365741" cy="365755"/>
            <a:chOff x="5165638" y="1291400"/>
            <a:chExt cx="431400" cy="431875"/>
          </a:xfrm>
        </p:grpSpPr>
        <p:sp>
          <p:nvSpPr>
            <p:cNvPr id="3" name="Google Shape;2649;p50">
              <a:extLst>
                <a:ext uri="{FF2B5EF4-FFF2-40B4-BE49-F238E27FC236}">
                  <a16:creationId xmlns:a16="http://schemas.microsoft.com/office/drawing/2014/main" id="{4C5F7376-C382-3F43-A7E4-0ED443C1C701}"/>
                </a:ext>
              </a:extLst>
            </p:cNvPr>
            <p:cNvSpPr/>
            <p:nvPr/>
          </p:nvSpPr>
          <p:spPr>
            <a:xfrm>
              <a:off x="5173688" y="1299925"/>
              <a:ext cx="414800" cy="252700"/>
            </a:xfrm>
            <a:custGeom>
              <a:avLst/>
              <a:gdLst/>
              <a:ahLst/>
              <a:cxnLst/>
              <a:rect l="l" t="t" r="r" b="b"/>
              <a:pathLst>
                <a:path w="16592" h="10108" extrusionOk="0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50;p50">
              <a:extLst>
                <a:ext uri="{FF2B5EF4-FFF2-40B4-BE49-F238E27FC236}">
                  <a16:creationId xmlns:a16="http://schemas.microsoft.com/office/drawing/2014/main" id="{11BC6E9B-7908-3C02-870D-A972A0BB87EC}"/>
                </a:ext>
              </a:extLst>
            </p:cNvPr>
            <p:cNvSpPr/>
            <p:nvPr/>
          </p:nvSpPr>
          <p:spPr>
            <a:xfrm>
              <a:off x="5313538" y="1485300"/>
              <a:ext cx="135125" cy="229450"/>
            </a:xfrm>
            <a:custGeom>
              <a:avLst/>
              <a:gdLst/>
              <a:ahLst/>
              <a:cxnLst/>
              <a:rect l="l" t="t" r="r" b="b"/>
              <a:pathLst>
                <a:path w="5405" h="9178" extrusionOk="0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51;p50">
              <a:extLst>
                <a:ext uri="{FF2B5EF4-FFF2-40B4-BE49-F238E27FC236}">
                  <a16:creationId xmlns:a16="http://schemas.microsoft.com/office/drawing/2014/main" id="{205B8FDD-020B-3EF5-6881-70AF7E680772}"/>
                </a:ext>
              </a:extLst>
            </p:cNvPr>
            <p:cNvSpPr/>
            <p:nvPr/>
          </p:nvSpPr>
          <p:spPr>
            <a:xfrm>
              <a:off x="5406438" y="1426525"/>
              <a:ext cx="19925" cy="16650"/>
            </a:xfrm>
            <a:custGeom>
              <a:avLst/>
              <a:gdLst/>
              <a:ahLst/>
              <a:cxnLst/>
              <a:rect l="l" t="t" r="r" b="b"/>
              <a:pathLst>
                <a:path w="797" h="666" extrusionOk="0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52;p50">
              <a:extLst>
                <a:ext uri="{FF2B5EF4-FFF2-40B4-BE49-F238E27FC236}">
                  <a16:creationId xmlns:a16="http://schemas.microsoft.com/office/drawing/2014/main" id="{8151F29A-89A4-101F-EE3C-14E007430FF0}"/>
                </a:ext>
              </a:extLst>
            </p:cNvPr>
            <p:cNvSpPr/>
            <p:nvPr/>
          </p:nvSpPr>
          <p:spPr>
            <a:xfrm>
              <a:off x="5165638" y="1291400"/>
              <a:ext cx="431400" cy="431875"/>
            </a:xfrm>
            <a:custGeom>
              <a:avLst/>
              <a:gdLst/>
              <a:ahLst/>
              <a:cxnLst/>
              <a:rect l="l" t="t" r="r" b="b"/>
              <a:pathLst>
                <a:path w="17256" h="17275" extrusionOk="0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2581;p50">
            <a:extLst>
              <a:ext uri="{FF2B5EF4-FFF2-40B4-BE49-F238E27FC236}">
                <a16:creationId xmlns:a16="http://schemas.microsoft.com/office/drawing/2014/main" id="{AD2613F1-9593-2E94-68C2-8163FCAE30DC}"/>
              </a:ext>
            </a:extLst>
          </p:cNvPr>
          <p:cNvGrpSpPr/>
          <p:nvPr/>
        </p:nvGrpSpPr>
        <p:grpSpPr>
          <a:xfrm>
            <a:off x="1696523" y="3419855"/>
            <a:ext cx="365763" cy="309009"/>
            <a:chOff x="1200313" y="1357500"/>
            <a:chExt cx="531400" cy="448750"/>
          </a:xfrm>
        </p:grpSpPr>
        <p:sp>
          <p:nvSpPr>
            <p:cNvPr id="8" name="Google Shape;2582;p50">
              <a:extLst>
                <a:ext uri="{FF2B5EF4-FFF2-40B4-BE49-F238E27FC236}">
                  <a16:creationId xmlns:a16="http://schemas.microsoft.com/office/drawing/2014/main" id="{9FFCB4F4-C850-89D9-B39C-2DA4948087C5}"/>
                </a:ext>
              </a:extLst>
            </p:cNvPr>
            <p:cNvSpPr/>
            <p:nvPr/>
          </p:nvSpPr>
          <p:spPr>
            <a:xfrm>
              <a:off x="1324963" y="1605700"/>
              <a:ext cx="283025" cy="191050"/>
            </a:xfrm>
            <a:custGeom>
              <a:avLst/>
              <a:gdLst/>
              <a:ahLst/>
              <a:cxnLst/>
              <a:rect l="l" t="t" r="r" b="b"/>
              <a:pathLst>
                <a:path w="11321" h="7642" extrusionOk="0">
                  <a:moveTo>
                    <a:pt x="5651" y="0"/>
                  </a:moveTo>
                  <a:lnTo>
                    <a:pt x="39" y="1385"/>
                  </a:lnTo>
                  <a:cubicBezTo>
                    <a:pt x="1" y="1593"/>
                    <a:pt x="1" y="1783"/>
                    <a:pt x="1" y="1991"/>
                  </a:cubicBezTo>
                  <a:cubicBezTo>
                    <a:pt x="1" y="5101"/>
                    <a:pt x="2523" y="7642"/>
                    <a:pt x="5651" y="7642"/>
                  </a:cubicBezTo>
                  <a:cubicBezTo>
                    <a:pt x="8780" y="7642"/>
                    <a:pt x="11321" y="5101"/>
                    <a:pt x="11321" y="1991"/>
                  </a:cubicBezTo>
                  <a:cubicBezTo>
                    <a:pt x="11321" y="1783"/>
                    <a:pt x="11302" y="1593"/>
                    <a:pt x="11283" y="1385"/>
                  </a:cubicBezTo>
                  <a:lnTo>
                    <a:pt x="56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83;p50">
              <a:extLst>
                <a:ext uri="{FF2B5EF4-FFF2-40B4-BE49-F238E27FC236}">
                  <a16:creationId xmlns:a16="http://schemas.microsoft.com/office/drawing/2014/main" id="{A49CD1D9-699D-72E5-FFCB-920F2C8AAACC}"/>
                </a:ext>
              </a:extLst>
            </p:cNvPr>
            <p:cNvSpPr/>
            <p:nvPr/>
          </p:nvSpPr>
          <p:spPr>
            <a:xfrm>
              <a:off x="1466238" y="1366775"/>
              <a:ext cx="241775" cy="273550"/>
            </a:xfrm>
            <a:custGeom>
              <a:avLst/>
              <a:gdLst/>
              <a:ahLst/>
              <a:cxnLst/>
              <a:rect l="l" t="t" r="r" b="b"/>
              <a:pathLst>
                <a:path w="9671" h="10942" extrusionOk="0">
                  <a:moveTo>
                    <a:pt x="3622" y="1"/>
                  </a:moveTo>
                  <a:cubicBezTo>
                    <a:pt x="2295" y="1"/>
                    <a:pt x="1024" y="456"/>
                    <a:pt x="0" y="1309"/>
                  </a:cubicBezTo>
                  <a:lnTo>
                    <a:pt x="1555" y="6599"/>
                  </a:lnTo>
                  <a:lnTo>
                    <a:pt x="5632" y="10942"/>
                  </a:lnTo>
                  <a:cubicBezTo>
                    <a:pt x="8192" y="9975"/>
                    <a:pt x="9671" y="7320"/>
                    <a:pt x="9178" y="4627"/>
                  </a:cubicBezTo>
                  <a:cubicBezTo>
                    <a:pt x="8685" y="1954"/>
                    <a:pt x="6353" y="1"/>
                    <a:pt x="3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84;p50">
              <a:extLst>
                <a:ext uri="{FF2B5EF4-FFF2-40B4-BE49-F238E27FC236}">
                  <a16:creationId xmlns:a16="http://schemas.microsoft.com/office/drawing/2014/main" id="{056DF489-EE64-0428-5C01-3997E934A03D}"/>
                </a:ext>
              </a:extLst>
            </p:cNvPr>
            <p:cNvSpPr/>
            <p:nvPr/>
          </p:nvSpPr>
          <p:spPr>
            <a:xfrm>
              <a:off x="1224488" y="1366775"/>
              <a:ext cx="241775" cy="273550"/>
            </a:xfrm>
            <a:custGeom>
              <a:avLst/>
              <a:gdLst/>
              <a:ahLst/>
              <a:cxnLst/>
              <a:rect l="l" t="t" r="r" b="b"/>
              <a:pathLst>
                <a:path w="9671" h="10942" extrusionOk="0">
                  <a:moveTo>
                    <a:pt x="6049" y="1"/>
                  </a:moveTo>
                  <a:cubicBezTo>
                    <a:pt x="3318" y="1"/>
                    <a:pt x="986" y="1954"/>
                    <a:pt x="493" y="4627"/>
                  </a:cubicBezTo>
                  <a:cubicBezTo>
                    <a:pt x="0" y="7320"/>
                    <a:pt x="1498" y="9975"/>
                    <a:pt x="4058" y="10942"/>
                  </a:cubicBezTo>
                  <a:lnTo>
                    <a:pt x="8059" y="6865"/>
                  </a:lnTo>
                  <a:lnTo>
                    <a:pt x="9670" y="1309"/>
                  </a:lnTo>
                  <a:cubicBezTo>
                    <a:pt x="8665" y="456"/>
                    <a:pt x="7376" y="1"/>
                    <a:pt x="6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85;p50">
              <a:extLst>
                <a:ext uri="{FF2B5EF4-FFF2-40B4-BE49-F238E27FC236}">
                  <a16:creationId xmlns:a16="http://schemas.microsoft.com/office/drawing/2014/main" id="{C6049AC1-6998-2438-C1C7-6C2B46F6FE70}"/>
                </a:ext>
              </a:extLst>
            </p:cNvPr>
            <p:cNvSpPr/>
            <p:nvPr/>
          </p:nvSpPr>
          <p:spPr>
            <a:xfrm>
              <a:off x="1325913" y="1522750"/>
              <a:ext cx="140350" cy="126700"/>
            </a:xfrm>
            <a:custGeom>
              <a:avLst/>
              <a:gdLst/>
              <a:ahLst/>
              <a:cxnLst/>
              <a:rect l="l" t="t" r="r" b="b"/>
              <a:pathLst>
                <a:path w="5614" h="5068" extrusionOk="0">
                  <a:moveTo>
                    <a:pt x="3622" y="0"/>
                  </a:moveTo>
                  <a:cubicBezTo>
                    <a:pt x="1613" y="759"/>
                    <a:pt x="209" y="2579"/>
                    <a:pt x="1" y="4703"/>
                  </a:cubicBezTo>
                  <a:cubicBezTo>
                    <a:pt x="646" y="4948"/>
                    <a:pt x="1323" y="5068"/>
                    <a:pt x="1995" y="5068"/>
                  </a:cubicBezTo>
                  <a:cubicBezTo>
                    <a:pt x="3298" y="5068"/>
                    <a:pt x="4588" y="4617"/>
                    <a:pt x="5613" y="3755"/>
                  </a:cubicBezTo>
                  <a:lnTo>
                    <a:pt x="36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86;p50">
              <a:extLst>
                <a:ext uri="{FF2B5EF4-FFF2-40B4-BE49-F238E27FC236}">
                  <a16:creationId xmlns:a16="http://schemas.microsoft.com/office/drawing/2014/main" id="{E4BB1235-4E8F-2B84-A85A-D898681F3698}"/>
                </a:ext>
              </a:extLst>
            </p:cNvPr>
            <p:cNvSpPr/>
            <p:nvPr/>
          </p:nvSpPr>
          <p:spPr>
            <a:xfrm>
              <a:off x="1466238" y="1522750"/>
              <a:ext cx="140800" cy="126700"/>
            </a:xfrm>
            <a:custGeom>
              <a:avLst/>
              <a:gdLst/>
              <a:ahLst/>
              <a:cxnLst/>
              <a:rect l="l" t="t" r="r" b="b"/>
              <a:pathLst>
                <a:path w="5632" h="5068" extrusionOk="0">
                  <a:moveTo>
                    <a:pt x="2010" y="0"/>
                  </a:moveTo>
                  <a:lnTo>
                    <a:pt x="0" y="3755"/>
                  </a:lnTo>
                  <a:cubicBezTo>
                    <a:pt x="1038" y="4617"/>
                    <a:pt x="2324" y="5068"/>
                    <a:pt x="3628" y="5068"/>
                  </a:cubicBezTo>
                  <a:cubicBezTo>
                    <a:pt x="4302" y="5068"/>
                    <a:pt x="4980" y="4948"/>
                    <a:pt x="5632" y="4703"/>
                  </a:cubicBezTo>
                  <a:cubicBezTo>
                    <a:pt x="5404" y="2579"/>
                    <a:pt x="4001" y="759"/>
                    <a:pt x="2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87;p50">
              <a:extLst>
                <a:ext uri="{FF2B5EF4-FFF2-40B4-BE49-F238E27FC236}">
                  <a16:creationId xmlns:a16="http://schemas.microsoft.com/office/drawing/2014/main" id="{22A352EE-EF60-554F-9328-3E691216C136}"/>
                </a:ext>
              </a:extLst>
            </p:cNvPr>
            <p:cNvSpPr/>
            <p:nvPr/>
          </p:nvSpPr>
          <p:spPr>
            <a:xfrm>
              <a:off x="1415513" y="1399500"/>
              <a:ext cx="101950" cy="123275"/>
            </a:xfrm>
            <a:custGeom>
              <a:avLst/>
              <a:gdLst/>
              <a:ahLst/>
              <a:cxnLst/>
              <a:rect l="l" t="t" r="r" b="b"/>
              <a:pathLst>
                <a:path w="4078" h="4931" extrusionOk="0">
                  <a:moveTo>
                    <a:pt x="2029" y="0"/>
                  </a:moveTo>
                  <a:cubicBezTo>
                    <a:pt x="740" y="1081"/>
                    <a:pt x="1" y="2674"/>
                    <a:pt x="1" y="4342"/>
                  </a:cubicBezTo>
                  <a:cubicBezTo>
                    <a:pt x="1" y="4551"/>
                    <a:pt x="1" y="4741"/>
                    <a:pt x="38" y="4930"/>
                  </a:cubicBezTo>
                  <a:lnTo>
                    <a:pt x="4039" y="4930"/>
                  </a:lnTo>
                  <a:cubicBezTo>
                    <a:pt x="4058" y="4741"/>
                    <a:pt x="4077" y="4551"/>
                    <a:pt x="4077" y="4342"/>
                  </a:cubicBezTo>
                  <a:cubicBezTo>
                    <a:pt x="4077" y="2674"/>
                    <a:pt x="3319" y="1081"/>
                    <a:pt x="2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88;p50">
              <a:extLst>
                <a:ext uri="{FF2B5EF4-FFF2-40B4-BE49-F238E27FC236}">
                  <a16:creationId xmlns:a16="http://schemas.microsoft.com/office/drawing/2014/main" id="{B6F9D832-8C25-9388-702A-298514DF94B0}"/>
                </a:ext>
              </a:extLst>
            </p:cNvPr>
            <p:cNvSpPr/>
            <p:nvPr/>
          </p:nvSpPr>
          <p:spPr>
            <a:xfrm>
              <a:off x="1416463" y="1513850"/>
              <a:ext cx="100050" cy="102775"/>
            </a:xfrm>
            <a:custGeom>
              <a:avLst/>
              <a:gdLst/>
              <a:ahLst/>
              <a:cxnLst/>
              <a:rect l="l" t="t" r="r" b="b"/>
              <a:pathLst>
                <a:path w="4002" h="4111" extrusionOk="0">
                  <a:moveTo>
                    <a:pt x="2001" y="1"/>
                  </a:moveTo>
                  <a:cubicBezTo>
                    <a:pt x="1323" y="1"/>
                    <a:pt x="645" y="119"/>
                    <a:pt x="0" y="356"/>
                  </a:cubicBezTo>
                  <a:cubicBezTo>
                    <a:pt x="152" y="1835"/>
                    <a:pt x="873" y="3181"/>
                    <a:pt x="1991" y="4111"/>
                  </a:cubicBezTo>
                  <a:cubicBezTo>
                    <a:pt x="3129" y="3181"/>
                    <a:pt x="3850" y="1835"/>
                    <a:pt x="4001" y="356"/>
                  </a:cubicBezTo>
                  <a:cubicBezTo>
                    <a:pt x="3357" y="119"/>
                    <a:pt x="2679" y="1"/>
                    <a:pt x="2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89;p50">
              <a:extLst>
                <a:ext uri="{FF2B5EF4-FFF2-40B4-BE49-F238E27FC236}">
                  <a16:creationId xmlns:a16="http://schemas.microsoft.com/office/drawing/2014/main" id="{E96EC446-DB3D-89BD-0753-0366024C86D9}"/>
                </a:ext>
              </a:extLst>
            </p:cNvPr>
            <p:cNvSpPr/>
            <p:nvPr/>
          </p:nvSpPr>
          <p:spPr>
            <a:xfrm>
              <a:off x="1378063" y="17118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513" y="1"/>
                  </a:moveTo>
                  <a:cubicBezTo>
                    <a:pt x="171" y="1"/>
                    <a:pt x="1" y="399"/>
                    <a:pt x="247" y="646"/>
                  </a:cubicBezTo>
                  <a:cubicBezTo>
                    <a:pt x="321" y="726"/>
                    <a:pt x="416" y="762"/>
                    <a:pt x="510" y="762"/>
                  </a:cubicBezTo>
                  <a:cubicBezTo>
                    <a:pt x="703" y="762"/>
                    <a:pt x="892" y="610"/>
                    <a:pt x="892" y="380"/>
                  </a:cubicBezTo>
                  <a:cubicBezTo>
                    <a:pt x="892" y="171"/>
                    <a:pt x="721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90;p50">
              <a:extLst>
                <a:ext uri="{FF2B5EF4-FFF2-40B4-BE49-F238E27FC236}">
                  <a16:creationId xmlns:a16="http://schemas.microsoft.com/office/drawing/2014/main" id="{1FF0F2CE-80D2-577F-88F0-4D2566B7E2A5}"/>
                </a:ext>
              </a:extLst>
            </p:cNvPr>
            <p:cNvSpPr/>
            <p:nvPr/>
          </p:nvSpPr>
          <p:spPr>
            <a:xfrm>
              <a:off x="1404413" y="1732225"/>
              <a:ext cx="132900" cy="36225"/>
            </a:xfrm>
            <a:custGeom>
              <a:avLst/>
              <a:gdLst/>
              <a:ahLst/>
              <a:cxnLst/>
              <a:rect l="l" t="t" r="r" b="b"/>
              <a:pathLst>
                <a:path w="5316" h="1449" extrusionOk="0">
                  <a:moveTo>
                    <a:pt x="4762" y="0"/>
                  </a:moveTo>
                  <a:cubicBezTo>
                    <a:pt x="4691" y="0"/>
                    <a:pt x="4615" y="24"/>
                    <a:pt x="4540" y="78"/>
                  </a:cubicBezTo>
                  <a:cubicBezTo>
                    <a:pt x="3916" y="484"/>
                    <a:pt x="3195" y="690"/>
                    <a:pt x="2471" y="690"/>
                  </a:cubicBezTo>
                  <a:cubicBezTo>
                    <a:pt x="1875" y="690"/>
                    <a:pt x="1277" y="550"/>
                    <a:pt x="729" y="268"/>
                  </a:cubicBezTo>
                  <a:cubicBezTo>
                    <a:pt x="664" y="231"/>
                    <a:pt x="600" y="215"/>
                    <a:pt x="541" y="215"/>
                  </a:cubicBezTo>
                  <a:cubicBezTo>
                    <a:pt x="203" y="215"/>
                    <a:pt x="0" y="738"/>
                    <a:pt x="388" y="931"/>
                  </a:cubicBezTo>
                  <a:cubicBezTo>
                    <a:pt x="1043" y="1276"/>
                    <a:pt x="1760" y="1448"/>
                    <a:pt x="2478" y="1448"/>
                  </a:cubicBezTo>
                  <a:cubicBezTo>
                    <a:pt x="3340" y="1448"/>
                    <a:pt x="4202" y="1200"/>
                    <a:pt x="4957" y="704"/>
                  </a:cubicBezTo>
                  <a:cubicBezTo>
                    <a:pt x="5315" y="486"/>
                    <a:pt x="5086" y="0"/>
                    <a:pt x="47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591;p50">
              <a:extLst>
                <a:ext uri="{FF2B5EF4-FFF2-40B4-BE49-F238E27FC236}">
                  <a16:creationId xmlns:a16="http://schemas.microsoft.com/office/drawing/2014/main" id="{A95E48E0-1020-9336-52E1-07776B9A40F2}"/>
                </a:ext>
              </a:extLst>
            </p:cNvPr>
            <p:cNvSpPr/>
            <p:nvPr/>
          </p:nvSpPr>
          <p:spPr>
            <a:xfrm>
              <a:off x="1586213" y="1404200"/>
              <a:ext cx="83050" cy="94550"/>
            </a:xfrm>
            <a:custGeom>
              <a:avLst/>
              <a:gdLst/>
              <a:ahLst/>
              <a:cxnLst/>
              <a:rect l="l" t="t" r="r" b="b"/>
              <a:pathLst>
                <a:path w="3322" h="3782" extrusionOk="0">
                  <a:moveTo>
                    <a:pt x="550" y="1"/>
                  </a:moveTo>
                  <a:cubicBezTo>
                    <a:pt x="193" y="1"/>
                    <a:pt x="1" y="541"/>
                    <a:pt x="397" y="722"/>
                  </a:cubicBezTo>
                  <a:cubicBezTo>
                    <a:pt x="1516" y="1234"/>
                    <a:pt x="2312" y="2258"/>
                    <a:pt x="2540" y="3472"/>
                  </a:cubicBezTo>
                  <a:cubicBezTo>
                    <a:pt x="2572" y="3686"/>
                    <a:pt x="2730" y="3782"/>
                    <a:pt x="2892" y="3782"/>
                  </a:cubicBezTo>
                  <a:cubicBezTo>
                    <a:pt x="3104" y="3782"/>
                    <a:pt x="3322" y="3618"/>
                    <a:pt x="3279" y="3339"/>
                  </a:cubicBezTo>
                  <a:cubicBezTo>
                    <a:pt x="3014" y="1879"/>
                    <a:pt x="2047" y="665"/>
                    <a:pt x="719" y="40"/>
                  </a:cubicBezTo>
                  <a:cubicBezTo>
                    <a:pt x="660" y="13"/>
                    <a:pt x="603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592;p50">
              <a:extLst>
                <a:ext uri="{FF2B5EF4-FFF2-40B4-BE49-F238E27FC236}">
                  <a16:creationId xmlns:a16="http://schemas.microsoft.com/office/drawing/2014/main" id="{2CC2951D-9E1A-DFD1-3D14-34841C92195A}"/>
                </a:ext>
              </a:extLst>
            </p:cNvPr>
            <p:cNvSpPr/>
            <p:nvPr/>
          </p:nvSpPr>
          <p:spPr>
            <a:xfrm>
              <a:off x="1200313" y="1357500"/>
              <a:ext cx="531400" cy="448750"/>
            </a:xfrm>
            <a:custGeom>
              <a:avLst/>
              <a:gdLst/>
              <a:ahLst/>
              <a:cxnLst/>
              <a:rect l="l" t="t" r="r" b="b"/>
              <a:pathLst>
                <a:path w="21256" h="17950" extrusionOk="0">
                  <a:moveTo>
                    <a:pt x="10637" y="2192"/>
                  </a:moveTo>
                  <a:cubicBezTo>
                    <a:pt x="11699" y="3178"/>
                    <a:pt x="12306" y="4562"/>
                    <a:pt x="12306" y="6022"/>
                  </a:cubicBezTo>
                  <a:lnTo>
                    <a:pt x="12306" y="6098"/>
                  </a:lnTo>
                  <a:cubicBezTo>
                    <a:pt x="11766" y="5947"/>
                    <a:pt x="11206" y="5871"/>
                    <a:pt x="10647" y="5871"/>
                  </a:cubicBezTo>
                  <a:cubicBezTo>
                    <a:pt x="10088" y="5871"/>
                    <a:pt x="9528" y="5947"/>
                    <a:pt x="8988" y="6098"/>
                  </a:cubicBezTo>
                  <a:lnTo>
                    <a:pt x="8988" y="6022"/>
                  </a:lnTo>
                  <a:cubicBezTo>
                    <a:pt x="8988" y="4562"/>
                    <a:pt x="9576" y="3178"/>
                    <a:pt x="10637" y="2192"/>
                  </a:cubicBezTo>
                  <a:close/>
                  <a:moveTo>
                    <a:pt x="10637" y="6634"/>
                  </a:moveTo>
                  <a:cubicBezTo>
                    <a:pt x="11173" y="6634"/>
                    <a:pt x="11709" y="6714"/>
                    <a:pt x="12230" y="6876"/>
                  </a:cubicBezTo>
                  <a:cubicBezTo>
                    <a:pt x="12041" y="8013"/>
                    <a:pt x="11491" y="9075"/>
                    <a:pt x="10637" y="9872"/>
                  </a:cubicBezTo>
                  <a:cubicBezTo>
                    <a:pt x="9784" y="9075"/>
                    <a:pt x="9234" y="8013"/>
                    <a:pt x="9045" y="6876"/>
                  </a:cubicBezTo>
                  <a:cubicBezTo>
                    <a:pt x="9566" y="6714"/>
                    <a:pt x="10102" y="6634"/>
                    <a:pt x="10637" y="6634"/>
                  </a:cubicBezTo>
                  <a:close/>
                  <a:moveTo>
                    <a:pt x="7101" y="750"/>
                  </a:moveTo>
                  <a:cubicBezTo>
                    <a:pt x="8152" y="750"/>
                    <a:pt x="9182" y="1090"/>
                    <a:pt x="10050" y="1699"/>
                  </a:cubicBezTo>
                  <a:cubicBezTo>
                    <a:pt x="8893" y="2818"/>
                    <a:pt x="8229" y="4392"/>
                    <a:pt x="8229" y="6022"/>
                  </a:cubicBezTo>
                  <a:lnTo>
                    <a:pt x="8229" y="6364"/>
                  </a:lnTo>
                  <a:cubicBezTo>
                    <a:pt x="6409" y="7160"/>
                    <a:pt x="5082" y="8810"/>
                    <a:pt x="4721" y="10782"/>
                  </a:cubicBezTo>
                  <a:cubicBezTo>
                    <a:pt x="2503" y="9701"/>
                    <a:pt x="1327" y="7236"/>
                    <a:pt x="1877" y="4847"/>
                  </a:cubicBezTo>
                  <a:cubicBezTo>
                    <a:pt x="2427" y="2439"/>
                    <a:pt x="4570" y="751"/>
                    <a:pt x="7016" y="751"/>
                  </a:cubicBezTo>
                  <a:cubicBezTo>
                    <a:pt x="7044" y="751"/>
                    <a:pt x="7073" y="750"/>
                    <a:pt x="7101" y="750"/>
                  </a:cubicBezTo>
                  <a:close/>
                  <a:moveTo>
                    <a:pt x="14172" y="750"/>
                  </a:moveTo>
                  <a:cubicBezTo>
                    <a:pt x="14201" y="750"/>
                    <a:pt x="14230" y="751"/>
                    <a:pt x="14259" y="751"/>
                  </a:cubicBezTo>
                  <a:cubicBezTo>
                    <a:pt x="16724" y="751"/>
                    <a:pt x="18848" y="2439"/>
                    <a:pt x="19398" y="4847"/>
                  </a:cubicBezTo>
                  <a:cubicBezTo>
                    <a:pt x="19948" y="7236"/>
                    <a:pt x="18772" y="9701"/>
                    <a:pt x="16572" y="10782"/>
                  </a:cubicBezTo>
                  <a:cubicBezTo>
                    <a:pt x="16193" y="8810"/>
                    <a:pt x="14885" y="7160"/>
                    <a:pt x="13046" y="6364"/>
                  </a:cubicBezTo>
                  <a:lnTo>
                    <a:pt x="13046" y="6022"/>
                  </a:lnTo>
                  <a:cubicBezTo>
                    <a:pt x="13046" y="4392"/>
                    <a:pt x="12382" y="2818"/>
                    <a:pt x="11225" y="1699"/>
                  </a:cubicBezTo>
                  <a:cubicBezTo>
                    <a:pt x="12093" y="1090"/>
                    <a:pt x="13104" y="750"/>
                    <a:pt x="14172" y="750"/>
                  </a:cubicBezTo>
                  <a:close/>
                  <a:moveTo>
                    <a:pt x="8343" y="7160"/>
                  </a:moveTo>
                  <a:cubicBezTo>
                    <a:pt x="8571" y="8374"/>
                    <a:pt x="9158" y="9492"/>
                    <a:pt x="10050" y="10346"/>
                  </a:cubicBezTo>
                  <a:cubicBezTo>
                    <a:pt x="9148" y="10980"/>
                    <a:pt x="8085" y="11309"/>
                    <a:pt x="7009" y="11309"/>
                  </a:cubicBezTo>
                  <a:cubicBezTo>
                    <a:pt x="6478" y="11309"/>
                    <a:pt x="5943" y="11229"/>
                    <a:pt x="5423" y="11066"/>
                  </a:cubicBezTo>
                  <a:cubicBezTo>
                    <a:pt x="5707" y="9360"/>
                    <a:pt x="6788" y="7919"/>
                    <a:pt x="8343" y="7160"/>
                  </a:cubicBezTo>
                  <a:close/>
                  <a:moveTo>
                    <a:pt x="12951" y="7160"/>
                  </a:moveTo>
                  <a:cubicBezTo>
                    <a:pt x="14487" y="7919"/>
                    <a:pt x="15567" y="9360"/>
                    <a:pt x="15852" y="11066"/>
                  </a:cubicBezTo>
                  <a:cubicBezTo>
                    <a:pt x="15332" y="11229"/>
                    <a:pt x="14797" y="11309"/>
                    <a:pt x="14266" y="11309"/>
                  </a:cubicBezTo>
                  <a:cubicBezTo>
                    <a:pt x="13189" y="11309"/>
                    <a:pt x="12127" y="10980"/>
                    <a:pt x="11225" y="10346"/>
                  </a:cubicBezTo>
                  <a:cubicBezTo>
                    <a:pt x="12116" y="9492"/>
                    <a:pt x="12723" y="8374"/>
                    <a:pt x="12951" y="7160"/>
                  </a:cubicBezTo>
                  <a:close/>
                  <a:moveTo>
                    <a:pt x="10637" y="10858"/>
                  </a:moveTo>
                  <a:cubicBezTo>
                    <a:pt x="11700" y="11641"/>
                    <a:pt x="12977" y="12053"/>
                    <a:pt x="14273" y="12053"/>
                  </a:cubicBezTo>
                  <a:cubicBezTo>
                    <a:pt x="14826" y="12053"/>
                    <a:pt x="15383" y="11978"/>
                    <a:pt x="15928" y="11825"/>
                  </a:cubicBezTo>
                  <a:lnTo>
                    <a:pt x="15928" y="11919"/>
                  </a:lnTo>
                  <a:cubicBezTo>
                    <a:pt x="15909" y="14821"/>
                    <a:pt x="13557" y="17191"/>
                    <a:pt x="10637" y="17191"/>
                  </a:cubicBezTo>
                  <a:cubicBezTo>
                    <a:pt x="7736" y="17191"/>
                    <a:pt x="5366" y="14821"/>
                    <a:pt x="5366" y="11919"/>
                  </a:cubicBezTo>
                  <a:lnTo>
                    <a:pt x="5366" y="11825"/>
                  </a:lnTo>
                  <a:cubicBezTo>
                    <a:pt x="5911" y="11978"/>
                    <a:pt x="6468" y="12053"/>
                    <a:pt x="7021" y="12053"/>
                  </a:cubicBezTo>
                  <a:cubicBezTo>
                    <a:pt x="8315" y="12053"/>
                    <a:pt x="9588" y="11641"/>
                    <a:pt x="10637" y="10858"/>
                  </a:cubicBezTo>
                  <a:close/>
                  <a:moveTo>
                    <a:pt x="7027" y="0"/>
                  </a:moveTo>
                  <a:cubicBezTo>
                    <a:pt x="4964" y="0"/>
                    <a:pt x="2941" y="1054"/>
                    <a:pt x="1820" y="2989"/>
                  </a:cubicBezTo>
                  <a:cubicBezTo>
                    <a:pt x="0" y="6117"/>
                    <a:pt x="1308" y="10118"/>
                    <a:pt x="4627" y="11559"/>
                  </a:cubicBezTo>
                  <a:lnTo>
                    <a:pt x="4627" y="11919"/>
                  </a:lnTo>
                  <a:cubicBezTo>
                    <a:pt x="4627" y="15238"/>
                    <a:pt x="7319" y="17949"/>
                    <a:pt x="10656" y="17949"/>
                  </a:cubicBezTo>
                  <a:cubicBezTo>
                    <a:pt x="13994" y="17949"/>
                    <a:pt x="16686" y="15238"/>
                    <a:pt x="16686" y="11919"/>
                  </a:cubicBezTo>
                  <a:lnTo>
                    <a:pt x="16686" y="11559"/>
                  </a:lnTo>
                  <a:cubicBezTo>
                    <a:pt x="19966" y="10099"/>
                    <a:pt x="21256" y="6117"/>
                    <a:pt x="19436" y="3008"/>
                  </a:cubicBezTo>
                  <a:cubicBezTo>
                    <a:pt x="18311" y="1077"/>
                    <a:pt x="16290" y="20"/>
                    <a:pt x="14225" y="20"/>
                  </a:cubicBezTo>
                  <a:cubicBezTo>
                    <a:pt x="12984" y="20"/>
                    <a:pt x="11727" y="402"/>
                    <a:pt x="10637" y="1206"/>
                  </a:cubicBezTo>
                  <a:cubicBezTo>
                    <a:pt x="9548" y="389"/>
                    <a:pt x="8280" y="0"/>
                    <a:pt x="70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593;p50">
              <a:extLst>
                <a:ext uri="{FF2B5EF4-FFF2-40B4-BE49-F238E27FC236}">
                  <a16:creationId xmlns:a16="http://schemas.microsoft.com/office/drawing/2014/main" id="{505BB7B7-6538-BA80-6A1F-B813D82C3014}"/>
                </a:ext>
              </a:extLst>
            </p:cNvPr>
            <p:cNvSpPr/>
            <p:nvPr/>
          </p:nvSpPr>
          <p:spPr>
            <a:xfrm>
              <a:off x="1263438" y="1404200"/>
              <a:ext cx="83300" cy="94550"/>
            </a:xfrm>
            <a:custGeom>
              <a:avLst/>
              <a:gdLst/>
              <a:ahLst/>
              <a:cxnLst/>
              <a:rect l="l" t="t" r="r" b="b"/>
              <a:pathLst>
                <a:path w="3332" h="3782" extrusionOk="0">
                  <a:moveTo>
                    <a:pt x="2783" y="1"/>
                  </a:moveTo>
                  <a:cubicBezTo>
                    <a:pt x="2730" y="1"/>
                    <a:pt x="2673" y="13"/>
                    <a:pt x="2614" y="40"/>
                  </a:cubicBezTo>
                  <a:cubicBezTo>
                    <a:pt x="1267" y="665"/>
                    <a:pt x="319" y="1879"/>
                    <a:pt x="54" y="3339"/>
                  </a:cubicBezTo>
                  <a:cubicBezTo>
                    <a:pt x="0" y="3618"/>
                    <a:pt x="214" y="3782"/>
                    <a:pt x="427" y="3782"/>
                  </a:cubicBezTo>
                  <a:cubicBezTo>
                    <a:pt x="590" y="3782"/>
                    <a:pt x="752" y="3686"/>
                    <a:pt x="793" y="3472"/>
                  </a:cubicBezTo>
                  <a:cubicBezTo>
                    <a:pt x="1021" y="2258"/>
                    <a:pt x="1798" y="1234"/>
                    <a:pt x="2917" y="722"/>
                  </a:cubicBezTo>
                  <a:lnTo>
                    <a:pt x="2936" y="722"/>
                  </a:lnTo>
                  <a:cubicBezTo>
                    <a:pt x="3332" y="541"/>
                    <a:pt x="3139" y="1"/>
                    <a:pt x="2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598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776;p36">
            <a:extLst>
              <a:ext uri="{FF2B5EF4-FFF2-40B4-BE49-F238E27FC236}">
                <a16:creationId xmlns:a16="http://schemas.microsoft.com/office/drawing/2014/main" id="{F5977C8A-00D2-E1F2-8224-B1E1321CEEB7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presentation.php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3" name="Google Shape;777;p36">
            <a:extLst>
              <a:ext uri="{FF2B5EF4-FFF2-40B4-BE49-F238E27FC236}">
                <a16:creationId xmlns:a16="http://schemas.microsoft.com/office/drawing/2014/main" id="{2AF548BF-AC7F-E138-BC4E-8689B12D003B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live-</a:t>
            </a:r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demo.php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Google Shape;775;p36">
            <a:extLst>
              <a:ext uri="{FF2B5EF4-FFF2-40B4-BE49-F238E27FC236}">
                <a16:creationId xmlns:a16="http://schemas.microsoft.com/office/drawing/2014/main" id="{D549480A-554C-1BD4-5AB6-012B63FA4527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Presentation: PHP</a:t>
            </a:r>
          </a:p>
        </p:txBody>
      </p:sp>
      <p:sp>
        <p:nvSpPr>
          <p:cNvPr id="25" name="Google Shape;2522;p48">
            <a:extLst>
              <a:ext uri="{FF2B5EF4-FFF2-40B4-BE49-F238E27FC236}">
                <a16:creationId xmlns:a16="http://schemas.microsoft.com/office/drawing/2014/main" id="{EB13D69C-0E3C-767B-2E81-A989ABFAE1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3916" y="1321064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26" name="Google Shape;2526;p48">
            <a:extLst>
              <a:ext uri="{FF2B5EF4-FFF2-40B4-BE49-F238E27FC236}">
                <a16:creationId xmlns:a16="http://schemas.microsoft.com/office/drawing/2014/main" id="{DD3A4D81-5572-8FF9-1B70-FA8651236A9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295" r="1305"/>
          <a:stretch/>
        </p:blipFill>
        <p:spPr>
          <a:xfrm>
            <a:off x="5147992" y="1304555"/>
            <a:ext cx="3131950" cy="1808731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7" name="Google Shape;2527;p48">
            <a:extLst>
              <a:ext uri="{FF2B5EF4-FFF2-40B4-BE49-F238E27FC236}">
                <a16:creationId xmlns:a16="http://schemas.microsoft.com/office/drawing/2014/main" id="{9D5AD9EB-844E-1DB3-F16A-2445F24503D8}"/>
              </a:ext>
            </a:extLst>
          </p:cNvPr>
          <p:cNvGrpSpPr/>
          <p:nvPr/>
        </p:nvGrpSpPr>
        <p:grpSpPr>
          <a:xfrm>
            <a:off x="1084825" y="2193550"/>
            <a:ext cx="506100" cy="2323925"/>
            <a:chOff x="1084825" y="2246100"/>
            <a:chExt cx="506100" cy="2323925"/>
          </a:xfrm>
        </p:grpSpPr>
        <p:sp>
          <p:nvSpPr>
            <p:cNvPr id="28" name="Google Shape;2528;p48">
              <a:extLst>
                <a:ext uri="{FF2B5EF4-FFF2-40B4-BE49-F238E27FC236}">
                  <a16:creationId xmlns:a16="http://schemas.microsoft.com/office/drawing/2014/main" id="{9730E2B2-4327-5830-D3CC-468BE5E41490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9" name="Google Shape;2529;p48">
              <a:extLst>
                <a:ext uri="{FF2B5EF4-FFF2-40B4-BE49-F238E27FC236}">
                  <a16:creationId xmlns:a16="http://schemas.microsoft.com/office/drawing/2014/main" id="{E57D701E-80B2-223B-413F-00B4B9D814C3}"/>
                </a:ext>
              </a:extLst>
            </p:cNvPr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" name="Google Shape;2531;p48">
            <a:extLst>
              <a:ext uri="{FF2B5EF4-FFF2-40B4-BE49-F238E27FC236}">
                <a16:creationId xmlns:a16="http://schemas.microsoft.com/office/drawing/2014/main" id="{D338923B-914C-FE97-0307-A9AAFCF8F366}"/>
              </a:ext>
            </a:extLst>
          </p:cNvPr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31" name="Google Shape;2532;p48">
              <a:extLst>
                <a:ext uri="{FF2B5EF4-FFF2-40B4-BE49-F238E27FC236}">
                  <a16:creationId xmlns:a16="http://schemas.microsoft.com/office/drawing/2014/main" id="{69C779F4-A4F4-FDC9-D3AB-A913991D9C86}"/>
                </a:ext>
              </a:extLst>
            </p:cNvPr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709" name="Google Shape;2533;p48">
                <a:extLst>
                  <a:ext uri="{FF2B5EF4-FFF2-40B4-BE49-F238E27FC236}">
                    <a16:creationId xmlns:a16="http://schemas.microsoft.com/office/drawing/2014/main" id="{B0A7E0D0-D012-C6EE-D55C-49E9D3F92DB7}"/>
                  </a:ext>
                </a:extLst>
              </p:cNvPr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711" name="Google Shape;2534;p48">
                  <a:extLst>
                    <a:ext uri="{FF2B5EF4-FFF2-40B4-BE49-F238E27FC236}">
                      <a16:creationId xmlns:a16="http://schemas.microsoft.com/office/drawing/2014/main" id="{31428383-84D0-316A-9E45-B7AF2AE666B2}"/>
                    </a:ext>
                  </a:extLst>
                </p:cNvPr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713" name="Google Shape;2535;p48">
                    <a:extLst>
                      <a:ext uri="{FF2B5EF4-FFF2-40B4-BE49-F238E27FC236}">
                        <a16:creationId xmlns:a16="http://schemas.microsoft.com/office/drawing/2014/main" id="{13C43161-03F0-60E8-7628-06EE4A7984F4}"/>
                      </a:ext>
                    </a:extLst>
                  </p:cNvPr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714" name="Google Shape;2536;p48">
                    <a:extLst>
                      <a:ext uri="{FF2B5EF4-FFF2-40B4-BE49-F238E27FC236}">
                        <a16:creationId xmlns:a16="http://schemas.microsoft.com/office/drawing/2014/main" id="{7B438889-A086-2B92-33A8-47381FA9DA70}"/>
                      </a:ext>
                    </a:extLst>
                  </p:cNvPr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712" name="Google Shape;2537;p48">
                  <a:extLst>
                    <a:ext uri="{FF2B5EF4-FFF2-40B4-BE49-F238E27FC236}">
                      <a16:creationId xmlns:a16="http://schemas.microsoft.com/office/drawing/2014/main" id="{09163569-0A2D-BFF0-C07D-968C2B0F8FC5}"/>
                    </a:ext>
                  </a:extLst>
                </p:cNvPr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710" name="Google Shape;2538;p48">
                <a:extLst>
                  <a:ext uri="{FF2B5EF4-FFF2-40B4-BE49-F238E27FC236}">
                    <a16:creationId xmlns:a16="http://schemas.microsoft.com/office/drawing/2014/main" id="{C26E0914-C168-A07D-B159-89C15EA4A07F}"/>
                  </a:ext>
                </a:extLst>
              </p:cNvPr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708" name="Google Shape;2539;p48">
              <a:extLst>
                <a:ext uri="{FF2B5EF4-FFF2-40B4-BE49-F238E27FC236}">
                  <a16:creationId xmlns:a16="http://schemas.microsoft.com/office/drawing/2014/main" id="{F54C9F41-3431-296B-D649-6A446B7B8F29}"/>
                </a:ext>
              </a:extLst>
            </p:cNvPr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5" name="Google Shape;515;p31">
            <a:extLst>
              <a:ext uri="{FF2B5EF4-FFF2-40B4-BE49-F238E27FC236}">
                <a16:creationId xmlns:a16="http://schemas.microsoft.com/office/drawing/2014/main" id="{29A89E6A-8DE3-A001-9E84-EC2BBB59BB8A}"/>
              </a:ext>
            </a:extLst>
          </p:cNvPr>
          <p:cNvSpPr txBox="1">
            <a:spLocks/>
          </p:cNvSpPr>
          <p:nvPr/>
        </p:nvSpPr>
        <p:spPr>
          <a:xfrm>
            <a:off x="1438344" y="2818477"/>
            <a:ext cx="5026322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>
                <a:solidFill>
                  <a:srgbClr val="FCC642"/>
                </a:solidFill>
              </a:rPr>
              <a:t>Live</a:t>
            </a:r>
            <a:br>
              <a:rPr lang="en-US" dirty="0">
                <a:solidFill>
                  <a:srgbClr val="FF5858"/>
                </a:solidFill>
              </a:rPr>
            </a:br>
            <a:r>
              <a:rPr lang="en-US" dirty="0">
                <a:solidFill>
                  <a:srgbClr val="72D9F0"/>
                </a:solidFill>
              </a:rPr>
              <a:t>Code Demo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540</Words>
  <Application>Microsoft Office PowerPoint</Application>
  <PresentationFormat>On-screen Show (16:9)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Fira Code</vt:lpstr>
      <vt:lpstr>Programming Language Workshop for Beginners by Slidesgo</vt:lpstr>
      <vt:lpstr>COMP 471 {</vt:lpstr>
      <vt:lpstr>PHP{  </vt:lpstr>
      <vt:lpstr>Simple Code Sample {</vt:lpstr>
      <vt:lpstr>— Rasmus Lerdorf</vt:lpstr>
      <vt:lpstr>Multi-Paradigm {</vt:lpstr>
      <vt:lpstr>Efficiency &lt; /1 &gt; { </vt:lpstr>
      <vt:lpstr>NVD search for PHP {</vt:lpstr>
      <vt:lpstr>Portability &lt; /3 &gt; { </vt:lpstr>
      <vt:lpstr>{</vt:lpstr>
      <vt:lpstr>Conclusion; {</vt:lpstr>
      <vt:lpstr>Thanks;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471 {</dc:title>
  <dc:creator>Eliora Horst</dc:creator>
  <cp:lastModifiedBy>Eliora Horst</cp:lastModifiedBy>
  <cp:revision>3</cp:revision>
  <dcterms:modified xsi:type="dcterms:W3CDTF">2022-09-13T20:21:43Z</dcterms:modified>
</cp:coreProperties>
</file>