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Montserrat Medium"/>
      <p:regular r:id="rId22"/>
      <p:bold r:id="rId23"/>
      <p:italic r:id="rId24"/>
      <p:boldItalic r:id="rId25"/>
    </p:embeddedFont>
    <p:embeddedFont>
      <p:font typeface="Courier Prim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italic.fntdata"/><Relationship Id="rId22" Type="http://schemas.openxmlformats.org/officeDocument/2006/relationships/font" Target="fonts/MontserratMedium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urierPrime-regular.fntdata"/><Relationship Id="rId25" Type="http://schemas.openxmlformats.org/officeDocument/2006/relationships/font" Target="fonts/MontserratMedium-boldItalic.fntdata"/><Relationship Id="rId28" Type="http://schemas.openxmlformats.org/officeDocument/2006/relationships/font" Target="fonts/CourierPrime-italic.fntdata"/><Relationship Id="rId27" Type="http://schemas.openxmlformats.org/officeDocument/2006/relationships/font" Target="fonts/CourierPrim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urierPrim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5cad9f0083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5cad9f0083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57bf7fb2d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57bf7fb2d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5cad9f008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5cad9f008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57bf7fb2d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57bf7fb2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5cad9f00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5cad9f00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57bf7fb2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57bf7fb2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57bf7fb2d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57bf7fb2d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used Ruby in the beginning, but has since begun to transition to using Scala more.</a:t>
            </a:r>
            <a:br>
              <a:rPr lang="en"/>
            </a:br>
            <a:r>
              <a:rPr lang="en"/>
              <a:t>“[Ruby] doesn’t mesh well with real-time updates and delivering search results. Besides, Ruby lacked native thread support and couldn’t keep up with long-term processes, two crucial flaws that put it in the crosshairs.” Twitter’s needs changed rather than Ruby being inferior.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57bf7fb2d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57bf7fb2d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59110632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59110632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https://replit.com/@averycook/RubyLiveExample#main.rb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57bf7fb2d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57bf7fb2d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57bf7fb2d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57bf7fb2d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= Proc.new { puts "Hello, world!"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world!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57bf7fb2d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57bf7fb2d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Orthogonal is basically you can use “+” for 1+1 or to put to strings together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000894" y="2883029"/>
            <a:ext cx="2664333" cy="2049303"/>
            <a:chOff x="6000894" y="2883029"/>
            <a:chExt cx="2664333" cy="2049303"/>
          </a:xfrm>
        </p:grpSpPr>
        <p:sp>
          <p:nvSpPr>
            <p:cNvPr id="10" name="Google Shape;10;p2"/>
            <p:cNvSpPr/>
            <p:nvPr/>
          </p:nvSpPr>
          <p:spPr>
            <a:xfrm>
              <a:off x="6000894" y="2883029"/>
              <a:ext cx="2412900" cy="1832400"/>
            </a:xfrm>
            <a:prstGeom prst="rect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&lt;&lt;</a:t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294727" y="4589432"/>
              <a:ext cx="370500" cy="342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938700" y="635400"/>
            <a:ext cx="7266600" cy="38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79523" y="3474524"/>
            <a:ext cx="1025780" cy="1033573"/>
            <a:chOff x="7179523" y="3474524"/>
            <a:chExt cx="1025780" cy="1033573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501365" y="3754028"/>
              <a:ext cx="703938" cy="754070"/>
              <a:chOff x="7866900" y="3775225"/>
              <a:chExt cx="1277100" cy="13683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7" name="Google Shape;17;p2"/>
            <p:cNvSpPr/>
            <p:nvPr/>
          </p:nvSpPr>
          <p:spPr>
            <a:xfrm rot="10800000">
              <a:off x="7372141" y="3635919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179523" y="3474524"/>
              <a:ext cx="133800" cy="12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89079" y="491347"/>
            <a:ext cx="941624" cy="889726"/>
            <a:chOff x="789079" y="491347"/>
            <a:chExt cx="941624" cy="889726"/>
          </a:xfrm>
        </p:grpSpPr>
        <p:grpSp>
          <p:nvGrpSpPr>
            <p:cNvPr id="20" name="Google Shape;20;p2"/>
            <p:cNvGrpSpPr/>
            <p:nvPr/>
          </p:nvGrpSpPr>
          <p:grpSpPr>
            <a:xfrm rot="10800000">
              <a:off x="938708" y="635399"/>
              <a:ext cx="470484" cy="466317"/>
              <a:chOff x="7866900" y="3775225"/>
              <a:chExt cx="1277100" cy="1368300"/>
            </a:xfrm>
          </p:grpSpPr>
          <p:cxnSp>
            <p:nvCxnSpPr>
              <p:cNvPr id="21" name="Google Shape;21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" name="Google Shape;23;p2"/>
            <p:cNvSpPr/>
            <p:nvPr/>
          </p:nvSpPr>
          <p:spPr>
            <a:xfrm>
              <a:off x="1279485" y="980578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596903" y="1257173"/>
              <a:ext cx="133800" cy="123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9079" y="491347"/>
              <a:ext cx="303900" cy="28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10800000">
            <a:off x="8006292" y="446803"/>
            <a:ext cx="400500" cy="37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59900" y="4256098"/>
            <a:ext cx="555300" cy="509100"/>
          </a:xfrm>
          <a:prstGeom prst="rect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 txBox="1"/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8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8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8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8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8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8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8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8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8800"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/>
          <p:nvPr/>
        </p:nvSpPr>
        <p:spPr>
          <a:xfrm>
            <a:off x="671550" y="848550"/>
            <a:ext cx="7800900" cy="34464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986500" y="3152225"/>
            <a:ext cx="7170900" cy="9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  <p:sp>
        <p:nvSpPr>
          <p:cNvPr id="122" name="Google Shape;122;p11"/>
          <p:cNvSpPr txBox="1"/>
          <p:nvPr>
            <p:ph idx="2" type="title"/>
          </p:nvPr>
        </p:nvSpPr>
        <p:spPr>
          <a:xfrm>
            <a:off x="986500" y="2801375"/>
            <a:ext cx="71937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grpSp>
        <p:nvGrpSpPr>
          <p:cNvPr id="123" name="Google Shape;123;p11"/>
          <p:cNvGrpSpPr/>
          <p:nvPr/>
        </p:nvGrpSpPr>
        <p:grpSpPr>
          <a:xfrm>
            <a:off x="7382770" y="3895475"/>
            <a:ext cx="1358447" cy="665575"/>
            <a:chOff x="7382770" y="3895475"/>
            <a:chExt cx="1358447" cy="665575"/>
          </a:xfrm>
        </p:grpSpPr>
        <p:cxnSp>
          <p:nvCxnSpPr>
            <p:cNvPr id="124" name="Google Shape;124;p11"/>
            <p:cNvCxnSpPr/>
            <p:nvPr/>
          </p:nvCxnSpPr>
          <p:spPr>
            <a:xfrm rot="10800000">
              <a:off x="7382770" y="4371150"/>
              <a:ext cx="977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1"/>
            <p:cNvCxnSpPr/>
            <p:nvPr/>
          </p:nvCxnSpPr>
          <p:spPr>
            <a:xfrm rot="10800000">
              <a:off x="8548650" y="3895475"/>
              <a:ext cx="0" cy="2961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" name="Google Shape;126;p11"/>
            <p:cNvSpPr/>
            <p:nvPr/>
          </p:nvSpPr>
          <p:spPr>
            <a:xfrm>
              <a:off x="8361417" y="4181250"/>
              <a:ext cx="379800" cy="379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11"/>
          <p:cNvGrpSpPr/>
          <p:nvPr/>
        </p:nvGrpSpPr>
        <p:grpSpPr>
          <a:xfrm>
            <a:off x="402775" y="573503"/>
            <a:ext cx="1358139" cy="674522"/>
            <a:chOff x="402775" y="573503"/>
            <a:chExt cx="1358139" cy="674522"/>
          </a:xfrm>
        </p:grpSpPr>
        <p:cxnSp>
          <p:nvCxnSpPr>
            <p:cNvPr id="128" name="Google Shape;128;p11"/>
            <p:cNvCxnSpPr/>
            <p:nvPr/>
          </p:nvCxnSpPr>
          <p:spPr>
            <a:xfrm>
              <a:off x="783814" y="772350"/>
              <a:ext cx="977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11"/>
            <p:cNvCxnSpPr/>
            <p:nvPr/>
          </p:nvCxnSpPr>
          <p:spPr>
            <a:xfrm>
              <a:off x="595350" y="951925"/>
              <a:ext cx="0" cy="2961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0" name="Google Shape;130;p11"/>
            <p:cNvSpPr/>
            <p:nvPr/>
          </p:nvSpPr>
          <p:spPr>
            <a:xfrm>
              <a:off x="402775" y="573503"/>
              <a:ext cx="379800" cy="379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bg>
      <p:bgPr>
        <a:solidFill>
          <a:schemeClr val="accen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">
    <p:bg>
      <p:bgPr>
        <a:solidFill>
          <a:schemeClr val="accent6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4">
    <p:bg>
      <p:bgPr>
        <a:solidFill>
          <a:schemeClr val="accent6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type="title"/>
          </p:nvPr>
        </p:nvSpPr>
        <p:spPr>
          <a:xfrm>
            <a:off x="638700" y="597380"/>
            <a:ext cx="786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6" name="Google Shape;136;p15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5"/>
          <p:cNvGrpSpPr/>
          <p:nvPr/>
        </p:nvGrpSpPr>
        <p:grpSpPr>
          <a:xfrm flipH="1">
            <a:off x="8606426" y="111885"/>
            <a:ext cx="436701" cy="436652"/>
            <a:chOff x="189638" y="194212"/>
            <a:chExt cx="1170153" cy="1170022"/>
          </a:xfrm>
        </p:grpSpPr>
        <p:sp>
          <p:nvSpPr>
            <p:cNvPr id="138" name="Google Shape;138;p15"/>
            <p:cNvSpPr/>
            <p:nvPr/>
          </p:nvSpPr>
          <p:spPr>
            <a:xfrm rot="5400000">
              <a:off x="316088" y="320534"/>
              <a:ext cx="754800" cy="7548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 flipH="1" rot="-5400000">
              <a:off x="189638" y="194212"/>
              <a:ext cx="754800" cy="75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 flipH="1" rot="-5400000">
              <a:off x="1147091" y="1151533"/>
              <a:ext cx="212700" cy="21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141" name="Google Shape;141;p15"/>
          <p:cNvGrpSpPr/>
          <p:nvPr/>
        </p:nvGrpSpPr>
        <p:grpSpPr>
          <a:xfrm rot="5400000">
            <a:off x="-134071" y="4640359"/>
            <a:ext cx="652248" cy="387258"/>
            <a:chOff x="7974883" y="3893922"/>
            <a:chExt cx="996864" cy="591866"/>
          </a:xfrm>
        </p:grpSpPr>
        <p:grpSp>
          <p:nvGrpSpPr>
            <p:cNvPr id="142" name="Google Shape;142;p15"/>
            <p:cNvGrpSpPr/>
            <p:nvPr/>
          </p:nvGrpSpPr>
          <p:grpSpPr>
            <a:xfrm>
              <a:off x="8096559" y="3915279"/>
              <a:ext cx="875188" cy="570509"/>
              <a:chOff x="7704383" y="3682191"/>
              <a:chExt cx="1063800" cy="599400"/>
            </a:xfrm>
          </p:grpSpPr>
          <p:cxnSp>
            <p:nvCxnSpPr>
              <p:cNvPr id="143" name="Google Shape;143;p15"/>
              <p:cNvCxnSpPr/>
              <p:nvPr/>
            </p:nvCxnSpPr>
            <p:spPr>
              <a:xfrm rot="5400000">
                <a:off x="7405016" y="3981891"/>
                <a:ext cx="599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" name="Google Shape;144;p15"/>
              <p:cNvCxnSpPr/>
              <p:nvPr/>
            </p:nvCxnSpPr>
            <p:spPr>
              <a:xfrm>
                <a:off x="8236283" y="3243318"/>
                <a:ext cx="0" cy="106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5" name="Google Shape;145;p15"/>
            <p:cNvSpPr/>
            <p:nvPr/>
          </p:nvSpPr>
          <p:spPr>
            <a:xfrm rot="10800000">
              <a:off x="7974883" y="3893922"/>
              <a:ext cx="242100" cy="22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5">
    <p:bg>
      <p:bgPr>
        <a:solidFill>
          <a:schemeClr val="accent6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638700" y="599166"/>
            <a:ext cx="786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148" name="Google Shape;148;p16"/>
          <p:cNvGrpSpPr/>
          <p:nvPr/>
        </p:nvGrpSpPr>
        <p:grpSpPr>
          <a:xfrm rot="10800000">
            <a:off x="138918" y="4570302"/>
            <a:ext cx="416677" cy="419979"/>
            <a:chOff x="8529659" y="152390"/>
            <a:chExt cx="461948" cy="465557"/>
          </a:xfrm>
        </p:grpSpPr>
        <p:grpSp>
          <p:nvGrpSpPr>
            <p:cNvPr id="149" name="Google Shape;149;p16"/>
            <p:cNvGrpSpPr/>
            <p:nvPr/>
          </p:nvGrpSpPr>
          <p:grpSpPr>
            <a:xfrm>
              <a:off x="8582007" y="152390"/>
              <a:ext cx="409600" cy="409600"/>
              <a:chOff x="189698" y="4451825"/>
              <a:chExt cx="531602" cy="531603"/>
            </a:xfrm>
          </p:grpSpPr>
          <p:sp>
            <p:nvSpPr>
              <p:cNvPr id="150" name="Google Shape;150;p16"/>
              <p:cNvSpPr/>
              <p:nvPr/>
            </p:nvSpPr>
            <p:spPr>
              <a:xfrm>
                <a:off x="265900" y="4451825"/>
                <a:ext cx="455400" cy="45540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 flipH="1" rot="10800000">
                <a:off x="189698" y="4528028"/>
                <a:ext cx="455400" cy="45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" name="Google Shape;152;p16"/>
            <p:cNvSpPr/>
            <p:nvPr/>
          </p:nvSpPr>
          <p:spPr>
            <a:xfrm flipH="1" rot="5400000">
              <a:off x="8525459" y="507847"/>
              <a:ext cx="114300" cy="105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16"/>
          <p:cNvGrpSpPr/>
          <p:nvPr/>
        </p:nvGrpSpPr>
        <p:grpSpPr>
          <a:xfrm flipH="1" rot="5400000">
            <a:off x="8431246" y="4459222"/>
            <a:ext cx="720168" cy="705353"/>
            <a:chOff x="-6289" y="-3"/>
            <a:chExt cx="720168" cy="705353"/>
          </a:xfrm>
        </p:grpSpPr>
        <p:grpSp>
          <p:nvGrpSpPr>
            <p:cNvPr id="154" name="Google Shape;154;p16"/>
            <p:cNvGrpSpPr/>
            <p:nvPr/>
          </p:nvGrpSpPr>
          <p:grpSpPr>
            <a:xfrm>
              <a:off x="-6289" y="-3"/>
              <a:ext cx="418800" cy="414300"/>
              <a:chOff x="-6289" y="-3"/>
              <a:chExt cx="418800" cy="414300"/>
            </a:xfrm>
          </p:grpSpPr>
          <p:cxnSp>
            <p:nvCxnSpPr>
              <p:cNvPr id="155" name="Google Shape;155;p16"/>
              <p:cNvCxnSpPr/>
              <p:nvPr/>
            </p:nvCxnSpPr>
            <p:spPr>
              <a:xfrm flipH="1" rot="10800000">
                <a:off x="-6289" y="409347"/>
                <a:ext cx="418800" cy="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" name="Google Shape;156;p16"/>
              <p:cNvCxnSpPr/>
              <p:nvPr/>
            </p:nvCxnSpPr>
            <p:spPr>
              <a:xfrm>
                <a:off x="411058" y="-3"/>
                <a:ext cx="0" cy="414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7" name="Google Shape;157;p16"/>
            <p:cNvGrpSpPr/>
            <p:nvPr/>
          </p:nvGrpSpPr>
          <p:grpSpPr>
            <a:xfrm flipH="1" rot="10800000">
              <a:off x="277235" y="254399"/>
              <a:ext cx="436644" cy="450951"/>
              <a:chOff x="8517710" y="4278047"/>
              <a:chExt cx="436644" cy="450951"/>
            </a:xfrm>
          </p:grpSpPr>
          <p:sp>
            <p:nvSpPr>
              <p:cNvPr id="158" name="Google Shape;158;p16"/>
              <p:cNvSpPr/>
              <p:nvPr/>
            </p:nvSpPr>
            <p:spPr>
              <a:xfrm rot="-5400000">
                <a:off x="8506310" y="4433498"/>
                <a:ext cx="306900" cy="28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8840054" y="4278047"/>
                <a:ext cx="114300" cy="105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bg>
      <p:bgPr>
        <a:solidFill>
          <a:schemeClr val="accen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7"/>
          <p:cNvGrpSpPr/>
          <p:nvPr/>
        </p:nvGrpSpPr>
        <p:grpSpPr>
          <a:xfrm>
            <a:off x="5958914" y="2982116"/>
            <a:ext cx="2189475" cy="1683950"/>
            <a:chOff x="5958914" y="2982116"/>
            <a:chExt cx="2189475" cy="1683950"/>
          </a:xfrm>
        </p:grpSpPr>
        <p:sp>
          <p:nvSpPr>
            <p:cNvPr id="162" name="Google Shape;162;p17"/>
            <p:cNvSpPr/>
            <p:nvPr/>
          </p:nvSpPr>
          <p:spPr>
            <a:xfrm>
              <a:off x="5958914" y="2982116"/>
              <a:ext cx="1982700" cy="1505700"/>
            </a:xfrm>
            <a:prstGeom prst="rect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7843889" y="4384366"/>
              <a:ext cx="304500" cy="281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7"/>
          <p:cNvSpPr/>
          <p:nvPr/>
        </p:nvSpPr>
        <p:spPr>
          <a:xfrm>
            <a:off x="1313450" y="809425"/>
            <a:ext cx="6477300" cy="352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 txBox="1"/>
          <p:nvPr>
            <p:ph type="title"/>
          </p:nvPr>
        </p:nvSpPr>
        <p:spPr>
          <a:xfrm>
            <a:off x="1739100" y="1292575"/>
            <a:ext cx="5665800" cy="216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3200"/>
              <a:buFont typeface="Montserrat SemiBold"/>
              <a:buNone/>
              <a:defRPr sz="2800">
                <a:solidFill>
                  <a:srgbClr val="CC646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2800"/>
              <a:buNone/>
              <a:defRPr sz="2800">
                <a:solidFill>
                  <a:srgbClr val="CC646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2800"/>
              <a:buNone/>
              <a:defRPr sz="2800">
                <a:solidFill>
                  <a:srgbClr val="CC646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2800"/>
              <a:buNone/>
              <a:defRPr sz="2800">
                <a:solidFill>
                  <a:srgbClr val="CC646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2800"/>
              <a:buNone/>
              <a:defRPr sz="2800">
                <a:solidFill>
                  <a:srgbClr val="CC646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2800"/>
              <a:buNone/>
              <a:defRPr sz="2800">
                <a:solidFill>
                  <a:srgbClr val="CC646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2800"/>
              <a:buNone/>
              <a:defRPr sz="2800">
                <a:solidFill>
                  <a:srgbClr val="CC646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2800"/>
              <a:buNone/>
              <a:defRPr sz="2800">
                <a:solidFill>
                  <a:srgbClr val="CC646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2800"/>
              <a:buNone/>
              <a:defRPr sz="2800">
                <a:solidFill>
                  <a:srgbClr val="CC6461"/>
                </a:solidFill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2" type="title"/>
          </p:nvPr>
        </p:nvSpPr>
        <p:spPr>
          <a:xfrm>
            <a:off x="2017250" y="3395400"/>
            <a:ext cx="5109600" cy="756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1900">
                <a:solidFill>
                  <a:srgbClr val="666666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bg>
      <p:bgPr>
        <a:solidFill>
          <a:schemeClr val="accent6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8"/>
          <p:cNvGrpSpPr/>
          <p:nvPr/>
        </p:nvGrpSpPr>
        <p:grpSpPr>
          <a:xfrm>
            <a:off x="-6289" y="-3"/>
            <a:ext cx="720168" cy="705353"/>
            <a:chOff x="-6289" y="-3"/>
            <a:chExt cx="720168" cy="705353"/>
          </a:xfrm>
        </p:grpSpPr>
        <p:grpSp>
          <p:nvGrpSpPr>
            <p:cNvPr id="169" name="Google Shape;169;p18"/>
            <p:cNvGrpSpPr/>
            <p:nvPr/>
          </p:nvGrpSpPr>
          <p:grpSpPr>
            <a:xfrm>
              <a:off x="-6289" y="-3"/>
              <a:ext cx="418800" cy="414300"/>
              <a:chOff x="-6289" y="-3"/>
              <a:chExt cx="418800" cy="414300"/>
            </a:xfrm>
          </p:grpSpPr>
          <p:cxnSp>
            <p:nvCxnSpPr>
              <p:cNvPr id="170" name="Google Shape;170;p18"/>
              <p:cNvCxnSpPr/>
              <p:nvPr/>
            </p:nvCxnSpPr>
            <p:spPr>
              <a:xfrm flipH="1" rot="10800000">
                <a:off x="-6289" y="409347"/>
                <a:ext cx="418800" cy="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18"/>
              <p:cNvCxnSpPr/>
              <p:nvPr/>
            </p:nvCxnSpPr>
            <p:spPr>
              <a:xfrm>
                <a:off x="411058" y="-3"/>
                <a:ext cx="0" cy="414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2" name="Google Shape;172;p18"/>
            <p:cNvGrpSpPr/>
            <p:nvPr/>
          </p:nvGrpSpPr>
          <p:grpSpPr>
            <a:xfrm flipH="1" rot="10800000">
              <a:off x="277235" y="254399"/>
              <a:ext cx="436644" cy="450951"/>
              <a:chOff x="8517710" y="4278047"/>
              <a:chExt cx="436644" cy="450951"/>
            </a:xfrm>
          </p:grpSpPr>
          <p:sp>
            <p:nvSpPr>
              <p:cNvPr id="173" name="Google Shape;173;p18"/>
              <p:cNvSpPr/>
              <p:nvPr/>
            </p:nvSpPr>
            <p:spPr>
              <a:xfrm rot="-5400000">
                <a:off x="8506310" y="4433498"/>
                <a:ext cx="306900" cy="2841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8"/>
              <p:cNvSpPr/>
              <p:nvPr/>
            </p:nvSpPr>
            <p:spPr>
              <a:xfrm>
                <a:off x="8840054" y="4278047"/>
                <a:ext cx="114300" cy="105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5" name="Google Shape;175;p18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3266706" y="2435868"/>
            <a:ext cx="2610600" cy="3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8" name="Google Shape;178;p18"/>
          <p:cNvSpPr txBox="1"/>
          <p:nvPr>
            <p:ph idx="2" type="subTitle"/>
          </p:nvPr>
        </p:nvSpPr>
        <p:spPr>
          <a:xfrm>
            <a:off x="537589" y="2435868"/>
            <a:ext cx="2610600" cy="3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9" name="Google Shape;179;p18"/>
          <p:cNvSpPr txBox="1"/>
          <p:nvPr>
            <p:ph idx="3" type="subTitle"/>
          </p:nvPr>
        </p:nvSpPr>
        <p:spPr>
          <a:xfrm>
            <a:off x="5995824" y="2435868"/>
            <a:ext cx="2610600" cy="3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80" name="Google Shape;180;p18"/>
          <p:cNvSpPr txBox="1"/>
          <p:nvPr>
            <p:ph idx="4" type="subTitle"/>
          </p:nvPr>
        </p:nvSpPr>
        <p:spPr>
          <a:xfrm>
            <a:off x="537700" y="2689450"/>
            <a:ext cx="2610600" cy="10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5" type="subTitle"/>
          </p:nvPr>
        </p:nvSpPr>
        <p:spPr>
          <a:xfrm>
            <a:off x="3266713" y="2689450"/>
            <a:ext cx="2610600" cy="10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  <p:sp>
        <p:nvSpPr>
          <p:cNvPr id="182" name="Google Shape;182;p18"/>
          <p:cNvSpPr txBox="1"/>
          <p:nvPr>
            <p:ph idx="6" type="subTitle"/>
          </p:nvPr>
        </p:nvSpPr>
        <p:spPr>
          <a:xfrm>
            <a:off x="5995738" y="2689450"/>
            <a:ext cx="2610600" cy="10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  <p:grpSp>
        <p:nvGrpSpPr>
          <p:cNvPr id="183" name="Google Shape;183;p18"/>
          <p:cNvGrpSpPr/>
          <p:nvPr/>
        </p:nvGrpSpPr>
        <p:grpSpPr>
          <a:xfrm>
            <a:off x="8328223" y="4451825"/>
            <a:ext cx="531602" cy="531603"/>
            <a:chOff x="189698" y="4451825"/>
            <a:chExt cx="531602" cy="531603"/>
          </a:xfrm>
        </p:grpSpPr>
        <p:sp>
          <p:nvSpPr>
            <p:cNvPr id="184" name="Google Shape;184;p18"/>
            <p:cNvSpPr/>
            <p:nvPr/>
          </p:nvSpPr>
          <p:spPr>
            <a:xfrm>
              <a:off x="265900" y="4451825"/>
              <a:ext cx="455400" cy="4554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 flipH="1" rot="10800000">
              <a:off x="189698" y="4528028"/>
              <a:ext cx="455400" cy="45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2">
    <p:bg>
      <p:bgPr>
        <a:solidFill>
          <a:schemeClr val="accent6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/>
          <p:nvPr/>
        </p:nvSpPr>
        <p:spPr>
          <a:xfrm rot="10800000">
            <a:off x="5432400" y="502550"/>
            <a:ext cx="3711600" cy="4644900"/>
          </a:xfrm>
          <a:prstGeom prst="rect">
            <a:avLst/>
          </a:prstGeom>
          <a:solidFill>
            <a:srgbClr val="CC64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9"/>
          <p:cNvGrpSpPr/>
          <p:nvPr/>
        </p:nvGrpSpPr>
        <p:grpSpPr>
          <a:xfrm>
            <a:off x="5108278" y="168250"/>
            <a:ext cx="1731893" cy="1404475"/>
            <a:chOff x="5108278" y="168250"/>
            <a:chExt cx="1731893" cy="1404475"/>
          </a:xfrm>
        </p:grpSpPr>
        <p:sp>
          <p:nvSpPr>
            <p:cNvPr id="189" name="Google Shape;189;p19"/>
            <p:cNvSpPr/>
            <p:nvPr/>
          </p:nvSpPr>
          <p:spPr>
            <a:xfrm rot="10800000">
              <a:off x="5284671" y="346025"/>
              <a:ext cx="1555500" cy="1226700"/>
            </a:xfrm>
            <a:prstGeom prst="rect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 rot="10800000">
              <a:off x="5108278" y="16825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19"/>
          <p:cNvSpPr txBox="1"/>
          <p:nvPr>
            <p:ph type="ctrTitle"/>
          </p:nvPr>
        </p:nvSpPr>
        <p:spPr>
          <a:xfrm>
            <a:off x="714575" y="619725"/>
            <a:ext cx="4458300" cy="23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 SemiBold"/>
              <a:buNone/>
              <a:defRPr sz="6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2" name="Google Shape;192;p19"/>
          <p:cNvSpPr txBox="1"/>
          <p:nvPr>
            <p:ph idx="1" type="subTitle"/>
          </p:nvPr>
        </p:nvSpPr>
        <p:spPr>
          <a:xfrm>
            <a:off x="714600" y="2757925"/>
            <a:ext cx="4274700" cy="17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ourier Prime"/>
              <a:buNone/>
              <a:defRPr sz="16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">
    <p:bg>
      <p:bgPr>
        <a:solidFill>
          <a:schemeClr val="accent6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616500" y="882150"/>
            <a:ext cx="3746700" cy="19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95" name="Google Shape;195;p20"/>
          <p:cNvSpPr txBox="1"/>
          <p:nvPr>
            <p:ph idx="1" type="subTitle"/>
          </p:nvPr>
        </p:nvSpPr>
        <p:spPr>
          <a:xfrm>
            <a:off x="616500" y="2759100"/>
            <a:ext cx="3203100" cy="18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96" name="Google Shape;196;p20"/>
          <p:cNvSpPr/>
          <p:nvPr/>
        </p:nvSpPr>
        <p:spPr>
          <a:xfrm>
            <a:off x="4553600" y="221350"/>
            <a:ext cx="4590300" cy="4356900"/>
          </a:xfrm>
          <a:prstGeom prst="rect">
            <a:avLst/>
          </a:prstGeom>
          <a:solidFill>
            <a:srgbClr val="CC64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" name="Google Shape;197;p20"/>
          <p:cNvGrpSpPr/>
          <p:nvPr/>
        </p:nvGrpSpPr>
        <p:grpSpPr>
          <a:xfrm>
            <a:off x="4287524" y="882150"/>
            <a:ext cx="4380186" cy="3955975"/>
            <a:chOff x="4287524" y="882150"/>
            <a:chExt cx="4380186" cy="3955975"/>
          </a:xfrm>
        </p:grpSpPr>
        <p:sp>
          <p:nvSpPr>
            <p:cNvPr id="198" name="Google Shape;198;p20"/>
            <p:cNvSpPr/>
            <p:nvPr/>
          </p:nvSpPr>
          <p:spPr>
            <a:xfrm>
              <a:off x="4780611" y="882150"/>
              <a:ext cx="3887100" cy="3447300"/>
            </a:xfrm>
            <a:prstGeom prst="rect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4287524" y="4458325"/>
              <a:ext cx="379800" cy="379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6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863953" y="0"/>
            <a:ext cx="1879741" cy="2699100"/>
            <a:chOff x="863953" y="0"/>
            <a:chExt cx="1879741" cy="2699100"/>
          </a:xfrm>
        </p:grpSpPr>
        <p:sp>
          <p:nvSpPr>
            <p:cNvPr id="32" name="Google Shape;32;p3"/>
            <p:cNvSpPr/>
            <p:nvPr/>
          </p:nvSpPr>
          <p:spPr>
            <a:xfrm>
              <a:off x="1011800" y="1294625"/>
              <a:ext cx="1555500" cy="1226700"/>
            </a:xfrm>
            <a:prstGeom prst="rect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63953" y="0"/>
              <a:ext cx="1555500" cy="23649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488993" y="244440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3"/>
          <p:cNvSpPr txBox="1"/>
          <p:nvPr>
            <p:ph type="title"/>
          </p:nvPr>
        </p:nvSpPr>
        <p:spPr>
          <a:xfrm>
            <a:off x="720900" y="2891250"/>
            <a:ext cx="55410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hasCustomPrompt="1" idx="2" type="title"/>
          </p:nvPr>
        </p:nvSpPr>
        <p:spPr>
          <a:xfrm>
            <a:off x="658303" y="1296354"/>
            <a:ext cx="1966800" cy="9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727225" y="3533650"/>
            <a:ext cx="39189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3">
    <p:bg>
      <p:bgPr>
        <a:solidFill>
          <a:schemeClr val="accent6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1"/>
          <p:cNvGrpSpPr/>
          <p:nvPr/>
        </p:nvGrpSpPr>
        <p:grpSpPr>
          <a:xfrm flipH="1">
            <a:off x="163990" y="152395"/>
            <a:ext cx="338746" cy="341393"/>
            <a:chOff x="8529659" y="152390"/>
            <a:chExt cx="461948" cy="465557"/>
          </a:xfrm>
        </p:grpSpPr>
        <p:grpSp>
          <p:nvGrpSpPr>
            <p:cNvPr id="202" name="Google Shape;202;p21"/>
            <p:cNvGrpSpPr/>
            <p:nvPr/>
          </p:nvGrpSpPr>
          <p:grpSpPr>
            <a:xfrm>
              <a:off x="8582007" y="152390"/>
              <a:ext cx="409600" cy="409600"/>
              <a:chOff x="189698" y="4451825"/>
              <a:chExt cx="531602" cy="531603"/>
            </a:xfrm>
          </p:grpSpPr>
          <p:sp>
            <p:nvSpPr>
              <p:cNvPr id="203" name="Google Shape;203;p21"/>
              <p:cNvSpPr/>
              <p:nvPr/>
            </p:nvSpPr>
            <p:spPr>
              <a:xfrm>
                <a:off x="265900" y="4451825"/>
                <a:ext cx="455400" cy="45540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1"/>
              <p:cNvSpPr/>
              <p:nvPr/>
            </p:nvSpPr>
            <p:spPr>
              <a:xfrm flipH="1" rot="10800000">
                <a:off x="189698" y="4528028"/>
                <a:ext cx="455400" cy="45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5" name="Google Shape;205;p21"/>
            <p:cNvSpPr/>
            <p:nvPr/>
          </p:nvSpPr>
          <p:spPr>
            <a:xfrm flipH="1" rot="5400000">
              <a:off x="8525459" y="507847"/>
              <a:ext cx="114300" cy="105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1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21"/>
          <p:cNvGrpSpPr/>
          <p:nvPr/>
        </p:nvGrpSpPr>
        <p:grpSpPr>
          <a:xfrm flipH="1" rot="5400000">
            <a:off x="8431246" y="4459222"/>
            <a:ext cx="720168" cy="705353"/>
            <a:chOff x="-6289" y="-3"/>
            <a:chExt cx="720168" cy="705353"/>
          </a:xfrm>
        </p:grpSpPr>
        <p:grpSp>
          <p:nvGrpSpPr>
            <p:cNvPr id="208" name="Google Shape;208;p21"/>
            <p:cNvGrpSpPr/>
            <p:nvPr/>
          </p:nvGrpSpPr>
          <p:grpSpPr>
            <a:xfrm>
              <a:off x="-6289" y="-3"/>
              <a:ext cx="418800" cy="414300"/>
              <a:chOff x="-6289" y="-3"/>
              <a:chExt cx="418800" cy="414300"/>
            </a:xfrm>
          </p:grpSpPr>
          <p:cxnSp>
            <p:nvCxnSpPr>
              <p:cNvPr id="209" name="Google Shape;209;p21"/>
              <p:cNvCxnSpPr/>
              <p:nvPr/>
            </p:nvCxnSpPr>
            <p:spPr>
              <a:xfrm flipH="1" rot="10800000">
                <a:off x="-6289" y="409347"/>
                <a:ext cx="418800" cy="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21"/>
              <p:cNvCxnSpPr/>
              <p:nvPr/>
            </p:nvCxnSpPr>
            <p:spPr>
              <a:xfrm>
                <a:off x="411058" y="-3"/>
                <a:ext cx="0" cy="414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1" name="Google Shape;211;p21"/>
            <p:cNvGrpSpPr/>
            <p:nvPr/>
          </p:nvGrpSpPr>
          <p:grpSpPr>
            <a:xfrm flipH="1" rot="10800000">
              <a:off x="277235" y="254399"/>
              <a:ext cx="436644" cy="450951"/>
              <a:chOff x="8517710" y="4278047"/>
              <a:chExt cx="436644" cy="450951"/>
            </a:xfrm>
          </p:grpSpPr>
          <p:sp>
            <p:nvSpPr>
              <p:cNvPr id="212" name="Google Shape;212;p21"/>
              <p:cNvSpPr/>
              <p:nvPr/>
            </p:nvSpPr>
            <p:spPr>
              <a:xfrm rot="-5400000">
                <a:off x="8506310" y="4433498"/>
                <a:ext cx="306900" cy="2841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1"/>
              <p:cNvSpPr/>
              <p:nvPr/>
            </p:nvSpPr>
            <p:spPr>
              <a:xfrm>
                <a:off x="8840054" y="4278047"/>
                <a:ext cx="114300" cy="105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4" name="Google Shape;214;p21"/>
          <p:cNvSpPr txBox="1"/>
          <p:nvPr>
            <p:ph type="title"/>
          </p:nvPr>
        </p:nvSpPr>
        <p:spPr>
          <a:xfrm>
            <a:off x="616500" y="1434926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5" name="Google Shape;215;p21"/>
          <p:cNvSpPr txBox="1"/>
          <p:nvPr>
            <p:ph idx="1" type="subTitle"/>
          </p:nvPr>
        </p:nvSpPr>
        <p:spPr>
          <a:xfrm>
            <a:off x="616500" y="2166175"/>
            <a:ext cx="3165000" cy="22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6" name="Google Shape;216;p21"/>
          <p:cNvSpPr txBox="1"/>
          <p:nvPr>
            <p:ph idx="2"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bg>
      <p:bgPr>
        <a:solidFill>
          <a:schemeClr val="accent6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311700" y="597201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19" name="Google Shape;219;p22"/>
          <p:cNvSpPr txBox="1"/>
          <p:nvPr>
            <p:ph idx="1" type="subTitle"/>
          </p:nvPr>
        </p:nvSpPr>
        <p:spPr>
          <a:xfrm>
            <a:off x="3266706" y="1622963"/>
            <a:ext cx="2610600" cy="3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20" name="Google Shape;220;p22"/>
          <p:cNvSpPr txBox="1"/>
          <p:nvPr>
            <p:ph idx="2" type="subTitle"/>
          </p:nvPr>
        </p:nvSpPr>
        <p:spPr>
          <a:xfrm>
            <a:off x="537589" y="1622963"/>
            <a:ext cx="2610600" cy="3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21" name="Google Shape;221;p22"/>
          <p:cNvSpPr txBox="1"/>
          <p:nvPr>
            <p:ph idx="3" type="subTitle"/>
          </p:nvPr>
        </p:nvSpPr>
        <p:spPr>
          <a:xfrm>
            <a:off x="5995824" y="1622963"/>
            <a:ext cx="2610600" cy="3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22" name="Google Shape;222;p22"/>
          <p:cNvSpPr txBox="1"/>
          <p:nvPr>
            <p:ph idx="4" type="subTitle"/>
          </p:nvPr>
        </p:nvSpPr>
        <p:spPr>
          <a:xfrm>
            <a:off x="537700" y="1819316"/>
            <a:ext cx="2610600" cy="10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  <p:sp>
        <p:nvSpPr>
          <p:cNvPr id="223" name="Google Shape;223;p22"/>
          <p:cNvSpPr txBox="1"/>
          <p:nvPr>
            <p:ph idx="5" type="subTitle"/>
          </p:nvPr>
        </p:nvSpPr>
        <p:spPr>
          <a:xfrm>
            <a:off x="3266713" y="1819316"/>
            <a:ext cx="2610600" cy="10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  <p:sp>
        <p:nvSpPr>
          <p:cNvPr id="224" name="Google Shape;224;p22"/>
          <p:cNvSpPr txBox="1"/>
          <p:nvPr>
            <p:ph idx="6" type="subTitle"/>
          </p:nvPr>
        </p:nvSpPr>
        <p:spPr>
          <a:xfrm>
            <a:off x="5995738" y="1819316"/>
            <a:ext cx="2610600" cy="10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  <p:sp>
        <p:nvSpPr>
          <p:cNvPr id="225" name="Google Shape;225;p22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 txBox="1"/>
          <p:nvPr>
            <p:ph idx="7" type="subTitle"/>
          </p:nvPr>
        </p:nvSpPr>
        <p:spPr>
          <a:xfrm>
            <a:off x="3266706" y="3059567"/>
            <a:ext cx="2610600" cy="3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27" name="Google Shape;227;p22"/>
          <p:cNvSpPr txBox="1"/>
          <p:nvPr>
            <p:ph idx="8" type="subTitle"/>
          </p:nvPr>
        </p:nvSpPr>
        <p:spPr>
          <a:xfrm>
            <a:off x="537589" y="3059567"/>
            <a:ext cx="2610600" cy="3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28" name="Google Shape;228;p22"/>
          <p:cNvSpPr txBox="1"/>
          <p:nvPr>
            <p:ph idx="9" type="subTitle"/>
          </p:nvPr>
        </p:nvSpPr>
        <p:spPr>
          <a:xfrm>
            <a:off x="5995824" y="3059567"/>
            <a:ext cx="2610600" cy="3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29" name="Google Shape;229;p22"/>
          <p:cNvSpPr txBox="1"/>
          <p:nvPr>
            <p:ph idx="13" type="subTitle"/>
          </p:nvPr>
        </p:nvSpPr>
        <p:spPr>
          <a:xfrm>
            <a:off x="537700" y="3255920"/>
            <a:ext cx="2610600" cy="10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  <p:sp>
        <p:nvSpPr>
          <p:cNvPr id="230" name="Google Shape;230;p22"/>
          <p:cNvSpPr txBox="1"/>
          <p:nvPr>
            <p:ph idx="14" type="subTitle"/>
          </p:nvPr>
        </p:nvSpPr>
        <p:spPr>
          <a:xfrm>
            <a:off x="3266713" y="3255920"/>
            <a:ext cx="2610600" cy="10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  <p:sp>
        <p:nvSpPr>
          <p:cNvPr id="231" name="Google Shape;231;p22"/>
          <p:cNvSpPr txBox="1"/>
          <p:nvPr>
            <p:ph idx="15" type="subTitle"/>
          </p:nvPr>
        </p:nvSpPr>
        <p:spPr>
          <a:xfrm>
            <a:off x="5995738" y="3255920"/>
            <a:ext cx="2610600" cy="10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  <p:grpSp>
        <p:nvGrpSpPr>
          <p:cNvPr id="232" name="Google Shape;232;p22"/>
          <p:cNvGrpSpPr/>
          <p:nvPr/>
        </p:nvGrpSpPr>
        <p:grpSpPr>
          <a:xfrm>
            <a:off x="8240475" y="4278047"/>
            <a:ext cx="713879" cy="705353"/>
            <a:chOff x="8240475" y="4278047"/>
            <a:chExt cx="713879" cy="705353"/>
          </a:xfrm>
        </p:grpSpPr>
        <p:sp>
          <p:nvSpPr>
            <p:cNvPr id="233" name="Google Shape;233;p22"/>
            <p:cNvSpPr/>
            <p:nvPr/>
          </p:nvSpPr>
          <p:spPr>
            <a:xfrm>
              <a:off x="8240475" y="4574500"/>
              <a:ext cx="408900" cy="4089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 rot="-5400000">
              <a:off x="8506310" y="4433498"/>
              <a:ext cx="306900" cy="28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8840054" y="4278047"/>
              <a:ext cx="114300" cy="105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2"/>
          <p:cNvGrpSpPr/>
          <p:nvPr/>
        </p:nvGrpSpPr>
        <p:grpSpPr>
          <a:xfrm>
            <a:off x="235509" y="4515565"/>
            <a:ext cx="474394" cy="484816"/>
            <a:chOff x="265900" y="4528028"/>
            <a:chExt cx="520169" cy="531597"/>
          </a:xfrm>
        </p:grpSpPr>
        <p:sp>
          <p:nvSpPr>
            <p:cNvPr id="237" name="Google Shape;237;p22"/>
            <p:cNvSpPr/>
            <p:nvPr/>
          </p:nvSpPr>
          <p:spPr>
            <a:xfrm>
              <a:off x="265900" y="4604225"/>
              <a:ext cx="455400" cy="4554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 flipH="1" rot="10800000">
              <a:off x="330669" y="4528028"/>
              <a:ext cx="455400" cy="455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 big numbers">
  <p:cSld name="CUSTOM_8">
    <p:bg>
      <p:bgPr>
        <a:solidFill>
          <a:schemeClr val="accent6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3"/>
          <p:cNvGrpSpPr/>
          <p:nvPr/>
        </p:nvGrpSpPr>
        <p:grpSpPr>
          <a:xfrm>
            <a:off x="384512" y="565461"/>
            <a:ext cx="1731893" cy="1404475"/>
            <a:chOff x="5108278" y="168250"/>
            <a:chExt cx="1731893" cy="1404475"/>
          </a:xfrm>
        </p:grpSpPr>
        <p:sp>
          <p:nvSpPr>
            <p:cNvPr id="241" name="Google Shape;241;p23"/>
            <p:cNvSpPr/>
            <p:nvPr/>
          </p:nvSpPr>
          <p:spPr>
            <a:xfrm rot="10800000">
              <a:off x="5284671" y="346025"/>
              <a:ext cx="1555500" cy="1226700"/>
            </a:xfrm>
            <a:prstGeom prst="rect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 rot="10800000">
              <a:off x="5108278" y="16825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23"/>
          <p:cNvSpPr/>
          <p:nvPr/>
        </p:nvSpPr>
        <p:spPr>
          <a:xfrm>
            <a:off x="671550" y="848550"/>
            <a:ext cx="7800900" cy="34464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 txBox="1"/>
          <p:nvPr>
            <p:ph hasCustomPrompt="1" type="title"/>
          </p:nvPr>
        </p:nvSpPr>
        <p:spPr>
          <a:xfrm>
            <a:off x="1536650" y="985343"/>
            <a:ext cx="6070800" cy="7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23"/>
          <p:cNvSpPr txBox="1"/>
          <p:nvPr>
            <p:ph idx="1" type="subTitle"/>
          </p:nvPr>
        </p:nvSpPr>
        <p:spPr>
          <a:xfrm>
            <a:off x="1549275" y="1596247"/>
            <a:ext cx="60708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  <p:sp>
        <p:nvSpPr>
          <p:cNvPr id="246" name="Google Shape;246;p23"/>
          <p:cNvSpPr txBox="1"/>
          <p:nvPr>
            <p:ph hasCustomPrompt="1" idx="2" type="title"/>
          </p:nvPr>
        </p:nvSpPr>
        <p:spPr>
          <a:xfrm>
            <a:off x="1536650" y="1975943"/>
            <a:ext cx="6070800" cy="7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3"/>
          <p:cNvSpPr txBox="1"/>
          <p:nvPr>
            <p:ph idx="3" type="subTitle"/>
          </p:nvPr>
        </p:nvSpPr>
        <p:spPr>
          <a:xfrm>
            <a:off x="1549275" y="2586056"/>
            <a:ext cx="60708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  <p:sp>
        <p:nvSpPr>
          <p:cNvPr id="248" name="Google Shape;248;p23"/>
          <p:cNvSpPr txBox="1"/>
          <p:nvPr>
            <p:ph hasCustomPrompt="1" idx="4" type="title"/>
          </p:nvPr>
        </p:nvSpPr>
        <p:spPr>
          <a:xfrm>
            <a:off x="1536650" y="2966543"/>
            <a:ext cx="6070800" cy="7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3"/>
          <p:cNvSpPr txBox="1"/>
          <p:nvPr>
            <p:ph idx="5" type="subTitle"/>
          </p:nvPr>
        </p:nvSpPr>
        <p:spPr>
          <a:xfrm>
            <a:off x="1549275" y="3579028"/>
            <a:ext cx="60708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  <p:grpSp>
        <p:nvGrpSpPr>
          <p:cNvPr id="250" name="Google Shape;250;p23"/>
          <p:cNvGrpSpPr/>
          <p:nvPr/>
        </p:nvGrpSpPr>
        <p:grpSpPr>
          <a:xfrm rot="5400000">
            <a:off x="8001613" y="3838028"/>
            <a:ext cx="794999" cy="786876"/>
            <a:chOff x="7856295" y="4343359"/>
            <a:chExt cx="1034886" cy="1024311"/>
          </a:xfrm>
        </p:grpSpPr>
        <p:sp>
          <p:nvSpPr>
            <p:cNvPr id="251" name="Google Shape;251;p23"/>
            <p:cNvSpPr/>
            <p:nvPr/>
          </p:nvSpPr>
          <p:spPr>
            <a:xfrm>
              <a:off x="7856295" y="4574470"/>
              <a:ext cx="793200" cy="7932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 rot="-5400000">
              <a:off x="8507971" y="4476251"/>
              <a:ext cx="262500" cy="24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8793381" y="4343359"/>
              <a:ext cx="97800" cy="9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column left">
  <p:cSld name="CUSTOM_10">
    <p:bg>
      <p:bgPr>
        <a:solidFill>
          <a:schemeClr val="accent6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>
            <p:ph type="title"/>
          </p:nvPr>
        </p:nvSpPr>
        <p:spPr>
          <a:xfrm>
            <a:off x="646236" y="2003400"/>
            <a:ext cx="2950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56" name="Google Shape;256;p24"/>
          <p:cNvSpPr txBox="1"/>
          <p:nvPr>
            <p:ph idx="1" type="subTitle"/>
          </p:nvPr>
        </p:nvSpPr>
        <p:spPr>
          <a:xfrm>
            <a:off x="646236" y="2682900"/>
            <a:ext cx="2722500" cy="20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57" name="Google Shape;257;p24"/>
          <p:cNvGrpSpPr/>
          <p:nvPr/>
        </p:nvGrpSpPr>
        <p:grpSpPr>
          <a:xfrm>
            <a:off x="-11" y="4536339"/>
            <a:ext cx="616515" cy="607177"/>
            <a:chOff x="-11" y="4536339"/>
            <a:chExt cx="616515" cy="607177"/>
          </a:xfrm>
        </p:grpSpPr>
        <p:grpSp>
          <p:nvGrpSpPr>
            <p:cNvPr id="258" name="Google Shape;258;p24"/>
            <p:cNvGrpSpPr/>
            <p:nvPr/>
          </p:nvGrpSpPr>
          <p:grpSpPr>
            <a:xfrm>
              <a:off x="-11" y="4815663"/>
              <a:ext cx="322499" cy="327853"/>
              <a:chOff x="4711125" y="3429327"/>
              <a:chExt cx="379500" cy="385800"/>
            </a:xfrm>
          </p:grpSpPr>
          <p:cxnSp>
            <p:nvCxnSpPr>
              <p:cNvPr id="259" name="Google Shape;259;p24"/>
              <p:cNvCxnSpPr/>
              <p:nvPr/>
            </p:nvCxnSpPr>
            <p:spPr>
              <a:xfrm>
                <a:off x="4711125" y="3433750"/>
                <a:ext cx="37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0" name="Google Shape;260;p24"/>
              <p:cNvCxnSpPr/>
              <p:nvPr/>
            </p:nvCxnSpPr>
            <p:spPr>
              <a:xfrm>
                <a:off x="5090625" y="3429327"/>
                <a:ext cx="0" cy="385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1" name="Google Shape;261;p24"/>
            <p:cNvGrpSpPr/>
            <p:nvPr/>
          </p:nvGrpSpPr>
          <p:grpSpPr>
            <a:xfrm>
              <a:off x="179860" y="4536339"/>
              <a:ext cx="436644" cy="450951"/>
              <a:chOff x="8517710" y="4278047"/>
              <a:chExt cx="436644" cy="450951"/>
            </a:xfrm>
          </p:grpSpPr>
          <p:sp>
            <p:nvSpPr>
              <p:cNvPr id="262" name="Google Shape;262;p24"/>
              <p:cNvSpPr/>
              <p:nvPr/>
            </p:nvSpPr>
            <p:spPr>
              <a:xfrm rot="-5400000">
                <a:off x="8506310" y="4433498"/>
                <a:ext cx="306900" cy="2841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4"/>
              <p:cNvSpPr/>
              <p:nvPr/>
            </p:nvSpPr>
            <p:spPr>
              <a:xfrm>
                <a:off x="8840054" y="4278047"/>
                <a:ext cx="114300" cy="105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4" name="Google Shape;264;p24"/>
          <p:cNvGrpSpPr/>
          <p:nvPr/>
        </p:nvGrpSpPr>
        <p:grpSpPr>
          <a:xfrm flipH="1" rot="10800000">
            <a:off x="8527814" y="220208"/>
            <a:ext cx="416398" cy="416399"/>
            <a:chOff x="260568" y="4482053"/>
            <a:chExt cx="416398" cy="416399"/>
          </a:xfrm>
        </p:grpSpPr>
        <p:sp>
          <p:nvSpPr>
            <p:cNvPr id="265" name="Google Shape;265;p24"/>
            <p:cNvSpPr/>
            <p:nvPr/>
          </p:nvSpPr>
          <p:spPr>
            <a:xfrm flipH="1">
              <a:off x="365567" y="4587052"/>
              <a:ext cx="311400" cy="31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 flipH="1">
              <a:off x="260568" y="4482053"/>
              <a:ext cx="181200" cy="18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column right">
  <p:cSld name="CUSTOM_11">
    <p:bg>
      <p:bgPr>
        <a:solidFill>
          <a:schemeClr val="accent6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/>
          <p:nvPr>
            <p:ph type="title"/>
          </p:nvPr>
        </p:nvSpPr>
        <p:spPr>
          <a:xfrm>
            <a:off x="5527549" y="2003400"/>
            <a:ext cx="3289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69" name="Google Shape;269;p25"/>
          <p:cNvSpPr txBox="1"/>
          <p:nvPr>
            <p:ph idx="1" type="subTitle"/>
          </p:nvPr>
        </p:nvSpPr>
        <p:spPr>
          <a:xfrm>
            <a:off x="5527549" y="2682900"/>
            <a:ext cx="2722500" cy="20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70" name="Google Shape;270;p25"/>
          <p:cNvGrpSpPr/>
          <p:nvPr/>
        </p:nvGrpSpPr>
        <p:grpSpPr>
          <a:xfrm flipH="1">
            <a:off x="163990" y="152395"/>
            <a:ext cx="338746" cy="341393"/>
            <a:chOff x="8529659" y="152390"/>
            <a:chExt cx="461948" cy="465557"/>
          </a:xfrm>
        </p:grpSpPr>
        <p:grpSp>
          <p:nvGrpSpPr>
            <p:cNvPr id="271" name="Google Shape;271;p25"/>
            <p:cNvGrpSpPr/>
            <p:nvPr/>
          </p:nvGrpSpPr>
          <p:grpSpPr>
            <a:xfrm>
              <a:off x="8582007" y="152390"/>
              <a:ext cx="409600" cy="409600"/>
              <a:chOff x="189698" y="4451825"/>
              <a:chExt cx="531602" cy="531603"/>
            </a:xfrm>
          </p:grpSpPr>
          <p:sp>
            <p:nvSpPr>
              <p:cNvPr id="272" name="Google Shape;272;p25"/>
              <p:cNvSpPr/>
              <p:nvPr/>
            </p:nvSpPr>
            <p:spPr>
              <a:xfrm>
                <a:off x="265900" y="4451825"/>
                <a:ext cx="455400" cy="45540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5"/>
              <p:cNvSpPr/>
              <p:nvPr/>
            </p:nvSpPr>
            <p:spPr>
              <a:xfrm flipH="1" rot="10800000">
                <a:off x="189698" y="4528028"/>
                <a:ext cx="455400" cy="45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4" name="Google Shape;274;p25"/>
            <p:cNvSpPr/>
            <p:nvPr/>
          </p:nvSpPr>
          <p:spPr>
            <a:xfrm flipH="1" rot="5400000">
              <a:off x="8525459" y="507847"/>
              <a:ext cx="114300" cy="105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25"/>
          <p:cNvGrpSpPr/>
          <p:nvPr/>
        </p:nvGrpSpPr>
        <p:grpSpPr>
          <a:xfrm flipH="1" rot="5400000">
            <a:off x="8431246" y="4459222"/>
            <a:ext cx="720168" cy="705353"/>
            <a:chOff x="-6289" y="-3"/>
            <a:chExt cx="720168" cy="705353"/>
          </a:xfrm>
        </p:grpSpPr>
        <p:grpSp>
          <p:nvGrpSpPr>
            <p:cNvPr id="276" name="Google Shape;276;p25"/>
            <p:cNvGrpSpPr/>
            <p:nvPr/>
          </p:nvGrpSpPr>
          <p:grpSpPr>
            <a:xfrm>
              <a:off x="-6289" y="-3"/>
              <a:ext cx="418800" cy="414300"/>
              <a:chOff x="-6289" y="-3"/>
              <a:chExt cx="418800" cy="414300"/>
            </a:xfrm>
          </p:grpSpPr>
          <p:cxnSp>
            <p:nvCxnSpPr>
              <p:cNvPr id="277" name="Google Shape;277;p25"/>
              <p:cNvCxnSpPr/>
              <p:nvPr/>
            </p:nvCxnSpPr>
            <p:spPr>
              <a:xfrm flipH="1" rot="10800000">
                <a:off x="-6289" y="409347"/>
                <a:ext cx="418800" cy="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25"/>
              <p:cNvCxnSpPr/>
              <p:nvPr/>
            </p:nvCxnSpPr>
            <p:spPr>
              <a:xfrm>
                <a:off x="411058" y="-3"/>
                <a:ext cx="0" cy="414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79" name="Google Shape;279;p25"/>
            <p:cNvGrpSpPr/>
            <p:nvPr/>
          </p:nvGrpSpPr>
          <p:grpSpPr>
            <a:xfrm flipH="1" rot="10800000">
              <a:off x="277235" y="254399"/>
              <a:ext cx="436644" cy="450951"/>
              <a:chOff x="8517710" y="4278047"/>
              <a:chExt cx="436644" cy="450951"/>
            </a:xfrm>
          </p:grpSpPr>
          <p:sp>
            <p:nvSpPr>
              <p:cNvPr id="280" name="Google Shape;280;p25"/>
              <p:cNvSpPr/>
              <p:nvPr/>
            </p:nvSpPr>
            <p:spPr>
              <a:xfrm rot="-5400000">
                <a:off x="8506310" y="4433498"/>
                <a:ext cx="306900" cy="28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281" name="Google Shape;281;p25"/>
              <p:cNvSpPr/>
              <p:nvPr/>
            </p:nvSpPr>
            <p:spPr>
              <a:xfrm>
                <a:off x="8840054" y="4278047"/>
                <a:ext cx="114300" cy="105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eft and text right">
  <p:cSld name="CUSTOM_12">
    <p:bg>
      <p:bgPr>
        <a:solidFill>
          <a:schemeClr val="accent6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type="title"/>
          </p:nvPr>
        </p:nvSpPr>
        <p:spPr>
          <a:xfrm>
            <a:off x="616500" y="1138250"/>
            <a:ext cx="2722500" cy="28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84" name="Google Shape;284;p26"/>
          <p:cNvSpPr txBox="1"/>
          <p:nvPr>
            <p:ph idx="1" type="subTitle"/>
          </p:nvPr>
        </p:nvSpPr>
        <p:spPr>
          <a:xfrm>
            <a:off x="5695325" y="1138250"/>
            <a:ext cx="2722500" cy="28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85" name="Google Shape;285;p26"/>
          <p:cNvGrpSpPr/>
          <p:nvPr/>
        </p:nvGrpSpPr>
        <p:grpSpPr>
          <a:xfrm flipH="1">
            <a:off x="8442078" y="111875"/>
            <a:ext cx="600991" cy="601040"/>
            <a:chOff x="189638" y="194212"/>
            <a:chExt cx="1170153" cy="1170022"/>
          </a:xfrm>
        </p:grpSpPr>
        <p:sp>
          <p:nvSpPr>
            <p:cNvPr id="286" name="Google Shape;286;p26"/>
            <p:cNvSpPr/>
            <p:nvPr/>
          </p:nvSpPr>
          <p:spPr>
            <a:xfrm rot="5400000">
              <a:off x="316088" y="320534"/>
              <a:ext cx="754800" cy="7548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 flipH="1" rot="-5400000">
              <a:off x="189638" y="194212"/>
              <a:ext cx="754800" cy="75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8" name="Google Shape;288;p26"/>
            <p:cNvSpPr/>
            <p:nvPr/>
          </p:nvSpPr>
          <p:spPr>
            <a:xfrm flipH="1" rot="-5400000">
              <a:off x="1147091" y="1151533"/>
              <a:ext cx="212700" cy="21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289" name="Google Shape;289;p26"/>
          <p:cNvGrpSpPr/>
          <p:nvPr/>
        </p:nvGrpSpPr>
        <p:grpSpPr>
          <a:xfrm rot="5400000">
            <a:off x="-128890" y="4541137"/>
            <a:ext cx="746289" cy="491660"/>
            <a:chOff x="7831156" y="3734358"/>
            <a:chExt cx="1140592" cy="751429"/>
          </a:xfrm>
        </p:grpSpPr>
        <p:grpSp>
          <p:nvGrpSpPr>
            <p:cNvPr id="290" name="Google Shape;290;p26"/>
            <p:cNvGrpSpPr/>
            <p:nvPr/>
          </p:nvGrpSpPr>
          <p:grpSpPr>
            <a:xfrm>
              <a:off x="8096559" y="3915279"/>
              <a:ext cx="875188" cy="570509"/>
              <a:chOff x="7704383" y="3682191"/>
              <a:chExt cx="1063800" cy="599400"/>
            </a:xfrm>
          </p:grpSpPr>
          <p:cxnSp>
            <p:nvCxnSpPr>
              <p:cNvPr id="291" name="Google Shape;291;p26"/>
              <p:cNvCxnSpPr/>
              <p:nvPr/>
            </p:nvCxnSpPr>
            <p:spPr>
              <a:xfrm rot="5400000">
                <a:off x="7405016" y="3981891"/>
                <a:ext cx="599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26"/>
              <p:cNvCxnSpPr/>
              <p:nvPr/>
            </p:nvCxnSpPr>
            <p:spPr>
              <a:xfrm>
                <a:off x="8236283" y="3243318"/>
                <a:ext cx="0" cy="106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93" name="Google Shape;293;p26"/>
            <p:cNvSpPr/>
            <p:nvPr/>
          </p:nvSpPr>
          <p:spPr>
            <a:xfrm rot="10800000">
              <a:off x="7831156" y="3734358"/>
              <a:ext cx="529500" cy="543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26"/>
          <p:cNvSpPr/>
          <p:nvPr/>
        </p:nvSpPr>
        <p:spPr>
          <a:xfrm rot="5400000">
            <a:off x="519943" y="4803202"/>
            <a:ext cx="109200" cy="10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8">
    <p:bg>
      <p:bgPr>
        <a:solidFill>
          <a:schemeClr val="accent6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97" name="Google Shape;297;p27"/>
          <p:cNvSpPr txBox="1"/>
          <p:nvPr>
            <p:ph idx="1" type="subTitle"/>
          </p:nvPr>
        </p:nvSpPr>
        <p:spPr>
          <a:xfrm>
            <a:off x="1362925" y="3777125"/>
            <a:ext cx="2945400" cy="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8" name="Google Shape;298;p27"/>
          <p:cNvSpPr txBox="1"/>
          <p:nvPr>
            <p:ph idx="2" type="subTitle"/>
          </p:nvPr>
        </p:nvSpPr>
        <p:spPr>
          <a:xfrm>
            <a:off x="4983175" y="3777125"/>
            <a:ext cx="2945400" cy="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99" name="Google Shape;299;p27"/>
          <p:cNvGrpSpPr/>
          <p:nvPr/>
        </p:nvGrpSpPr>
        <p:grpSpPr>
          <a:xfrm flipH="1">
            <a:off x="8606426" y="111885"/>
            <a:ext cx="436701" cy="436652"/>
            <a:chOff x="189638" y="194212"/>
            <a:chExt cx="1170153" cy="1170022"/>
          </a:xfrm>
        </p:grpSpPr>
        <p:sp>
          <p:nvSpPr>
            <p:cNvPr id="300" name="Google Shape;300;p27"/>
            <p:cNvSpPr/>
            <p:nvPr/>
          </p:nvSpPr>
          <p:spPr>
            <a:xfrm rot="5400000">
              <a:off x="316088" y="320534"/>
              <a:ext cx="754800" cy="7548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 flipH="1" rot="-5400000">
              <a:off x="189638" y="194212"/>
              <a:ext cx="754800" cy="75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2" name="Google Shape;302;p27"/>
            <p:cNvSpPr/>
            <p:nvPr/>
          </p:nvSpPr>
          <p:spPr>
            <a:xfrm flipH="1" rot="-5400000">
              <a:off x="1147091" y="1151533"/>
              <a:ext cx="212700" cy="21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303" name="Google Shape;303;p27"/>
          <p:cNvGrpSpPr/>
          <p:nvPr/>
        </p:nvGrpSpPr>
        <p:grpSpPr>
          <a:xfrm rot="5400000">
            <a:off x="-27423" y="4535294"/>
            <a:ext cx="636887" cy="582025"/>
            <a:chOff x="7974883" y="3893922"/>
            <a:chExt cx="973386" cy="889538"/>
          </a:xfrm>
        </p:grpSpPr>
        <p:grpSp>
          <p:nvGrpSpPr>
            <p:cNvPr id="304" name="Google Shape;304;p27"/>
            <p:cNvGrpSpPr/>
            <p:nvPr/>
          </p:nvGrpSpPr>
          <p:grpSpPr>
            <a:xfrm>
              <a:off x="8096281" y="3895716"/>
              <a:ext cx="851988" cy="887744"/>
              <a:chOff x="7704045" y="3661637"/>
              <a:chExt cx="1035600" cy="932700"/>
            </a:xfrm>
          </p:grpSpPr>
          <p:cxnSp>
            <p:nvCxnSpPr>
              <p:cNvPr id="305" name="Google Shape;305;p27"/>
              <p:cNvCxnSpPr/>
              <p:nvPr/>
            </p:nvCxnSpPr>
            <p:spPr>
              <a:xfrm rot="5400000">
                <a:off x="7238366" y="4127987"/>
                <a:ext cx="932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6" name="Google Shape;306;p27"/>
              <p:cNvCxnSpPr/>
              <p:nvPr/>
            </p:nvCxnSpPr>
            <p:spPr>
              <a:xfrm>
                <a:off x="8221845" y="3257418"/>
                <a:ext cx="0" cy="103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07" name="Google Shape;307;p27"/>
            <p:cNvSpPr/>
            <p:nvPr/>
          </p:nvSpPr>
          <p:spPr>
            <a:xfrm rot="10800000">
              <a:off x="7974883" y="3893922"/>
              <a:ext cx="242100" cy="22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27"/>
          <p:cNvSpPr/>
          <p:nvPr/>
        </p:nvSpPr>
        <p:spPr>
          <a:xfrm rot="-5400000">
            <a:off x="-15600" y="4746909"/>
            <a:ext cx="412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4">
    <p:bg>
      <p:bgPr>
        <a:solidFill>
          <a:schemeClr val="accent6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/>
          <p:nvPr/>
        </p:nvSpPr>
        <p:spPr>
          <a:xfrm>
            <a:off x="5577450" y="234050"/>
            <a:ext cx="3551100" cy="464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Google Shape;311;p28"/>
          <p:cNvGrpSpPr/>
          <p:nvPr/>
        </p:nvGrpSpPr>
        <p:grpSpPr>
          <a:xfrm>
            <a:off x="4836672" y="2044850"/>
            <a:ext cx="2694802" cy="2784600"/>
            <a:chOff x="4210647" y="2044850"/>
            <a:chExt cx="2694802" cy="2784600"/>
          </a:xfrm>
        </p:grpSpPr>
        <p:sp>
          <p:nvSpPr>
            <p:cNvPr id="312" name="Google Shape;312;p28"/>
            <p:cNvSpPr/>
            <p:nvPr/>
          </p:nvSpPr>
          <p:spPr>
            <a:xfrm flipH="1">
              <a:off x="4373150" y="2044850"/>
              <a:ext cx="2532300" cy="2613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 flipH="1">
              <a:off x="4210647" y="4572950"/>
              <a:ext cx="257100" cy="256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28"/>
          <p:cNvSpPr txBox="1"/>
          <p:nvPr>
            <p:ph type="title"/>
          </p:nvPr>
        </p:nvSpPr>
        <p:spPr>
          <a:xfrm>
            <a:off x="616500" y="448926"/>
            <a:ext cx="3373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5" name="Google Shape;315;p28"/>
          <p:cNvSpPr txBox="1"/>
          <p:nvPr>
            <p:ph idx="1" type="subTitle"/>
          </p:nvPr>
        </p:nvSpPr>
        <p:spPr>
          <a:xfrm>
            <a:off x="921300" y="1463700"/>
            <a:ext cx="3525600" cy="1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16" name="Google Shape;316;p28"/>
          <p:cNvSpPr txBox="1"/>
          <p:nvPr>
            <p:ph idx="2" type="subTitle"/>
          </p:nvPr>
        </p:nvSpPr>
        <p:spPr>
          <a:xfrm>
            <a:off x="921300" y="2851075"/>
            <a:ext cx="3525600" cy="1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mall Text">
  <p:cSld name="CUSTOM_16">
    <p:bg>
      <p:bgPr>
        <a:solidFill>
          <a:schemeClr val="accen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>
            <p:ph type="title"/>
          </p:nvPr>
        </p:nvSpPr>
        <p:spPr>
          <a:xfrm>
            <a:off x="311700" y="854791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19" name="Google Shape;319;p29"/>
          <p:cNvSpPr txBox="1"/>
          <p:nvPr>
            <p:ph idx="1" type="subTitle"/>
          </p:nvPr>
        </p:nvSpPr>
        <p:spPr>
          <a:xfrm>
            <a:off x="1239475" y="1507872"/>
            <a:ext cx="66651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grpSp>
        <p:nvGrpSpPr>
          <p:cNvPr id="320" name="Google Shape;320;p29"/>
          <p:cNvGrpSpPr/>
          <p:nvPr/>
        </p:nvGrpSpPr>
        <p:grpSpPr>
          <a:xfrm>
            <a:off x="317469" y="2104269"/>
            <a:ext cx="8790731" cy="3039156"/>
            <a:chOff x="317469" y="2104269"/>
            <a:chExt cx="8790731" cy="3039156"/>
          </a:xfrm>
        </p:grpSpPr>
        <p:sp>
          <p:nvSpPr>
            <p:cNvPr id="321" name="Google Shape;321;p29"/>
            <p:cNvSpPr/>
            <p:nvPr/>
          </p:nvSpPr>
          <p:spPr>
            <a:xfrm flipH="1">
              <a:off x="509900" y="2299425"/>
              <a:ext cx="8598300" cy="28440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317469" y="2104269"/>
              <a:ext cx="272700" cy="272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1">
    <p:bg>
      <p:bgPr>
        <a:solidFill>
          <a:schemeClr val="accent6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/>
          <p:nvPr/>
        </p:nvSpPr>
        <p:spPr>
          <a:xfrm>
            <a:off x="5254950" y="234050"/>
            <a:ext cx="3889200" cy="464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0"/>
          <p:cNvSpPr txBox="1"/>
          <p:nvPr>
            <p:ph type="title"/>
          </p:nvPr>
        </p:nvSpPr>
        <p:spPr>
          <a:xfrm>
            <a:off x="616500" y="784200"/>
            <a:ext cx="3373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26" name="Google Shape;326;p30"/>
          <p:cNvSpPr txBox="1"/>
          <p:nvPr>
            <p:ph idx="1" type="subTitle"/>
          </p:nvPr>
        </p:nvSpPr>
        <p:spPr>
          <a:xfrm>
            <a:off x="616500" y="1463700"/>
            <a:ext cx="35193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  <p:grpSp>
        <p:nvGrpSpPr>
          <p:cNvPr id="327" name="Google Shape;327;p30"/>
          <p:cNvGrpSpPr/>
          <p:nvPr/>
        </p:nvGrpSpPr>
        <p:grpSpPr>
          <a:xfrm>
            <a:off x="4630426" y="2044850"/>
            <a:ext cx="2141375" cy="2755549"/>
            <a:chOff x="4630426" y="2044850"/>
            <a:chExt cx="2141375" cy="2755549"/>
          </a:xfrm>
        </p:grpSpPr>
        <p:sp>
          <p:nvSpPr>
            <p:cNvPr id="328" name="Google Shape;328;p30"/>
            <p:cNvSpPr/>
            <p:nvPr/>
          </p:nvSpPr>
          <p:spPr>
            <a:xfrm flipH="1">
              <a:off x="4769601" y="2044850"/>
              <a:ext cx="2002200" cy="2613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4630426" y="4521399"/>
              <a:ext cx="279000" cy="279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30"/>
          <p:cNvSpPr txBox="1"/>
          <p:nvPr/>
        </p:nvSpPr>
        <p:spPr>
          <a:xfrm>
            <a:off x="616500" y="3178050"/>
            <a:ext cx="33738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rPr>
              <a:t>CREDITS: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Courier Prime"/>
                <a:ea typeface="Courier Prime"/>
                <a:cs typeface="Courier Prime"/>
                <a:sym typeface="Courier Prim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rPr>
              <a:t>, including icons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Courier Prime"/>
                <a:ea typeface="Courier Prime"/>
                <a:cs typeface="Courier Prime"/>
                <a:sym typeface="Courier Prime"/>
                <a:hlinkClick r:id="rId3"/>
              </a:rPr>
              <a:t>Flaticon</a:t>
            </a:r>
            <a:r>
              <a:rPr lang="en" sz="1100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rPr>
              <a:t>, infographics &amp; images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Courier Prime"/>
                <a:ea typeface="Courier Prime"/>
                <a:cs typeface="Courier Prime"/>
                <a:sym typeface="Courier Prime"/>
                <a:hlinkClick r:id="rId4"/>
              </a:rPr>
              <a:t>Freepik</a:t>
            </a:r>
            <a:r>
              <a:rPr lang="en" sz="11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rPr>
              <a:t>.</a:t>
            </a:r>
            <a:endParaRPr sz="1100">
              <a:solidFill>
                <a:schemeClr val="accent3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6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9050" y="596294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40" name="Google Shape;40;p4"/>
          <p:cNvGrpSpPr/>
          <p:nvPr/>
        </p:nvGrpSpPr>
        <p:grpSpPr>
          <a:xfrm>
            <a:off x="8029375" y="0"/>
            <a:ext cx="1114625" cy="1113050"/>
            <a:chOff x="8029375" y="0"/>
            <a:chExt cx="1114625" cy="1113050"/>
          </a:xfrm>
        </p:grpSpPr>
        <p:sp>
          <p:nvSpPr>
            <p:cNvPr id="41" name="Google Shape;41;p4"/>
            <p:cNvSpPr/>
            <p:nvPr/>
          </p:nvSpPr>
          <p:spPr>
            <a:xfrm flipH="1">
              <a:off x="8156823" y="273827"/>
              <a:ext cx="901500" cy="710700"/>
            </a:xfrm>
            <a:prstGeom prst="rect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8289600" y="0"/>
              <a:ext cx="854400" cy="8475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8029375" y="915350"/>
              <a:ext cx="197700" cy="19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729050" y="1438551"/>
            <a:ext cx="6509400" cy="3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  <p:grpSp>
        <p:nvGrpSpPr>
          <p:cNvPr id="45" name="Google Shape;45;p4"/>
          <p:cNvGrpSpPr/>
          <p:nvPr/>
        </p:nvGrpSpPr>
        <p:grpSpPr>
          <a:xfrm>
            <a:off x="7861376" y="3788720"/>
            <a:ext cx="1285889" cy="1371228"/>
            <a:chOff x="7861376" y="3788720"/>
            <a:chExt cx="1285889" cy="1371228"/>
          </a:xfrm>
        </p:grpSpPr>
        <p:grpSp>
          <p:nvGrpSpPr>
            <p:cNvPr id="46" name="Google Shape;46;p4"/>
            <p:cNvGrpSpPr/>
            <p:nvPr/>
          </p:nvGrpSpPr>
          <p:grpSpPr>
            <a:xfrm>
              <a:off x="8096595" y="3915279"/>
              <a:ext cx="1050670" cy="1244669"/>
              <a:chOff x="7704427" y="3682191"/>
              <a:chExt cx="1277100" cy="1307700"/>
            </a:xfrm>
          </p:grpSpPr>
          <p:cxnSp>
            <p:nvCxnSpPr>
              <p:cNvPr id="47" name="Google Shape;47;p4"/>
              <p:cNvCxnSpPr/>
              <p:nvPr/>
            </p:nvCxnSpPr>
            <p:spPr>
              <a:xfrm>
                <a:off x="7704716" y="3682191"/>
                <a:ext cx="0" cy="130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" name="Google Shape;48;p4"/>
              <p:cNvCxnSpPr/>
              <p:nvPr/>
            </p:nvCxnSpPr>
            <p:spPr>
              <a:xfrm rot="10800000">
                <a:off x="7704427" y="3775225"/>
                <a:ext cx="127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9" name="Google Shape;49;p4"/>
            <p:cNvSpPr/>
            <p:nvPr/>
          </p:nvSpPr>
          <p:spPr>
            <a:xfrm rot="10800000">
              <a:off x="7861376" y="378872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4" name="Google Shape;334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3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7" name="Google Shape;337;p3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8" name="Google Shape;338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5165509" y="2820975"/>
            <a:ext cx="2862000" cy="14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2" type="subTitle"/>
          </p:nvPr>
        </p:nvSpPr>
        <p:spPr>
          <a:xfrm>
            <a:off x="5165499" y="2556650"/>
            <a:ext cx="286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3" type="body"/>
          </p:nvPr>
        </p:nvSpPr>
        <p:spPr>
          <a:xfrm>
            <a:off x="1124250" y="2820975"/>
            <a:ext cx="2868000" cy="14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4" type="subTitle"/>
          </p:nvPr>
        </p:nvSpPr>
        <p:spPr>
          <a:xfrm>
            <a:off x="1127128" y="2556650"/>
            <a:ext cx="286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grpSp>
        <p:nvGrpSpPr>
          <p:cNvPr id="57" name="Google Shape;57;p5"/>
          <p:cNvGrpSpPr/>
          <p:nvPr/>
        </p:nvGrpSpPr>
        <p:grpSpPr>
          <a:xfrm rot="5400000">
            <a:off x="21565" y="4284732"/>
            <a:ext cx="841357" cy="897194"/>
            <a:chOff x="7861376" y="3788720"/>
            <a:chExt cx="1285889" cy="1371228"/>
          </a:xfrm>
        </p:grpSpPr>
        <p:grpSp>
          <p:nvGrpSpPr>
            <p:cNvPr id="58" name="Google Shape;58;p5"/>
            <p:cNvGrpSpPr/>
            <p:nvPr/>
          </p:nvGrpSpPr>
          <p:grpSpPr>
            <a:xfrm>
              <a:off x="8096595" y="3915279"/>
              <a:ext cx="1050670" cy="1244669"/>
              <a:chOff x="7704427" y="3682191"/>
              <a:chExt cx="1277100" cy="1307700"/>
            </a:xfrm>
          </p:grpSpPr>
          <p:cxnSp>
            <p:nvCxnSpPr>
              <p:cNvPr id="59" name="Google Shape;59;p5"/>
              <p:cNvCxnSpPr/>
              <p:nvPr/>
            </p:nvCxnSpPr>
            <p:spPr>
              <a:xfrm>
                <a:off x="7704716" y="3682191"/>
                <a:ext cx="0" cy="130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5"/>
              <p:cNvCxnSpPr/>
              <p:nvPr/>
            </p:nvCxnSpPr>
            <p:spPr>
              <a:xfrm rot="10800000">
                <a:off x="7704427" y="3775225"/>
                <a:ext cx="127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1" name="Google Shape;61;p5"/>
            <p:cNvSpPr/>
            <p:nvPr/>
          </p:nvSpPr>
          <p:spPr>
            <a:xfrm rot="10800000">
              <a:off x="7861376" y="378872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5"/>
          <p:cNvGrpSpPr/>
          <p:nvPr/>
        </p:nvGrpSpPr>
        <p:grpSpPr>
          <a:xfrm>
            <a:off x="8353825" y="4118157"/>
            <a:ext cx="602021" cy="608418"/>
            <a:chOff x="8353825" y="4118157"/>
            <a:chExt cx="602021" cy="608418"/>
          </a:xfrm>
        </p:grpSpPr>
        <p:sp>
          <p:nvSpPr>
            <p:cNvPr id="63" name="Google Shape;63;p5"/>
            <p:cNvSpPr/>
            <p:nvPr/>
          </p:nvSpPr>
          <p:spPr>
            <a:xfrm>
              <a:off x="8353825" y="4271175"/>
              <a:ext cx="455400" cy="4554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>
              <a:off x="8430023" y="4118157"/>
              <a:ext cx="525823" cy="532221"/>
              <a:chOff x="8430023" y="4118157"/>
              <a:chExt cx="525823" cy="532221"/>
            </a:xfrm>
          </p:grpSpPr>
          <p:sp>
            <p:nvSpPr>
              <p:cNvPr id="65" name="Google Shape;65;p5"/>
              <p:cNvSpPr/>
              <p:nvPr/>
            </p:nvSpPr>
            <p:spPr>
              <a:xfrm flipH="1" rot="10800000">
                <a:off x="8430023" y="4194978"/>
                <a:ext cx="455400" cy="45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8789646" y="4118157"/>
                <a:ext cx="166200" cy="15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638700" y="597350"/>
            <a:ext cx="786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9" name="Google Shape;69;p6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6"/>
          <p:cNvGrpSpPr/>
          <p:nvPr/>
        </p:nvGrpSpPr>
        <p:grpSpPr>
          <a:xfrm>
            <a:off x="8517710" y="4517364"/>
            <a:ext cx="436644" cy="450951"/>
            <a:chOff x="8517710" y="4278047"/>
            <a:chExt cx="436644" cy="450951"/>
          </a:xfrm>
        </p:grpSpPr>
        <p:sp>
          <p:nvSpPr>
            <p:cNvPr id="71" name="Google Shape;71;p6"/>
            <p:cNvSpPr/>
            <p:nvPr/>
          </p:nvSpPr>
          <p:spPr>
            <a:xfrm rot="-5400000">
              <a:off x="8506310" y="4433498"/>
              <a:ext cx="306900" cy="28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840054" y="4278047"/>
              <a:ext cx="114300" cy="105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6"/>
          <p:cNvGrpSpPr/>
          <p:nvPr/>
        </p:nvGrpSpPr>
        <p:grpSpPr>
          <a:xfrm rot="10800000">
            <a:off x="203339" y="180958"/>
            <a:ext cx="416398" cy="416399"/>
            <a:chOff x="260568" y="4482053"/>
            <a:chExt cx="416398" cy="416399"/>
          </a:xfrm>
        </p:grpSpPr>
        <p:sp>
          <p:nvSpPr>
            <p:cNvPr id="74" name="Google Shape;74;p6"/>
            <p:cNvSpPr/>
            <p:nvPr/>
          </p:nvSpPr>
          <p:spPr>
            <a:xfrm flipH="1">
              <a:off x="365567" y="4587052"/>
              <a:ext cx="311400" cy="3114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>
              <a:off x="260568" y="4482053"/>
              <a:ext cx="181200" cy="18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6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616500" y="1317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616500" y="19992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  <p:sp>
        <p:nvSpPr>
          <p:cNvPr id="79" name="Google Shape;79;p7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/>
          <p:nvPr>
            <p:ph type="title"/>
          </p:nvPr>
        </p:nvSpPr>
        <p:spPr>
          <a:xfrm>
            <a:off x="642650" y="1669350"/>
            <a:ext cx="6367800" cy="25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2" name="Google Shape;82;p8"/>
          <p:cNvGrpSpPr/>
          <p:nvPr/>
        </p:nvGrpSpPr>
        <p:grpSpPr>
          <a:xfrm>
            <a:off x="7632776" y="-5"/>
            <a:ext cx="1511224" cy="1583405"/>
            <a:chOff x="7632776" y="-5"/>
            <a:chExt cx="1511224" cy="1583405"/>
          </a:xfrm>
        </p:grpSpPr>
        <p:grpSp>
          <p:nvGrpSpPr>
            <p:cNvPr id="83" name="Google Shape;83;p8"/>
            <p:cNvGrpSpPr/>
            <p:nvPr/>
          </p:nvGrpSpPr>
          <p:grpSpPr>
            <a:xfrm flipH="1" rot="10800000">
              <a:off x="7866900" y="-5"/>
              <a:ext cx="1277100" cy="1368300"/>
              <a:chOff x="7866900" y="3775225"/>
              <a:chExt cx="1277100" cy="1368300"/>
            </a:xfrm>
          </p:grpSpPr>
          <p:cxnSp>
            <p:nvCxnSpPr>
              <p:cNvPr id="84" name="Google Shape;84;p8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8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6" name="Google Shape;86;p8"/>
            <p:cNvSpPr/>
            <p:nvPr/>
          </p:nvSpPr>
          <p:spPr>
            <a:xfrm flipH="1">
              <a:off x="7632776" y="114930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8"/>
          <p:cNvGrpSpPr/>
          <p:nvPr/>
        </p:nvGrpSpPr>
        <p:grpSpPr>
          <a:xfrm>
            <a:off x="7909659" y="4071009"/>
            <a:ext cx="1273422" cy="1109284"/>
            <a:chOff x="7909659" y="4071009"/>
            <a:chExt cx="1273422" cy="1109284"/>
          </a:xfrm>
        </p:grpSpPr>
        <p:grpSp>
          <p:nvGrpSpPr>
            <p:cNvPr id="88" name="Google Shape;88;p8"/>
            <p:cNvGrpSpPr/>
            <p:nvPr/>
          </p:nvGrpSpPr>
          <p:grpSpPr>
            <a:xfrm flipH="1" rot="-5400000">
              <a:off x="8403953" y="4401164"/>
              <a:ext cx="698829" cy="859429"/>
              <a:chOff x="7866900" y="3775225"/>
              <a:chExt cx="1277100" cy="1368300"/>
            </a:xfrm>
          </p:grpSpPr>
          <p:cxnSp>
            <p:nvCxnSpPr>
              <p:cNvPr id="89" name="Google Shape;89;p8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1" name="Google Shape;91;p8"/>
            <p:cNvSpPr/>
            <p:nvPr/>
          </p:nvSpPr>
          <p:spPr>
            <a:xfrm flipH="1" rot="5400000">
              <a:off x="8136154" y="4287929"/>
              <a:ext cx="299400" cy="27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flipH="1" rot="5400000">
              <a:off x="7902909" y="4077759"/>
              <a:ext cx="183300" cy="169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6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4176834" y="3274224"/>
            <a:ext cx="1404475" cy="1731893"/>
            <a:chOff x="4176834" y="3274224"/>
            <a:chExt cx="1404475" cy="1731893"/>
          </a:xfrm>
        </p:grpSpPr>
        <p:sp>
          <p:nvSpPr>
            <p:cNvPr id="95" name="Google Shape;95;p9"/>
            <p:cNvSpPr/>
            <p:nvPr/>
          </p:nvSpPr>
          <p:spPr>
            <a:xfrm rot="5400000">
              <a:off x="4190209" y="3438624"/>
              <a:ext cx="1555500" cy="1226700"/>
            </a:xfrm>
            <a:prstGeom prst="rect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5400000">
              <a:off x="4176834" y="4751418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8" name="Google Shape;98;p9"/>
          <p:cNvSpPr txBox="1"/>
          <p:nvPr>
            <p:ph type="title"/>
          </p:nvPr>
        </p:nvSpPr>
        <p:spPr>
          <a:xfrm>
            <a:off x="621550" y="1036509"/>
            <a:ext cx="3333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9" name="Google Shape;99;p9"/>
          <p:cNvSpPr txBox="1"/>
          <p:nvPr>
            <p:ph idx="1" type="subTitle"/>
          </p:nvPr>
        </p:nvSpPr>
        <p:spPr>
          <a:xfrm>
            <a:off x="621550" y="2454009"/>
            <a:ext cx="3333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ourier Prime"/>
              <a:buNone/>
              <a:defRPr sz="16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1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1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1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1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1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1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1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1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  <p:sp>
        <p:nvSpPr>
          <p:cNvPr id="100" name="Google Shape;100;p9"/>
          <p:cNvSpPr txBox="1"/>
          <p:nvPr>
            <p:ph idx="2" type="body"/>
          </p:nvPr>
        </p:nvSpPr>
        <p:spPr>
          <a:xfrm>
            <a:off x="4894500" y="679800"/>
            <a:ext cx="3674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●"/>
              <a:defRPr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indent="-3429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○"/>
              <a:defRPr sz="18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indent="-3429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■"/>
              <a:defRPr sz="18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indent="-3429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●"/>
              <a:defRPr sz="18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indent="-3429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○"/>
              <a:defRPr sz="18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indent="-3429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■"/>
              <a:defRPr sz="18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indent="-3429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●"/>
              <a:defRPr sz="18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indent="-3429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○"/>
              <a:defRPr sz="18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indent="-3429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800"/>
              <a:buFont typeface="Courier Prime"/>
              <a:buChar char="■"/>
              <a:defRPr sz="18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/>
          <p:nvPr>
            <p:ph type="title"/>
          </p:nvPr>
        </p:nvSpPr>
        <p:spPr>
          <a:xfrm>
            <a:off x="1693050" y="3665575"/>
            <a:ext cx="5766000" cy="9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grpSp>
        <p:nvGrpSpPr>
          <p:cNvPr id="103" name="Google Shape;103;p10"/>
          <p:cNvGrpSpPr/>
          <p:nvPr/>
        </p:nvGrpSpPr>
        <p:grpSpPr>
          <a:xfrm>
            <a:off x="7838199" y="3828055"/>
            <a:ext cx="1305801" cy="1315450"/>
            <a:chOff x="7648499" y="3591730"/>
            <a:chExt cx="1305801" cy="1315450"/>
          </a:xfrm>
        </p:grpSpPr>
        <p:grpSp>
          <p:nvGrpSpPr>
            <p:cNvPr id="104" name="Google Shape;104;p10"/>
            <p:cNvGrpSpPr/>
            <p:nvPr/>
          </p:nvGrpSpPr>
          <p:grpSpPr>
            <a:xfrm>
              <a:off x="8096825" y="4002875"/>
              <a:ext cx="857475" cy="904305"/>
              <a:chOff x="7704706" y="3774223"/>
              <a:chExt cx="1042269" cy="950100"/>
            </a:xfrm>
          </p:grpSpPr>
          <p:cxnSp>
            <p:nvCxnSpPr>
              <p:cNvPr id="105" name="Google Shape;105;p10"/>
              <p:cNvCxnSpPr/>
              <p:nvPr/>
            </p:nvCxnSpPr>
            <p:spPr>
              <a:xfrm>
                <a:off x="7704706" y="3774223"/>
                <a:ext cx="0" cy="95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10"/>
              <p:cNvCxnSpPr/>
              <p:nvPr/>
            </p:nvCxnSpPr>
            <p:spPr>
              <a:xfrm rot="10800000">
                <a:off x="7735075" y="3775221"/>
                <a:ext cx="1011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7" name="Google Shape;107;p10"/>
            <p:cNvSpPr/>
            <p:nvPr/>
          </p:nvSpPr>
          <p:spPr>
            <a:xfrm rot="10800000">
              <a:off x="7648499" y="3591730"/>
              <a:ext cx="894900" cy="82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10"/>
          <p:cNvGrpSpPr/>
          <p:nvPr/>
        </p:nvGrpSpPr>
        <p:grpSpPr>
          <a:xfrm>
            <a:off x="189638" y="194212"/>
            <a:ext cx="1170153" cy="1170022"/>
            <a:chOff x="189638" y="194212"/>
            <a:chExt cx="1170153" cy="1170022"/>
          </a:xfrm>
        </p:grpSpPr>
        <p:sp>
          <p:nvSpPr>
            <p:cNvPr id="109" name="Google Shape;109;p10"/>
            <p:cNvSpPr/>
            <p:nvPr/>
          </p:nvSpPr>
          <p:spPr>
            <a:xfrm rot="5400000">
              <a:off x="316088" y="320534"/>
              <a:ext cx="754800" cy="7548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flipH="1" rot="-5400000">
              <a:off x="189638" y="194212"/>
              <a:ext cx="754800" cy="75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 flipH="1" rot="-5400000">
              <a:off x="1147091" y="1151533"/>
              <a:ext cx="212700" cy="21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112" name="Google Shape;112;p10"/>
          <p:cNvGrpSpPr/>
          <p:nvPr/>
        </p:nvGrpSpPr>
        <p:grpSpPr>
          <a:xfrm>
            <a:off x="0" y="4428875"/>
            <a:ext cx="714451" cy="714529"/>
            <a:chOff x="0" y="4428875"/>
            <a:chExt cx="714451" cy="714529"/>
          </a:xfrm>
        </p:grpSpPr>
        <p:sp>
          <p:nvSpPr>
            <p:cNvPr id="113" name="Google Shape;113;p10"/>
            <p:cNvSpPr/>
            <p:nvPr/>
          </p:nvSpPr>
          <p:spPr>
            <a:xfrm flipH="1" rot="-5400000">
              <a:off x="0" y="4643904"/>
              <a:ext cx="499500" cy="499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Google Shape;114;p10"/>
            <p:cNvSpPr/>
            <p:nvPr/>
          </p:nvSpPr>
          <p:spPr>
            <a:xfrm flipH="1" rot="-5400000">
              <a:off x="568051" y="4428875"/>
              <a:ext cx="146400" cy="14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115" name="Google Shape;115;p10"/>
          <p:cNvGrpSpPr/>
          <p:nvPr/>
        </p:nvGrpSpPr>
        <p:grpSpPr>
          <a:xfrm>
            <a:off x="8228688" y="-7"/>
            <a:ext cx="915319" cy="913191"/>
            <a:chOff x="8228688" y="-7"/>
            <a:chExt cx="915319" cy="913191"/>
          </a:xfrm>
        </p:grpSpPr>
        <p:sp>
          <p:nvSpPr>
            <p:cNvPr id="116" name="Google Shape;116;p10"/>
            <p:cNvSpPr/>
            <p:nvPr/>
          </p:nvSpPr>
          <p:spPr>
            <a:xfrm rot="5400000">
              <a:off x="8228688" y="158384"/>
              <a:ext cx="754800" cy="7548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 flipH="1" rot="-5400000">
              <a:off x="8766307" y="-7"/>
              <a:ext cx="377700" cy="3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Prime"/>
              <a:buChar char="●"/>
              <a:defRPr sz="1800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/>
          <p:nvPr>
            <p:ph type="title"/>
          </p:nvPr>
        </p:nvSpPr>
        <p:spPr>
          <a:xfrm>
            <a:off x="1103250" y="1728000"/>
            <a:ext cx="6937500" cy="14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</a:t>
            </a:r>
            <a:endParaRPr/>
          </a:p>
        </p:txBody>
      </p:sp>
      <p:sp>
        <p:nvSpPr>
          <p:cNvPr id="344" name="Google Shape;344;p32"/>
          <p:cNvSpPr txBox="1"/>
          <p:nvPr>
            <p:ph idx="1" type="subTitle"/>
          </p:nvPr>
        </p:nvSpPr>
        <p:spPr>
          <a:xfrm>
            <a:off x="1375350" y="3211125"/>
            <a:ext cx="63933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by Avery Cook</a:t>
            </a:r>
            <a:endParaRPr/>
          </a:p>
        </p:txBody>
      </p:sp>
      <p:pic>
        <p:nvPicPr>
          <p:cNvPr id="345" name="Google Shape;3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550" y="680525"/>
            <a:ext cx="1047474" cy="104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/>
          <p:nvPr>
            <p:ph type="title"/>
          </p:nvPr>
        </p:nvSpPr>
        <p:spPr>
          <a:xfrm>
            <a:off x="311700" y="306076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Evaluations II</a:t>
            </a:r>
            <a:endParaRPr/>
          </a:p>
        </p:txBody>
      </p:sp>
      <p:sp>
        <p:nvSpPr>
          <p:cNvPr id="413" name="Google Shape;413;p41"/>
          <p:cNvSpPr txBox="1"/>
          <p:nvPr>
            <p:ph idx="1" type="subTitle"/>
          </p:nvPr>
        </p:nvSpPr>
        <p:spPr>
          <a:xfrm>
            <a:off x="3266706" y="878763"/>
            <a:ext cx="2610600" cy="3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</a:t>
            </a:r>
            <a:endParaRPr/>
          </a:p>
        </p:txBody>
      </p:sp>
      <p:sp>
        <p:nvSpPr>
          <p:cNvPr id="414" name="Google Shape;414;p41"/>
          <p:cNvSpPr txBox="1"/>
          <p:nvPr>
            <p:ph idx="2" type="subTitle"/>
          </p:nvPr>
        </p:nvSpPr>
        <p:spPr>
          <a:xfrm>
            <a:off x="537689" y="878763"/>
            <a:ext cx="2610600" cy="3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</a:t>
            </a:r>
            <a:endParaRPr/>
          </a:p>
        </p:txBody>
      </p:sp>
      <p:sp>
        <p:nvSpPr>
          <p:cNvPr id="415" name="Google Shape;415;p41"/>
          <p:cNvSpPr txBox="1"/>
          <p:nvPr>
            <p:ph idx="3" type="subTitle"/>
          </p:nvPr>
        </p:nvSpPr>
        <p:spPr>
          <a:xfrm>
            <a:off x="5995699" y="878763"/>
            <a:ext cx="2610600" cy="3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</a:t>
            </a:r>
            <a:endParaRPr/>
          </a:p>
        </p:txBody>
      </p:sp>
      <p:sp>
        <p:nvSpPr>
          <p:cNvPr id="416" name="Google Shape;416;p41"/>
          <p:cNvSpPr txBox="1"/>
          <p:nvPr>
            <p:ph idx="4" type="subTitle"/>
          </p:nvPr>
        </p:nvSpPr>
        <p:spPr>
          <a:xfrm>
            <a:off x="537700" y="1197371"/>
            <a:ext cx="2610600" cy="29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[+] Free &amp; Open-Source</a:t>
            </a:r>
            <a:br>
              <a:rPr lang="en" sz="1200"/>
            </a:br>
            <a:endParaRPr sz="12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[+] Effective garbage collection leads to lower memory usage</a:t>
            </a:r>
            <a:br>
              <a:rPr lang="en" sz="1200"/>
            </a:br>
            <a:endParaRPr sz="12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[+] As of Ruby 2.6, JIT compiler which lowers compile times</a:t>
            </a:r>
            <a:br>
              <a:rPr lang="en" sz="1200"/>
            </a:br>
            <a:endParaRPr sz="12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[-] Without add-ons, at higher risk of slow boot-up and runtime</a:t>
            </a:r>
            <a:endParaRPr sz="1200"/>
          </a:p>
        </p:txBody>
      </p:sp>
      <p:sp>
        <p:nvSpPr>
          <p:cNvPr id="417" name="Google Shape;417;p41"/>
          <p:cNvSpPr txBox="1"/>
          <p:nvPr>
            <p:ph idx="5" type="subTitle"/>
          </p:nvPr>
        </p:nvSpPr>
        <p:spPr>
          <a:xfrm>
            <a:off x="3266725" y="1197372"/>
            <a:ext cx="2610600" cy="29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[+] Still has notable usage in th</a:t>
            </a:r>
            <a:r>
              <a:rPr lang="en" sz="1200"/>
              <a:t>e industry</a:t>
            </a:r>
            <a:br>
              <a:rPr lang="en" sz="1200"/>
            </a:br>
            <a:endParaRPr sz="12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[+]</a:t>
            </a:r>
            <a:r>
              <a:rPr lang="en" sz="1200"/>
              <a:t> Ruby’s site </a:t>
            </a:r>
            <a:r>
              <a:rPr lang="en" sz="1200"/>
              <a:t>has</a:t>
            </a:r>
            <a:r>
              <a:rPr lang="en" sz="1200"/>
              <a:t> many links to</a:t>
            </a:r>
            <a:r>
              <a:rPr lang="en" sz="1200"/>
              <a:t> docs,</a:t>
            </a:r>
            <a:r>
              <a:rPr lang="en" sz="1200"/>
              <a:t> tutorials, </a:t>
            </a:r>
            <a:r>
              <a:rPr lang="en" sz="1200"/>
              <a:t>resources, and</a:t>
            </a:r>
            <a:r>
              <a:rPr lang="en" sz="1200"/>
              <a:t> </a:t>
            </a:r>
            <a:r>
              <a:rPr lang="en" sz="1200"/>
              <a:t>communities </a:t>
            </a:r>
            <a:r>
              <a:rPr lang="en" sz="1000"/>
              <a:t>(</a:t>
            </a:r>
            <a:r>
              <a:rPr b="1" lang="en" sz="1000"/>
              <a:t>ruby-lang.org</a:t>
            </a:r>
            <a:r>
              <a:rPr lang="en" sz="1000"/>
              <a:t>)</a:t>
            </a:r>
            <a:br>
              <a:rPr lang="en" sz="1000"/>
            </a:br>
            <a:endParaRPr sz="12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[-] Less documentation available compared to more popular languages</a:t>
            </a:r>
            <a:br>
              <a:rPr lang="en" sz="1200"/>
            </a:br>
            <a:endParaRPr sz="12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[-] Popularity on decline due to lack of knowledge, preference for more popular languages, and Rail’s decreased popularity</a:t>
            </a:r>
            <a:endParaRPr sz="1200"/>
          </a:p>
        </p:txBody>
      </p:sp>
      <p:sp>
        <p:nvSpPr>
          <p:cNvPr id="418" name="Google Shape;418;p41"/>
          <p:cNvSpPr txBox="1"/>
          <p:nvPr>
            <p:ph idx="6" type="subTitle"/>
          </p:nvPr>
        </p:nvSpPr>
        <p:spPr>
          <a:xfrm>
            <a:off x="5995750" y="1197371"/>
            <a:ext cx="2610600" cy="29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[+] Portable: Can run on Linux, macOS, Windows, and many more</a:t>
            </a:r>
            <a:br>
              <a:rPr lang="en" sz="1200"/>
            </a:br>
            <a:endParaRPr sz="1200"/>
          </a:p>
          <a:p>
            <a:pPr indent="-184150" lvl="0" marL="3429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 sz="1200"/>
              <a:t>[+] Many libraries, called “Gems,” are available </a:t>
            </a:r>
            <a:r>
              <a:rPr lang="en" sz="1000"/>
              <a:t>(</a:t>
            </a:r>
            <a:r>
              <a:rPr b="1" lang="en" sz="1000"/>
              <a:t>rubygems.org</a:t>
            </a:r>
            <a:r>
              <a:rPr lang="en" sz="1000"/>
              <a:t>)</a:t>
            </a:r>
            <a:br>
              <a:rPr lang="en" sz="1000"/>
            </a:br>
            <a:endParaRPr sz="12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[+] Famous Projects: GitHub, SoundClound, Hulu, Kickstarter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2"/>
          <p:cNvSpPr txBox="1"/>
          <p:nvPr>
            <p:ph type="title"/>
          </p:nvPr>
        </p:nvSpPr>
        <p:spPr>
          <a:xfrm>
            <a:off x="729050" y="596294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takeaway about Ruby:</a:t>
            </a:r>
            <a:endParaRPr/>
          </a:p>
        </p:txBody>
      </p:sp>
      <p:sp>
        <p:nvSpPr>
          <p:cNvPr id="424" name="Google Shape;424;p42"/>
          <p:cNvSpPr txBox="1"/>
          <p:nvPr>
            <p:ph idx="1" type="body"/>
          </p:nvPr>
        </p:nvSpPr>
        <p:spPr>
          <a:xfrm>
            <a:off x="729050" y="1169000"/>
            <a:ext cx="6918000" cy="3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Matsumoto’s intent behind creating Ruby was to make a language that is easy to write, fun to learn, and still productive. He wanted to focus on the needs of the programmer rather than the needs of the computer.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Ruby is a great programming language for startups, allowing them to efficiently and quickly code and publish their (web) applications.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Even if it isn’t as popular or as talked about as it was in the past, Ruby still has a prominent place in the industry and remains viable to use, making it worthwhile (and easy) to learn.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However, unless Ruby’s slower runtime speeds are significantly fixed and Ruby finds a new claim to fame, it may not return to its previous popularity.</a:t>
            </a:r>
            <a:endParaRPr/>
          </a:p>
        </p:txBody>
      </p:sp>
      <p:pic>
        <p:nvPicPr>
          <p:cNvPr id="425" name="Google Shape;4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375" y="4163875"/>
            <a:ext cx="979626" cy="97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 txBox="1"/>
          <p:nvPr>
            <p:ph type="title"/>
          </p:nvPr>
        </p:nvSpPr>
        <p:spPr>
          <a:xfrm>
            <a:off x="311700" y="854791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431" name="Google Shape;431;p43"/>
          <p:cNvSpPr txBox="1"/>
          <p:nvPr>
            <p:ph idx="1" type="subTitle"/>
          </p:nvPr>
        </p:nvSpPr>
        <p:spPr>
          <a:xfrm>
            <a:off x="1239450" y="2385175"/>
            <a:ext cx="7127400" cy="24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https://www.ruby-lang.org/en/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https://en.wikipedia.org/wiki/Ruby_(programming_language)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https://www.coursera.org/articles/ruby-vs-python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https://www.geeksforgeeks.org/python-vs-ruby/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https://www.codecademy.com/resources/blog/what-is-ruby-used-for/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https://blog.appsignal.com/2018/09/04/ruby-magic-closures-in-ruby-blocks-procs-and-lambdas.html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https://medium.com/rubycademy/ruby-is-a-multi-paradigm-programming-language-49c8bc5fca80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>
            <p:ph idx="2" type="title"/>
          </p:nvPr>
        </p:nvSpPr>
        <p:spPr>
          <a:xfrm>
            <a:off x="2295300" y="2902425"/>
            <a:ext cx="5109600" cy="4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–</a:t>
            </a:r>
            <a:r>
              <a:rPr lang="en" sz="1600"/>
              <a:t>Yukihiro Matsumoto, Ruby’s Developer</a:t>
            </a:r>
            <a:endParaRPr sz="1600"/>
          </a:p>
        </p:txBody>
      </p:sp>
      <p:sp>
        <p:nvSpPr>
          <p:cNvPr id="351" name="Google Shape;351;p33"/>
          <p:cNvSpPr txBox="1"/>
          <p:nvPr>
            <p:ph type="title"/>
          </p:nvPr>
        </p:nvSpPr>
        <p:spPr>
          <a:xfrm>
            <a:off x="1739100" y="1446550"/>
            <a:ext cx="5665800" cy="14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"I hope to see Ruby help every programmer in the world to be productive, and to enjoy programming, and to be happy. That is the primary purpose of Ruby language."</a:t>
            </a:r>
            <a:endParaRPr sz="1900"/>
          </a:p>
        </p:txBody>
      </p:sp>
      <p:pic>
        <p:nvPicPr>
          <p:cNvPr id="352" name="Google Shape;3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775" y="399075"/>
            <a:ext cx="1047474" cy="104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/>
          <p:nvPr>
            <p:ph type="title"/>
          </p:nvPr>
        </p:nvSpPr>
        <p:spPr>
          <a:xfrm>
            <a:off x="621550" y="1036504"/>
            <a:ext cx="3333000" cy="81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Ruby?</a:t>
            </a:r>
            <a:endParaRPr/>
          </a:p>
        </p:txBody>
      </p:sp>
      <p:sp>
        <p:nvSpPr>
          <p:cNvPr id="358" name="Google Shape;358;p34"/>
          <p:cNvSpPr txBox="1"/>
          <p:nvPr>
            <p:ph idx="1" type="subTitle"/>
          </p:nvPr>
        </p:nvSpPr>
        <p:spPr>
          <a:xfrm>
            <a:off x="621550" y="1834200"/>
            <a:ext cx="33330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high-level, general-purpose, dynamically typed, multi-paradigm programming language</a:t>
            </a:r>
            <a:endParaRPr/>
          </a:p>
        </p:txBody>
      </p:sp>
      <p:sp>
        <p:nvSpPr>
          <p:cNvPr id="359" name="Google Shape;359;p34"/>
          <p:cNvSpPr txBox="1"/>
          <p:nvPr>
            <p:ph idx="2" type="body"/>
          </p:nvPr>
        </p:nvSpPr>
        <p:spPr>
          <a:xfrm>
            <a:off x="4755475" y="679800"/>
            <a:ext cx="4114800" cy="39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Advertised as having a focus on “</a:t>
            </a:r>
            <a:r>
              <a:rPr b="1" lang="en" sz="1500"/>
              <a:t>simplicity</a:t>
            </a:r>
            <a:r>
              <a:rPr lang="en" sz="1500"/>
              <a:t>,” “</a:t>
            </a:r>
            <a:r>
              <a:rPr b="1" lang="en" sz="1500"/>
              <a:t>productivity</a:t>
            </a:r>
            <a:r>
              <a:rPr lang="en" sz="1500"/>
              <a:t>,” easy </a:t>
            </a:r>
            <a:r>
              <a:rPr b="1" lang="en" sz="1500"/>
              <a:t>writability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Developed in Japan by Yukihiro Matsumoto and released in 1995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Inspired to create a </a:t>
            </a:r>
            <a:r>
              <a:rPr b="1" lang="en" sz="1500"/>
              <a:t>“genuinely” object-oriented language</a:t>
            </a:r>
            <a:r>
              <a:rPr lang="en" sz="1500"/>
              <a:t> after being unsatisfied with other languages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Perl4</a:t>
            </a:r>
            <a:r>
              <a:rPr lang="en" sz="1500"/>
              <a:t>: liked the OO, but too unconventional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Python</a:t>
            </a:r>
            <a:r>
              <a:rPr lang="en" sz="1500"/>
              <a:t>: felt OO wasn’t part of its core enough</a:t>
            </a:r>
            <a:endParaRPr sz="1500"/>
          </a:p>
        </p:txBody>
      </p:sp>
      <p:pic>
        <p:nvPicPr>
          <p:cNvPr id="360" name="Google Shape;3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75" y="223225"/>
            <a:ext cx="817800" cy="8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/>
          <p:nvPr>
            <p:ph type="title"/>
          </p:nvPr>
        </p:nvSpPr>
        <p:spPr>
          <a:xfrm>
            <a:off x="729050" y="596294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Ruby?</a:t>
            </a:r>
            <a:endParaRPr/>
          </a:p>
        </p:txBody>
      </p:sp>
      <p:sp>
        <p:nvSpPr>
          <p:cNvPr id="366" name="Google Shape;366;p35"/>
          <p:cNvSpPr txBox="1"/>
          <p:nvPr>
            <p:ph idx="1" type="body"/>
          </p:nvPr>
        </p:nvSpPr>
        <p:spPr>
          <a:xfrm>
            <a:off x="729050" y="1438550"/>
            <a:ext cx="6734100" cy="3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Ruby is a general-purpose language, making it viable for a </a:t>
            </a:r>
            <a:r>
              <a:rPr lang="en"/>
              <a:t>variety</a:t>
            </a:r>
            <a:r>
              <a:rPr lang="en"/>
              <a:t> of tasks, but it has found its place within web development.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Thanks to the framework Ruby on Rails, Ruby makes web development much less time consuming, making it perfect for small teams and startups.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Despite not being frequently taught compared to other popular languages, Ruby is popular commercially.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Famous Examples: GitHub, Twitter, Hulu, Instacart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Other frequent applications of Ruby include web servers, data processing, web scraping, and DevOps.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/>
          <p:nvPr>
            <p:ph type="title"/>
          </p:nvPr>
        </p:nvSpPr>
        <p:spPr>
          <a:xfrm>
            <a:off x="621550" y="182484"/>
            <a:ext cx="3333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 Sample</a:t>
            </a:r>
            <a:endParaRPr/>
          </a:p>
        </p:txBody>
      </p:sp>
      <p:sp>
        <p:nvSpPr>
          <p:cNvPr id="372" name="Google Shape;372;p36"/>
          <p:cNvSpPr txBox="1"/>
          <p:nvPr>
            <p:ph idx="1" type="subTitle"/>
          </p:nvPr>
        </p:nvSpPr>
        <p:spPr>
          <a:xfrm>
            <a:off x="440950" y="1909800"/>
            <a:ext cx="3674100" cy="21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 can see more samples and learn how to code with Ruby at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try.ruby-lang.org</a:t>
            </a:r>
            <a:endParaRPr b="1" sz="2400"/>
          </a:p>
        </p:txBody>
      </p:sp>
      <p:pic>
        <p:nvPicPr>
          <p:cNvPr id="373" name="Google Shape;3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150" y="287175"/>
            <a:ext cx="3429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"/>
          <p:cNvSpPr txBox="1"/>
          <p:nvPr>
            <p:ph type="title"/>
          </p:nvPr>
        </p:nvSpPr>
        <p:spPr>
          <a:xfrm>
            <a:off x="642650" y="1669350"/>
            <a:ext cx="6367800" cy="25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Code Sample!</a:t>
            </a:r>
            <a:endParaRPr/>
          </a:p>
        </p:txBody>
      </p:sp>
      <p:pic>
        <p:nvPicPr>
          <p:cNvPr id="379" name="Google Shape;3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175" y="3520675"/>
            <a:ext cx="1622826" cy="162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"/>
          <p:cNvSpPr txBox="1"/>
          <p:nvPr>
            <p:ph type="title"/>
          </p:nvPr>
        </p:nvSpPr>
        <p:spPr>
          <a:xfrm>
            <a:off x="729050" y="596294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Ruby’s Treasured Paradigm: Object-Oriented Programming</a:t>
            </a:r>
            <a:endParaRPr/>
          </a:p>
        </p:txBody>
      </p:sp>
      <p:sp>
        <p:nvSpPr>
          <p:cNvPr id="385" name="Google Shape;385;p38"/>
          <p:cNvSpPr txBox="1"/>
          <p:nvPr>
            <p:ph idx="1" type="body"/>
          </p:nvPr>
        </p:nvSpPr>
        <p:spPr>
          <a:xfrm>
            <a:off x="729050" y="1410950"/>
            <a:ext cx="6689400" cy="28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b="1" lang="en" sz="1300"/>
              <a:t>EVERYTHING</a:t>
            </a:r>
            <a:r>
              <a:rPr lang="en" sz="1300"/>
              <a:t> is an Object, including Classes and what other languages would call primitives. Matsumoto wanted to make Ruby as purely an Object-Oriented language as he could.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Since everything is an Object, there is no typing assigned at compilation. One variable that contained a String can later contain an </a:t>
            </a:r>
            <a:r>
              <a:rPr lang="en" sz="1300"/>
              <a:t>Integer</a:t>
            </a:r>
            <a:r>
              <a:rPr lang="en" sz="1300"/>
              <a:t>. Variables hold Objects.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There are no real “functions,” only methods which become methods of the Object class if defined at the top-scope.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Although Ruby only supports single-class inheritance, it uses Mixins to act as a way of multi-class inheritance.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The implementation of Ruby’s Object-Oriented Programming allows Ruby to be multi-paradigm by its design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Ruby’s Potential Multi-Paradigms</a:t>
            </a:r>
            <a:endParaRPr/>
          </a:p>
        </p:txBody>
      </p:sp>
      <p:sp>
        <p:nvSpPr>
          <p:cNvPr id="391" name="Google Shape;391;p39"/>
          <p:cNvSpPr txBox="1"/>
          <p:nvPr>
            <p:ph idx="1" type="subTitle"/>
          </p:nvPr>
        </p:nvSpPr>
        <p:spPr>
          <a:xfrm>
            <a:off x="3266694" y="1372593"/>
            <a:ext cx="2610600" cy="3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</a:t>
            </a:r>
            <a:endParaRPr/>
          </a:p>
        </p:txBody>
      </p:sp>
      <p:sp>
        <p:nvSpPr>
          <p:cNvPr id="392" name="Google Shape;392;p39"/>
          <p:cNvSpPr txBox="1"/>
          <p:nvPr>
            <p:ph idx="2" type="subTitle"/>
          </p:nvPr>
        </p:nvSpPr>
        <p:spPr>
          <a:xfrm>
            <a:off x="537601" y="1372593"/>
            <a:ext cx="2610600" cy="3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Functional*</a:t>
            </a:r>
            <a:endParaRPr/>
          </a:p>
        </p:txBody>
      </p:sp>
      <p:sp>
        <p:nvSpPr>
          <p:cNvPr id="393" name="Google Shape;393;p39"/>
          <p:cNvSpPr txBox="1"/>
          <p:nvPr>
            <p:ph idx="3" type="subTitle"/>
          </p:nvPr>
        </p:nvSpPr>
        <p:spPr>
          <a:xfrm>
            <a:off x="6064386" y="1372593"/>
            <a:ext cx="2610600" cy="3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</a:t>
            </a:r>
            <a:endParaRPr/>
          </a:p>
        </p:txBody>
      </p:sp>
      <p:sp>
        <p:nvSpPr>
          <p:cNvPr id="394" name="Google Shape;394;p39"/>
          <p:cNvSpPr txBox="1"/>
          <p:nvPr>
            <p:ph idx="4" type="subTitle"/>
          </p:nvPr>
        </p:nvSpPr>
        <p:spPr>
          <a:xfrm>
            <a:off x="537675" y="1691200"/>
            <a:ext cx="2610600" cy="24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Without functions, </a:t>
            </a:r>
            <a:r>
              <a:rPr lang="en" sz="1200"/>
              <a:t>Ruby cannot be first-class, but storing methods in Proc can simulate it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Proc and lambda work for</a:t>
            </a:r>
            <a:r>
              <a:rPr lang="en" sz="1200"/>
              <a:t> </a:t>
            </a:r>
            <a:r>
              <a:rPr lang="en" sz="1200"/>
              <a:t>closures and anon functions. Ruby’s blocks are also used for closures</a:t>
            </a:r>
            <a:br>
              <a:rPr lang="en" sz="1200"/>
            </a:b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Ruby’s calls are pure and will not mutate your input unless you force it to</a:t>
            </a:r>
            <a:endParaRPr sz="1200"/>
          </a:p>
        </p:txBody>
      </p:sp>
      <p:sp>
        <p:nvSpPr>
          <p:cNvPr id="395" name="Google Shape;395;p39"/>
          <p:cNvSpPr txBox="1"/>
          <p:nvPr>
            <p:ph idx="5" type="subTitle"/>
          </p:nvPr>
        </p:nvSpPr>
        <p:spPr>
          <a:xfrm>
            <a:off x="3266700" y="1691200"/>
            <a:ext cx="2610600" cy="24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Ruby does not have functions, only method calls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However, any method defined outside of a class is added to the root: the Object class. This makes the methods global.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Meaning: since Ruby is extremely object-oriented, it can be procedural</a:t>
            </a:r>
            <a:endParaRPr sz="1200"/>
          </a:p>
        </p:txBody>
      </p:sp>
      <p:sp>
        <p:nvSpPr>
          <p:cNvPr id="396" name="Google Shape;396;p39"/>
          <p:cNvSpPr txBox="1"/>
          <p:nvPr>
            <p:ph idx="6" type="subTitle"/>
          </p:nvPr>
        </p:nvSpPr>
        <p:spPr>
          <a:xfrm>
            <a:off x="5995725" y="1691200"/>
            <a:ext cx="2610600" cy="24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Ruby supports Duck Typing and Dynamic Typing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Because of this, you don’t need to set a type when you initialize a variable, but Ruby is smart enough to see if the object can be used in context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This allows for Generic programming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"/>
          <p:cNvSpPr txBox="1"/>
          <p:nvPr>
            <p:ph type="title"/>
          </p:nvPr>
        </p:nvSpPr>
        <p:spPr>
          <a:xfrm>
            <a:off x="311700" y="306076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Evaluations I</a:t>
            </a:r>
            <a:endParaRPr/>
          </a:p>
        </p:txBody>
      </p:sp>
      <p:sp>
        <p:nvSpPr>
          <p:cNvPr id="402" name="Google Shape;402;p40"/>
          <p:cNvSpPr txBox="1"/>
          <p:nvPr>
            <p:ph idx="1" type="subTitle"/>
          </p:nvPr>
        </p:nvSpPr>
        <p:spPr>
          <a:xfrm>
            <a:off x="3266706" y="878763"/>
            <a:ext cx="2610600" cy="3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Writability/Productivity</a:t>
            </a:r>
            <a:endParaRPr/>
          </a:p>
        </p:txBody>
      </p:sp>
      <p:sp>
        <p:nvSpPr>
          <p:cNvPr id="403" name="Google Shape;403;p40"/>
          <p:cNvSpPr txBox="1"/>
          <p:nvPr>
            <p:ph idx="2" type="subTitle"/>
          </p:nvPr>
        </p:nvSpPr>
        <p:spPr>
          <a:xfrm>
            <a:off x="537689" y="878763"/>
            <a:ext cx="2610600" cy="3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Readability</a:t>
            </a:r>
            <a:endParaRPr/>
          </a:p>
        </p:txBody>
      </p:sp>
      <p:sp>
        <p:nvSpPr>
          <p:cNvPr id="404" name="Google Shape;404;p40"/>
          <p:cNvSpPr txBox="1"/>
          <p:nvPr>
            <p:ph idx="3" type="subTitle"/>
          </p:nvPr>
        </p:nvSpPr>
        <p:spPr>
          <a:xfrm>
            <a:off x="5995699" y="878763"/>
            <a:ext cx="2610600" cy="3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Reliability</a:t>
            </a:r>
            <a:endParaRPr/>
          </a:p>
        </p:txBody>
      </p:sp>
      <p:sp>
        <p:nvSpPr>
          <p:cNvPr id="405" name="Google Shape;405;p40"/>
          <p:cNvSpPr txBox="1"/>
          <p:nvPr>
            <p:ph idx="4" type="subTitle"/>
          </p:nvPr>
        </p:nvSpPr>
        <p:spPr>
          <a:xfrm>
            <a:off x="537700" y="1197371"/>
            <a:ext cx="2610600" cy="29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[+] Very clean syntax that’s designed to look like English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[+] Orthogonal, to the benefit of and because of its ‘genuine’ Object-Oriented style</a:t>
            </a:r>
            <a:br>
              <a:rPr lang="en" sz="1200"/>
            </a:br>
            <a:endParaRPr sz="12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[-] Can be difficult to identify bugs due to flexibility of the code’s writing</a:t>
            </a:r>
            <a:endParaRPr sz="1200"/>
          </a:p>
        </p:txBody>
      </p:sp>
      <p:sp>
        <p:nvSpPr>
          <p:cNvPr id="406" name="Google Shape;406;p40"/>
          <p:cNvSpPr txBox="1"/>
          <p:nvPr>
            <p:ph idx="5" type="subTitle"/>
          </p:nvPr>
        </p:nvSpPr>
        <p:spPr>
          <a:xfrm>
            <a:off x="3266725" y="1197372"/>
            <a:ext cx="2610600" cy="29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[+] Less lines needed to run same code as many other languages</a:t>
            </a:r>
            <a:br>
              <a:rPr lang="en" sz="1200"/>
            </a:br>
            <a:endParaRPr sz="12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[+] Highly flexible and expressive, even allowing programmers to add onto Ruby's built-in classes w/o risk of deleting essential parts</a:t>
            </a:r>
            <a:br>
              <a:rPr lang="en" sz="1200"/>
            </a:br>
            <a:endParaRPr sz="12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[+] Very abstract for programmer, while still allowing them to go deeper, and user with public, private, and protected access</a:t>
            </a:r>
            <a:endParaRPr sz="1200"/>
          </a:p>
        </p:txBody>
      </p:sp>
      <p:sp>
        <p:nvSpPr>
          <p:cNvPr id="407" name="Google Shape;407;p40"/>
          <p:cNvSpPr txBox="1"/>
          <p:nvPr>
            <p:ph idx="6" type="subTitle"/>
          </p:nvPr>
        </p:nvSpPr>
        <p:spPr>
          <a:xfrm>
            <a:off x="5995750" y="1197371"/>
            <a:ext cx="2610600" cy="29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[+] Dynamically typed, doesn’t need typing before </a:t>
            </a:r>
            <a:r>
              <a:rPr lang="en" sz="1200"/>
              <a:t>compiling</a:t>
            </a:r>
            <a:br>
              <a:rPr lang="en" sz="1200"/>
            </a:br>
            <a:endParaRPr sz="12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[+] Variety of approaches to exception handling</a:t>
            </a:r>
            <a:br>
              <a:rPr lang="en" sz="1200"/>
            </a:br>
            <a:endParaRPr sz="12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[+] Being actively updated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imat Presentation by Slidesgo">
  <a:themeElements>
    <a:clrScheme name="Simple Light">
      <a:dk1>
        <a:srgbClr val="4D3C3C"/>
      </a:dk1>
      <a:lt1>
        <a:srgbClr val="FFFFFF"/>
      </a:lt1>
      <a:dk2>
        <a:srgbClr val="595959"/>
      </a:dk2>
      <a:lt2>
        <a:srgbClr val="EEEEEE"/>
      </a:lt2>
      <a:accent1>
        <a:srgbClr val="CC6462"/>
      </a:accent1>
      <a:accent2>
        <a:srgbClr val="EBE1D0"/>
      </a:accent2>
      <a:accent3>
        <a:srgbClr val="4D3C3C"/>
      </a:accent3>
      <a:accent4>
        <a:srgbClr val="9A4D4A"/>
      </a:accent4>
      <a:accent5>
        <a:srgbClr val="FFD966"/>
      </a:accent5>
      <a:accent6>
        <a:srgbClr val="FBF8F4"/>
      </a:accent6>
      <a:hlink>
        <a:srgbClr val="CC64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