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e38131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e38131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0623319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0623319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b338929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b338929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62331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62331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623319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062331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338929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338929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b33892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b33892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b338929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b338929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erl" TargetMode="External"/><Relationship Id="rId4" Type="http://schemas.openxmlformats.org/officeDocument/2006/relationships/hyperlink" Target="https://www.perl.org/about.html" TargetMode="External"/><Relationship Id="rId5" Type="http://schemas.openxmlformats.org/officeDocument/2006/relationships/hyperlink" Target="https://www.perltutorial.org" TargetMode="External"/><Relationship Id="rId6" Type="http://schemas.openxmlformats.org/officeDocument/2006/relationships/hyperlink" Target="https://history-computer.com/perl-vs-python/#:~:text=Though%20Perl%20seems%20to%20be,master%2C%20learn%2C%20and%20understand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Demange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Perl was developed by Larry Wall in 1987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originally called perl as it was short and memorable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called pearl already existed so perl was used instead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languages such as C and unix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be a general purpose unix scripting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different versions of perl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Perl 5 released in 1994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Perl 6/Raku released in 2000 and was renamed to raku in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Perl 7 was announced in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written in notepad 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and ran from the command 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oriented- Perl has classes, methods and subroutines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based- code can be directly run instead of being converted to machine code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Dynamic- less rigid structure with some checking done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language- user oriented at the cost of potentially being more resource intensive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platform- works best on unix based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simple syntax to make programming easier for developers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at the cost of being more 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community with lots of resources to learn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Flexible- Called the swiss army knife of scripting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Somewhat fast- similar speed to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Use Cases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Perl is used for system administration and networking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choice wherever a scripting language in needed, biggest uses is CGI (Common Gateway Interface)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 web server to execute an external program- useful for processing user requests on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DuckDuckGo, Venmo and Ticketmaster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partially for amazon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scripting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on unix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be easy to write instead of hardware </a:t>
            </a:r>
            <a:r>
              <a:rPr lang="en"/>
              <a:t>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language with easy to learn syntax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https://en.wikipedia.org/wiki/Perl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https://www.perl.org/about.html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https://www.perltutorial.org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https://history-computer.com/perl-vs-python/#:~:text=Though%20Perl%20seems%20to%20be,master%2C%20learn%2C%20and%20understand.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PERL?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scripting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