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fcceb9f5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fcceb9f5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cceb9f5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cceb9f5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cceb9f5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cceb9f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cceb9f5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cceb9f5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cceb9f5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cceb9f5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fcceb9f5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fcceb9f5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cceb9f5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cceb9f5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cceb9f5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fcceb9f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cceb9f5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cceb9f5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cceb9f5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cceb9f5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andbox.mc.edu/~bennet/perl/leccode/" TargetMode="External"/><Relationship Id="rId4" Type="http://schemas.openxmlformats.org/officeDocument/2006/relationships/hyperlink" Target="https://www.perl.org/" TargetMode="External"/><Relationship Id="rId5" Type="http://schemas.openxmlformats.org/officeDocument/2006/relationships/hyperlink" Target="https://www.tutorialspoint.com/perl/perl_quick_guide.htm" TargetMode="External"/><Relationship Id="rId6" Type="http://schemas.openxmlformats.org/officeDocument/2006/relationships/hyperlink" Target="https://www.perltutorial.org/introduction-to-perl/" TargetMode="External"/><Relationship Id="rId7" Type="http://schemas.openxmlformats.org/officeDocument/2006/relationships/hyperlink" Target="https://www.cs.mcgill.ca/~rwest/wikispeedia/wpcd/wp/p/Perl.htm" TargetMode="External"/><Relationship Id="rId8" Type="http://schemas.openxmlformats.org/officeDocument/2006/relationships/hyperlink" Target="https://code-maven.com/slides/perl/perl-backrony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Easy Things Easy and Difficult Things Possible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645050"/>
            <a:ext cx="8763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Code Sample: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http://sandbox.mc.edu/~bennet/perl/leccode/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General Perl Information: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https://www.perl.org/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https://www.tutorialspoint.com/perl/perl_quick_guide.htm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https://www.perltutorial.org/introduction-to-perl/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https://www.cs.mcgill.ca/~rwest/wikispeedia/wpcd/wp/p/Perl.htm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https://code-maven.com/slides/perl/perl-backronym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Perl?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Programming </a:t>
            </a:r>
            <a:r>
              <a:rPr lang="en"/>
              <a:t>language</a:t>
            </a:r>
            <a:r>
              <a:rPr lang="en"/>
              <a:t> </a:t>
            </a:r>
            <a:r>
              <a:rPr lang="en"/>
              <a:t>incorporating</a:t>
            </a:r>
            <a:r>
              <a:rPr lang="en"/>
              <a:t> principles of natural language at a deep pragmatic level </a:t>
            </a:r>
            <a:r>
              <a:rPr lang="en"/>
              <a:t>created by Larry Wall in 1987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Scripting language to replace different shell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Perl 5: API glue </a:t>
            </a:r>
            <a:r>
              <a:rPr lang="en"/>
              <a:t>language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connecting </a:t>
            </a:r>
            <a:r>
              <a:rPr lang="en"/>
              <a:t>things</a:t>
            </a:r>
            <a:r>
              <a:rPr lang="en"/>
              <a:t> from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Perl 6 (Raku): Fixing all of the issues with Perl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Proper scoping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mutable/immutable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goal of Perl 6 is to be optimized to evolve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 5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in mission </a:t>
            </a:r>
            <a:r>
              <a:rPr lang="en"/>
              <a:t>critical</a:t>
            </a:r>
            <a:r>
              <a:rPr lang="en"/>
              <a:t> projects in public and private sectors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Oriented (functional programming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Interpreted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CPAN: Comprehensive Perl Archive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integration interface (DBI)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Widely known as “the duct-tape of the internet”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 and Design Principles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70575"/>
            <a:ext cx="39999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Perl includes support for </a:t>
            </a:r>
            <a:r>
              <a:rPr lang="en" sz="1800"/>
              <a:t>procedural</a:t>
            </a:r>
            <a:r>
              <a:rPr lang="en" sz="1800"/>
              <a:t>, object-oriented, and </a:t>
            </a:r>
            <a:r>
              <a:rPr lang="en" sz="1800"/>
              <a:t>functional</a:t>
            </a:r>
            <a:r>
              <a:rPr lang="en" sz="1800"/>
              <a:t> programming paradigms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Language is </a:t>
            </a:r>
            <a:r>
              <a:rPr lang="en" sz="1800"/>
              <a:t>intended</a:t>
            </a:r>
            <a:r>
              <a:rPr lang="en" sz="1800"/>
              <a:t> to be practical </a:t>
            </a:r>
            <a:endParaRPr sz="1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0" y="661263"/>
            <a:ext cx="33714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03800"/>
            <a:ext cx="85206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</a:t>
            </a:r>
            <a:r>
              <a:rPr lang="en"/>
              <a:t> structure comes broadly from 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Variables, expressions, assignment statements, code blocks, control structures, and subroutines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features from shell programming </a:t>
            </a:r>
            <a:r>
              <a:rPr lang="en"/>
              <a:t>like type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linguistic principles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code that is easy to read and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Perl has many built in functions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Common tasks such as sorting and accessing system facilities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Perl 5 adds the ability to package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code can then be used as a reusable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 data typing and memory management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Legal type conversions are done automatically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Interpreter knows storage requirements of every object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Readability: 8/10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Writability: 10/10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Reliability: 5/10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Cost: 6/10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Community: 10/10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Coolness: 10/10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1029555"/>
            <a:ext cx="3084400" cy="3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49/60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Score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Perl's process, file, and text manipulation make it well-suited for tasks involving quick prototyping, system utilities, software tools, Sys. Admin tasks, database access, graphical programming, networking, and web programming.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 has many and varied applications, compounded by the availability of  standard and third-party modules created by the community and shared.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 is free!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