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88caeb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88caeb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88caeb2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88caeb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88caeb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88caeb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88caeb2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88caeb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88caeb2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88caeb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88caeb2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88caeb2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88caeb2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88caeb2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hp.net/manual/en/history.php.php" TargetMode="External"/><Relationship Id="rId4" Type="http://schemas.openxmlformats.org/officeDocument/2006/relationships/hyperlink" Target="https://www.softwareengineerinsider.com/programming-languages/php.html" TargetMode="External"/><Relationship Id="rId5" Type="http://schemas.openxmlformats.org/officeDocument/2006/relationships/hyperlink" Target="https://ifj.edu.pl/private/krawczyk/php/intro-history.html#:~:text=PHP%20was%20conceived%20sometime%20in,the%20Personal%20Home%20Page%20Tools" TargetMode="External"/><Relationship Id="rId6" Type="http://schemas.openxmlformats.org/officeDocument/2006/relationships/hyperlink" Target="http://www.hackingwithphp.com/8/9/0/a-working-example-making-a-coun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Larya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in 1994 by Rasmus Lerdorf - “Personal Home Page”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Used to track visitor traffic for his personal web page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Early incarnation was set of Common Gateway Interface (CGI) tools written in C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June, 1995 - released source code for PHP tools to public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 received multiple makeovers over next few years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 -&gt; PHP/FI -&gt; PHP: Hypertext Preprocessor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Designed to resemble C in structure, similar to Perl language as well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Andi Gutmans and Zeev Suraski of Tel Aviv, Israel rewrote code with Lerdorf in 1997 and shipped PHP 3.0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Wanted to use to run eCommerce website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Initially designed as set of CGI tools for personal web page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</a:t>
            </a:r>
            <a:r>
              <a:rPr lang="en" sz="1300"/>
              <a:t>ollect form data, generate dynamic page content, or send and receive cookies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PHP/FI - extended to work with web forms and communicate with databases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Allows for incredibly easy database integration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 to provide end users a mature interface for multiple databases, protocols, and APIs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277750" y="260400"/>
            <a:ext cx="4553100" cy="4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&lt;?php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$filename = '/path/to/counter.txt'; // our counter file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$fp = fopen( $filename,"r"); // open it for READING ("r")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$counter = fread($fp, filesize($filename) ); // read in value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fclose( $fp ); // close it whilst we work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++$counter; // increase the counter by one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print "$counter hits to this page"; // print out the new value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$fp = fopen( $filename,"w"); // open it for WRITING ("w")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fwrite( $fp, $counter); // write in the new value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    fclose( $fp ); // close it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?&gt;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1297500" y="1511850"/>
            <a:ext cx="3096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$filename - points to file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Fopen($filename, r/w/rw)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file handle or false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fread($fp, filesize($filename))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fclose($fp) - closes pointer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fwrite($fp, $counter)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 Classification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6"/>
              <a:t>Multi-paradigm language</a:t>
            </a:r>
            <a:endParaRPr sz="2166"/>
          </a:p>
          <a:p>
            <a:pPr indent="-3441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66"/>
              <a:t>Started off procedural</a:t>
            </a:r>
            <a:endParaRPr sz="1966"/>
          </a:p>
          <a:p>
            <a:pPr indent="-3441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66"/>
              <a:t>Added Object-Oriented in PHP 4.0</a:t>
            </a:r>
            <a:endParaRPr sz="1966"/>
          </a:p>
          <a:p>
            <a:pPr indent="-35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6"/>
              <a:t>Imperative programming language, supports functional</a:t>
            </a:r>
            <a:endParaRPr sz="2166"/>
          </a:p>
          <a:p>
            <a:pPr indent="-35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6"/>
              <a:t>Server-side scripting</a:t>
            </a:r>
            <a:endParaRPr sz="2166"/>
          </a:p>
          <a:p>
            <a:pPr indent="-35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6"/>
              <a:t>Interpreted language</a:t>
            </a:r>
            <a:endParaRPr sz="2166"/>
          </a:p>
          <a:p>
            <a:pPr indent="-35585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66"/>
              <a:t>Loosely typed</a:t>
            </a:r>
            <a:endParaRPr sz="19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 Classification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00550"/>
            <a:ext cx="70389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6172" lvl="0" marL="457200" rtl="0" algn="l">
              <a:spcBef>
                <a:spcPts val="0"/>
              </a:spcBef>
              <a:spcAft>
                <a:spcPts val="0"/>
              </a:spcAft>
              <a:buSzPts val="2166"/>
              <a:buChar char="●"/>
            </a:pPr>
            <a:r>
              <a:rPr lang="en" sz="2166"/>
              <a:t>Portable</a:t>
            </a:r>
            <a:endParaRPr sz="2166"/>
          </a:p>
          <a:p>
            <a:pPr indent="-353472" lvl="1" marL="914400" rtl="0" algn="l">
              <a:spcBef>
                <a:spcPts val="0"/>
              </a:spcBef>
              <a:spcAft>
                <a:spcPts val="0"/>
              </a:spcAft>
              <a:buSzPts val="1966"/>
              <a:buChar char="○"/>
            </a:pPr>
            <a:r>
              <a:rPr lang="en" sz="1966"/>
              <a:t>Interpreter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</a:t>
            </a:r>
            <a:r>
              <a:rPr lang="en" sz="1900"/>
              <a:t>bstraction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Factors out recurring patterns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Orthogonality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Functions controlled and performed independently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Regularity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Follows rules + structure, easy to learn/use/implement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Easy Readability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Simplicity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Easy-to-learn and use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Readability - 5/5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Writability - 5/5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Reliability - 5/5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Cost - 5/5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Portability - 4/5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Community - 4/5</a:t>
            </a:r>
            <a:endParaRPr sz="2200"/>
          </a:p>
        </p:txBody>
      </p:sp>
      <p:sp>
        <p:nvSpPr>
          <p:cNvPr id="173" name="Google Shape;173;p19"/>
          <p:cNvSpPr txBox="1"/>
          <p:nvPr/>
        </p:nvSpPr>
        <p:spPr>
          <a:xfrm>
            <a:off x="5824325" y="2140800"/>
            <a:ext cx="175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28/30</a:t>
            </a: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585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https://www.php.net/manual/en/history.php.php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https://www.softwareengineerinsider.com/programming-languages/php.html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https://ifj.edu.pl/private/krawczyk/php/intro-history.html#:~:text=PHP%20was%20conceived%20sometime%20in,the%20Personal%20Home%20Page%20Tools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http://www.hackingwithphp.com/8/9/0/a-working-example-making-a-counter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