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6327"/>
  </p:normalViewPr>
  <p:slideViewPr>
    <p:cSldViewPr snapToGrid="0" snapToObjects="1">
      <p:cViewPr>
        <p:scale>
          <a:sx n="140" d="100"/>
          <a:sy n="140" d="100"/>
        </p:scale>
        <p:origin x="13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EB14B-7726-4DC1-9492-43364349199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7C3F7D-1CCF-4F63-B6A7-4C3C9E9A3832}">
      <dgm:prSet/>
      <dgm:spPr/>
      <dgm:t>
        <a:bodyPr/>
        <a:lstStyle/>
        <a:p>
          <a:r>
            <a:rPr lang="en-US"/>
            <a:t>Microservices</a:t>
          </a:r>
        </a:p>
      </dgm:t>
    </dgm:pt>
    <dgm:pt modelId="{A84D85A1-94D5-44C8-8403-7B0A889D1A70}" type="parTrans" cxnId="{46358764-75CD-4C64-A704-D7EF9D56F512}">
      <dgm:prSet/>
      <dgm:spPr/>
      <dgm:t>
        <a:bodyPr/>
        <a:lstStyle/>
        <a:p>
          <a:endParaRPr lang="en-US"/>
        </a:p>
      </dgm:t>
    </dgm:pt>
    <dgm:pt modelId="{1C61F1D8-A8D1-47B3-BC49-AE493D41FB68}" type="sibTrans" cxnId="{46358764-75CD-4C64-A704-D7EF9D56F512}">
      <dgm:prSet/>
      <dgm:spPr/>
      <dgm:t>
        <a:bodyPr/>
        <a:lstStyle/>
        <a:p>
          <a:endParaRPr lang="en-US"/>
        </a:p>
      </dgm:t>
    </dgm:pt>
    <dgm:pt modelId="{77AD3773-D39F-4849-B5E9-16ACB49AD39F}">
      <dgm:prSet/>
      <dgm:spPr/>
      <dgm:t>
        <a:bodyPr/>
        <a:lstStyle/>
        <a:p>
          <a:r>
            <a:rPr lang="en-US" dirty="0"/>
            <a:t>Looking to Pivot from Java</a:t>
          </a:r>
        </a:p>
      </dgm:t>
    </dgm:pt>
    <dgm:pt modelId="{8BA7D350-EC9D-45D0-B33A-DE86291EF9F9}" type="parTrans" cxnId="{9E772CB3-1065-4BFB-A157-2299736BA966}">
      <dgm:prSet/>
      <dgm:spPr/>
      <dgm:t>
        <a:bodyPr/>
        <a:lstStyle/>
        <a:p>
          <a:endParaRPr lang="en-US"/>
        </a:p>
      </dgm:t>
    </dgm:pt>
    <dgm:pt modelId="{758E9C5A-7880-4C0C-9623-41E3980857C1}" type="sibTrans" cxnId="{9E772CB3-1065-4BFB-A157-2299736BA966}">
      <dgm:prSet/>
      <dgm:spPr/>
      <dgm:t>
        <a:bodyPr/>
        <a:lstStyle/>
        <a:p>
          <a:endParaRPr lang="en-US"/>
        </a:p>
      </dgm:t>
    </dgm:pt>
    <dgm:pt modelId="{DF241B6E-5352-466E-BE4A-E3218A8CB0F0}">
      <dgm:prSet/>
      <dgm:spPr/>
      <dgm:t>
        <a:bodyPr/>
        <a:lstStyle/>
        <a:p>
          <a:r>
            <a:rPr lang="en-US" dirty="0"/>
            <a:t>Benefits from Concurrency</a:t>
          </a:r>
        </a:p>
      </dgm:t>
    </dgm:pt>
    <dgm:pt modelId="{63BF6523-D1F3-4ECB-B2D7-C1BA4317F82B}" type="parTrans" cxnId="{932267D5-E97E-4D50-AC94-B9217141C3D8}">
      <dgm:prSet/>
      <dgm:spPr/>
      <dgm:t>
        <a:bodyPr/>
        <a:lstStyle/>
        <a:p>
          <a:endParaRPr lang="en-US"/>
        </a:p>
      </dgm:t>
    </dgm:pt>
    <dgm:pt modelId="{0BF8D211-4092-4FE0-A9BD-524E2399927D}" type="sibTrans" cxnId="{932267D5-E97E-4D50-AC94-B9217141C3D8}">
      <dgm:prSet/>
      <dgm:spPr/>
      <dgm:t>
        <a:bodyPr/>
        <a:lstStyle/>
        <a:p>
          <a:endParaRPr lang="en-US"/>
        </a:p>
      </dgm:t>
    </dgm:pt>
    <dgm:pt modelId="{9D65D8EB-2D00-2C49-9611-2C893F8E4F54}">
      <dgm:prSet/>
      <dgm:spPr/>
      <dgm:t>
        <a:bodyPr/>
        <a:lstStyle/>
        <a:p>
          <a:r>
            <a:rPr lang="en-US" dirty="0"/>
            <a:t>Quick Spin Up Time</a:t>
          </a:r>
        </a:p>
      </dgm:t>
    </dgm:pt>
    <dgm:pt modelId="{51A584C3-5162-A146-A979-B7516E250D81}" type="parTrans" cxnId="{44501C55-F41F-4D44-9F8D-D6C6F545D28D}">
      <dgm:prSet/>
      <dgm:spPr/>
      <dgm:t>
        <a:bodyPr/>
        <a:lstStyle/>
        <a:p>
          <a:endParaRPr lang="en-US"/>
        </a:p>
      </dgm:t>
    </dgm:pt>
    <dgm:pt modelId="{7DD0702F-9068-D14D-8ECF-853B915A62D3}" type="sibTrans" cxnId="{44501C55-F41F-4D44-9F8D-D6C6F545D28D}">
      <dgm:prSet/>
      <dgm:spPr/>
      <dgm:t>
        <a:bodyPr/>
        <a:lstStyle/>
        <a:p>
          <a:endParaRPr lang="en-US"/>
        </a:p>
      </dgm:t>
    </dgm:pt>
    <dgm:pt modelId="{3FF59BC5-5E18-AF4A-B959-E060DF70B0B9}" type="pres">
      <dgm:prSet presAssocID="{343EB14B-7726-4DC1-9492-43364349199E}" presName="linear" presStyleCnt="0">
        <dgm:presLayoutVars>
          <dgm:animLvl val="lvl"/>
          <dgm:resizeHandles val="exact"/>
        </dgm:presLayoutVars>
      </dgm:prSet>
      <dgm:spPr/>
    </dgm:pt>
    <dgm:pt modelId="{1A42194A-13B4-A64F-997D-47B8CF9FB1A6}" type="pres">
      <dgm:prSet presAssocID="{A97C3F7D-1CCF-4F63-B6A7-4C3C9E9A38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FF4892-6425-7840-8967-DECDC5EE5F2B}" type="pres">
      <dgm:prSet presAssocID="{1C61F1D8-A8D1-47B3-BC49-AE493D41FB68}" presName="spacer" presStyleCnt="0"/>
      <dgm:spPr/>
    </dgm:pt>
    <dgm:pt modelId="{537D2DF2-6F90-BF48-8D31-C9BFE615DA3A}" type="pres">
      <dgm:prSet presAssocID="{77AD3773-D39F-4849-B5E9-16ACB49AD3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B07825-857E-A144-A329-10EA87759A6C}" type="pres">
      <dgm:prSet presAssocID="{758E9C5A-7880-4C0C-9623-41E3980857C1}" presName="spacer" presStyleCnt="0"/>
      <dgm:spPr/>
    </dgm:pt>
    <dgm:pt modelId="{CB4F56B4-80DA-4A44-BE39-9339243DC7E6}" type="pres">
      <dgm:prSet presAssocID="{DF241B6E-5352-466E-BE4A-E3218A8CB0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5754C1-EE4F-4347-9514-CA9FEF7C24AA}" type="pres">
      <dgm:prSet presAssocID="{0BF8D211-4092-4FE0-A9BD-524E2399927D}" presName="spacer" presStyleCnt="0"/>
      <dgm:spPr/>
    </dgm:pt>
    <dgm:pt modelId="{0E44DBC1-3C1B-814D-9588-DE5774A76591}" type="pres">
      <dgm:prSet presAssocID="{9D65D8EB-2D00-2C49-9611-2C893F8E4F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E36C17-AF97-0F45-B867-0318098D85C0}" type="presOf" srcId="{DF241B6E-5352-466E-BE4A-E3218A8CB0F0}" destId="{CB4F56B4-80DA-4A44-BE39-9339243DC7E6}" srcOrd="0" destOrd="0" presId="urn:microsoft.com/office/officeart/2005/8/layout/vList2"/>
    <dgm:cxn modelId="{44501C55-F41F-4D44-9F8D-D6C6F545D28D}" srcId="{343EB14B-7726-4DC1-9492-43364349199E}" destId="{9D65D8EB-2D00-2C49-9611-2C893F8E4F54}" srcOrd="3" destOrd="0" parTransId="{51A584C3-5162-A146-A979-B7516E250D81}" sibTransId="{7DD0702F-9068-D14D-8ECF-853B915A62D3}"/>
    <dgm:cxn modelId="{F3C96956-92DC-8944-9D99-B69DD575DC65}" type="presOf" srcId="{9D65D8EB-2D00-2C49-9611-2C893F8E4F54}" destId="{0E44DBC1-3C1B-814D-9588-DE5774A76591}" srcOrd="0" destOrd="0" presId="urn:microsoft.com/office/officeart/2005/8/layout/vList2"/>
    <dgm:cxn modelId="{46358764-75CD-4C64-A704-D7EF9D56F512}" srcId="{343EB14B-7726-4DC1-9492-43364349199E}" destId="{A97C3F7D-1CCF-4F63-B6A7-4C3C9E9A3832}" srcOrd="0" destOrd="0" parTransId="{A84D85A1-94D5-44C8-8403-7B0A889D1A70}" sibTransId="{1C61F1D8-A8D1-47B3-BC49-AE493D41FB68}"/>
    <dgm:cxn modelId="{22DEB275-DCE0-BF47-AC56-6553EBA93159}" type="presOf" srcId="{343EB14B-7726-4DC1-9492-43364349199E}" destId="{3FF59BC5-5E18-AF4A-B959-E060DF70B0B9}" srcOrd="0" destOrd="0" presId="urn:microsoft.com/office/officeart/2005/8/layout/vList2"/>
    <dgm:cxn modelId="{9E772CB3-1065-4BFB-A157-2299736BA966}" srcId="{343EB14B-7726-4DC1-9492-43364349199E}" destId="{77AD3773-D39F-4849-B5E9-16ACB49AD39F}" srcOrd="1" destOrd="0" parTransId="{8BA7D350-EC9D-45D0-B33A-DE86291EF9F9}" sibTransId="{758E9C5A-7880-4C0C-9623-41E3980857C1}"/>
    <dgm:cxn modelId="{1884ADC4-73E0-E04D-A21A-4EC80A3751E7}" type="presOf" srcId="{77AD3773-D39F-4849-B5E9-16ACB49AD39F}" destId="{537D2DF2-6F90-BF48-8D31-C9BFE615DA3A}" srcOrd="0" destOrd="0" presId="urn:microsoft.com/office/officeart/2005/8/layout/vList2"/>
    <dgm:cxn modelId="{932267D5-E97E-4D50-AC94-B9217141C3D8}" srcId="{343EB14B-7726-4DC1-9492-43364349199E}" destId="{DF241B6E-5352-466E-BE4A-E3218A8CB0F0}" srcOrd="2" destOrd="0" parTransId="{63BF6523-D1F3-4ECB-B2D7-C1BA4317F82B}" sibTransId="{0BF8D211-4092-4FE0-A9BD-524E2399927D}"/>
    <dgm:cxn modelId="{211E47DA-C873-0F4D-BBC7-568A709E185A}" type="presOf" srcId="{A97C3F7D-1CCF-4F63-B6A7-4C3C9E9A3832}" destId="{1A42194A-13B4-A64F-997D-47B8CF9FB1A6}" srcOrd="0" destOrd="0" presId="urn:microsoft.com/office/officeart/2005/8/layout/vList2"/>
    <dgm:cxn modelId="{60FE0C0F-527B-EE4D-9C48-E8CA2760EED1}" type="presParOf" srcId="{3FF59BC5-5E18-AF4A-B959-E060DF70B0B9}" destId="{1A42194A-13B4-A64F-997D-47B8CF9FB1A6}" srcOrd="0" destOrd="0" presId="urn:microsoft.com/office/officeart/2005/8/layout/vList2"/>
    <dgm:cxn modelId="{A0CC32DC-5516-4B49-A8F4-7B02514C8A55}" type="presParOf" srcId="{3FF59BC5-5E18-AF4A-B959-E060DF70B0B9}" destId="{F1FF4892-6425-7840-8967-DECDC5EE5F2B}" srcOrd="1" destOrd="0" presId="urn:microsoft.com/office/officeart/2005/8/layout/vList2"/>
    <dgm:cxn modelId="{3D683ED2-D5DF-9942-80BC-094887DBF2E6}" type="presParOf" srcId="{3FF59BC5-5E18-AF4A-B959-E060DF70B0B9}" destId="{537D2DF2-6F90-BF48-8D31-C9BFE615DA3A}" srcOrd="2" destOrd="0" presId="urn:microsoft.com/office/officeart/2005/8/layout/vList2"/>
    <dgm:cxn modelId="{FC7C1A35-2B78-8D4D-90A6-EB0EDF749E66}" type="presParOf" srcId="{3FF59BC5-5E18-AF4A-B959-E060DF70B0B9}" destId="{0DB07825-857E-A144-A329-10EA87759A6C}" srcOrd="3" destOrd="0" presId="urn:microsoft.com/office/officeart/2005/8/layout/vList2"/>
    <dgm:cxn modelId="{BAA994CC-887F-2746-8785-8803075FDA3A}" type="presParOf" srcId="{3FF59BC5-5E18-AF4A-B959-E060DF70B0B9}" destId="{CB4F56B4-80DA-4A44-BE39-9339243DC7E6}" srcOrd="4" destOrd="0" presId="urn:microsoft.com/office/officeart/2005/8/layout/vList2"/>
    <dgm:cxn modelId="{EFDB097B-5861-3F48-AFCE-A48D121F7E62}" type="presParOf" srcId="{3FF59BC5-5E18-AF4A-B959-E060DF70B0B9}" destId="{045754C1-EE4F-4347-9514-CA9FEF7C24AA}" srcOrd="5" destOrd="0" presId="urn:microsoft.com/office/officeart/2005/8/layout/vList2"/>
    <dgm:cxn modelId="{9E46F93A-AE81-734C-A149-E3A21DF29571}" type="presParOf" srcId="{3FF59BC5-5E18-AF4A-B959-E060DF70B0B9}" destId="{0E44DBC1-3C1B-814D-9588-DE5774A765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A4E17-C5D6-48AA-A765-F0C2A6E9BD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BDD27B-9E42-40BD-8698-825EBEDBE1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</a:t>
          </a:r>
        </a:p>
      </dgm:t>
    </dgm:pt>
    <dgm:pt modelId="{86ADCDB6-20D1-421C-AEBF-E76B35830224}" type="parTrans" cxnId="{5B4CBDB5-48BF-45D5-902F-FE20A16661E4}">
      <dgm:prSet/>
      <dgm:spPr/>
      <dgm:t>
        <a:bodyPr/>
        <a:lstStyle/>
        <a:p>
          <a:endParaRPr lang="en-US"/>
        </a:p>
      </dgm:t>
    </dgm:pt>
    <dgm:pt modelId="{7BC7CC45-402D-4CB2-B91E-AD2785BC8BE9}" type="sibTrans" cxnId="{5B4CBDB5-48BF-45D5-902F-FE20A16661E4}">
      <dgm:prSet/>
      <dgm:spPr/>
      <dgm:t>
        <a:bodyPr/>
        <a:lstStyle/>
        <a:p>
          <a:endParaRPr lang="en-US"/>
        </a:p>
      </dgm:t>
    </dgm:pt>
    <dgm:pt modelId="{3B0E7238-6A3F-41A4-A1A6-A820A7292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Slice</a:t>
          </a:r>
        </a:p>
      </dgm:t>
    </dgm:pt>
    <dgm:pt modelId="{B9642434-6C2F-4FE5-9A30-30EB55698A61}" type="parTrans" cxnId="{DD8D9A3D-B9D3-4F6F-AB02-A01937855C96}">
      <dgm:prSet/>
      <dgm:spPr/>
      <dgm:t>
        <a:bodyPr/>
        <a:lstStyle/>
        <a:p>
          <a:endParaRPr lang="en-US"/>
        </a:p>
      </dgm:t>
    </dgm:pt>
    <dgm:pt modelId="{3D144C64-D882-471A-A955-8BF92016CC23}" type="sibTrans" cxnId="{DD8D9A3D-B9D3-4F6F-AB02-A01937855C96}">
      <dgm:prSet/>
      <dgm:spPr/>
      <dgm:t>
        <a:bodyPr/>
        <a:lstStyle/>
        <a:p>
          <a:endParaRPr lang="en-US"/>
        </a:p>
      </dgm:t>
    </dgm:pt>
    <dgm:pt modelId="{50665C25-1085-489E-9AE6-0455F40BA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Defer</a:t>
          </a:r>
        </a:p>
      </dgm:t>
    </dgm:pt>
    <dgm:pt modelId="{6B3DBDBB-B7CB-4962-AF9E-C4D2C487DE69}" type="parTrans" cxnId="{F7F1A961-C5F9-46AD-8F73-ACD07092EE6B}">
      <dgm:prSet/>
      <dgm:spPr/>
      <dgm:t>
        <a:bodyPr/>
        <a:lstStyle/>
        <a:p>
          <a:endParaRPr lang="en-US"/>
        </a:p>
      </dgm:t>
    </dgm:pt>
    <dgm:pt modelId="{F026AF88-EDBB-4470-8958-A38BC81CBD27}" type="sibTrans" cxnId="{F7F1A961-C5F9-46AD-8F73-ACD07092EE6B}">
      <dgm:prSet/>
      <dgm:spPr/>
      <dgm:t>
        <a:bodyPr/>
        <a:lstStyle/>
        <a:p>
          <a:endParaRPr lang="en-US"/>
        </a:p>
      </dgm:t>
    </dgm:pt>
    <dgm:pt modelId="{96048CB5-C0F9-6D4D-AF0A-8273E2768A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Panic</a:t>
          </a:r>
        </a:p>
      </dgm:t>
    </dgm:pt>
    <dgm:pt modelId="{87F9217B-4522-9143-BFED-B6C3CB0A5283}" type="parTrans" cxnId="{508416C9-F56B-9149-B517-AC2129CBD1D1}">
      <dgm:prSet/>
      <dgm:spPr/>
      <dgm:t>
        <a:bodyPr/>
        <a:lstStyle/>
        <a:p>
          <a:endParaRPr lang="en-US"/>
        </a:p>
      </dgm:t>
    </dgm:pt>
    <dgm:pt modelId="{619342D0-5182-BA48-8B12-71DECEBD7CD1}" type="sibTrans" cxnId="{508416C9-F56B-9149-B517-AC2129CBD1D1}">
      <dgm:prSet/>
      <dgm:spPr/>
      <dgm:t>
        <a:bodyPr/>
        <a:lstStyle/>
        <a:p>
          <a:endParaRPr lang="en-US"/>
        </a:p>
      </dgm:t>
    </dgm:pt>
    <dgm:pt modelId="{FEA63AB6-1013-4444-879B-EF8B7C1AE422}" type="pres">
      <dgm:prSet presAssocID="{441A4E17-C5D6-48AA-A765-F0C2A6E9BD7C}" presName="root" presStyleCnt="0">
        <dgm:presLayoutVars>
          <dgm:dir/>
          <dgm:resizeHandles val="exact"/>
        </dgm:presLayoutVars>
      </dgm:prSet>
      <dgm:spPr/>
    </dgm:pt>
    <dgm:pt modelId="{CF5EA729-B719-4AE3-BFF8-5583A214E2AE}" type="pres">
      <dgm:prSet presAssocID="{A3BDD27B-9E42-40BD-8698-825EBEDBE1D1}" presName="compNode" presStyleCnt="0"/>
      <dgm:spPr/>
    </dgm:pt>
    <dgm:pt modelId="{212692C4-CE1F-4621-B832-3844D87AD5C3}" type="pres">
      <dgm:prSet presAssocID="{A3BDD27B-9E42-40BD-8698-825EBEDBE1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C6B40697-2648-4489-B853-92C122B586AC}" type="pres">
      <dgm:prSet presAssocID="{A3BDD27B-9E42-40BD-8698-825EBEDBE1D1}" presName="spaceRect" presStyleCnt="0"/>
      <dgm:spPr/>
    </dgm:pt>
    <dgm:pt modelId="{AD1AEB7E-E42A-437D-A3B9-77DD58FBD3E2}" type="pres">
      <dgm:prSet presAssocID="{A3BDD27B-9E42-40BD-8698-825EBEDBE1D1}" presName="textRect" presStyleLbl="revTx" presStyleIdx="0" presStyleCnt="4">
        <dgm:presLayoutVars>
          <dgm:chMax val="1"/>
          <dgm:chPref val="1"/>
        </dgm:presLayoutVars>
      </dgm:prSet>
      <dgm:spPr/>
    </dgm:pt>
    <dgm:pt modelId="{39F48AD8-6019-4B05-AEAB-CD1B73D54B3B}" type="pres">
      <dgm:prSet presAssocID="{7BC7CC45-402D-4CB2-B91E-AD2785BC8BE9}" presName="sibTrans" presStyleCnt="0"/>
      <dgm:spPr/>
    </dgm:pt>
    <dgm:pt modelId="{D054407B-335F-468B-A22F-4A92238E4E08}" type="pres">
      <dgm:prSet presAssocID="{3B0E7238-6A3F-41A4-A1A6-A820A729201D}" presName="compNode" presStyleCnt="0"/>
      <dgm:spPr/>
    </dgm:pt>
    <dgm:pt modelId="{C1F79C2C-B4FB-478D-86CA-8186D1BFA5FF}" type="pres">
      <dgm:prSet presAssocID="{3B0E7238-6A3F-41A4-A1A6-A820A72920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414A9EF2-F44B-4497-BE2E-7DE9B7397436}" type="pres">
      <dgm:prSet presAssocID="{3B0E7238-6A3F-41A4-A1A6-A820A729201D}" presName="spaceRect" presStyleCnt="0"/>
      <dgm:spPr/>
    </dgm:pt>
    <dgm:pt modelId="{6131C504-3688-468C-AD6F-1FB32AADDFED}" type="pres">
      <dgm:prSet presAssocID="{3B0E7238-6A3F-41A4-A1A6-A820A729201D}" presName="textRect" presStyleLbl="revTx" presStyleIdx="1" presStyleCnt="4">
        <dgm:presLayoutVars>
          <dgm:chMax val="1"/>
          <dgm:chPref val="1"/>
        </dgm:presLayoutVars>
      </dgm:prSet>
      <dgm:spPr/>
    </dgm:pt>
    <dgm:pt modelId="{6EC50770-D916-4B98-9FC0-7F542436BEF7}" type="pres">
      <dgm:prSet presAssocID="{3D144C64-D882-471A-A955-8BF92016CC23}" presName="sibTrans" presStyleCnt="0"/>
      <dgm:spPr/>
    </dgm:pt>
    <dgm:pt modelId="{1B09171A-DA8C-4777-B18E-A10468A7700A}" type="pres">
      <dgm:prSet presAssocID="{50665C25-1085-489E-9AE6-0455F40BA63E}" presName="compNode" presStyleCnt="0"/>
      <dgm:spPr/>
    </dgm:pt>
    <dgm:pt modelId="{83A733CD-89BA-4042-8C19-CBC30BE81D4C}" type="pres">
      <dgm:prSet presAssocID="{50665C25-1085-489E-9AE6-0455F40BA6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FFAA3AFA-722E-4573-A5AD-B5210248457E}" type="pres">
      <dgm:prSet presAssocID="{50665C25-1085-489E-9AE6-0455F40BA63E}" presName="spaceRect" presStyleCnt="0"/>
      <dgm:spPr/>
    </dgm:pt>
    <dgm:pt modelId="{BBA4CC3A-8848-4D8B-8FC5-425E1D643D14}" type="pres">
      <dgm:prSet presAssocID="{50665C25-1085-489E-9AE6-0455F40BA63E}" presName="textRect" presStyleLbl="revTx" presStyleIdx="2" presStyleCnt="4">
        <dgm:presLayoutVars>
          <dgm:chMax val="1"/>
          <dgm:chPref val="1"/>
        </dgm:presLayoutVars>
      </dgm:prSet>
      <dgm:spPr/>
    </dgm:pt>
    <dgm:pt modelId="{34F2F099-A0A5-344E-9A5C-4E04CE46237B}" type="pres">
      <dgm:prSet presAssocID="{F026AF88-EDBB-4470-8958-A38BC81CBD27}" presName="sibTrans" presStyleCnt="0"/>
      <dgm:spPr/>
    </dgm:pt>
    <dgm:pt modelId="{4FA39FA3-6EE8-F547-8721-83F93BE19432}" type="pres">
      <dgm:prSet presAssocID="{96048CB5-C0F9-6D4D-AF0A-8273E2768A1B}" presName="compNode" presStyleCnt="0"/>
      <dgm:spPr/>
    </dgm:pt>
    <dgm:pt modelId="{14AD1553-154B-434D-85FE-5176BBC51799}" type="pres">
      <dgm:prSet presAssocID="{96048CB5-C0F9-6D4D-AF0A-8273E2768A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outline with solid fill"/>
        </a:ext>
      </dgm:extLst>
    </dgm:pt>
    <dgm:pt modelId="{60D4235D-C723-1D4E-B8D6-3E9DCE1E6110}" type="pres">
      <dgm:prSet presAssocID="{96048CB5-C0F9-6D4D-AF0A-8273E2768A1B}" presName="spaceRect" presStyleCnt="0"/>
      <dgm:spPr/>
    </dgm:pt>
    <dgm:pt modelId="{918AABEA-04CF-1E4D-B940-A4D079D1A2B3}" type="pres">
      <dgm:prSet presAssocID="{96048CB5-C0F9-6D4D-AF0A-8273E2768A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AA4B16-9BD9-48C3-B313-4127C0ACB4C8}" type="presOf" srcId="{50665C25-1085-489E-9AE6-0455F40BA63E}" destId="{BBA4CC3A-8848-4D8B-8FC5-425E1D643D14}" srcOrd="0" destOrd="0" presId="urn:microsoft.com/office/officeart/2018/2/layout/IconLabelList"/>
    <dgm:cxn modelId="{DD8D9A3D-B9D3-4F6F-AB02-A01937855C96}" srcId="{441A4E17-C5D6-48AA-A765-F0C2A6E9BD7C}" destId="{3B0E7238-6A3F-41A4-A1A6-A820A729201D}" srcOrd="1" destOrd="0" parTransId="{B9642434-6C2F-4FE5-9A30-30EB55698A61}" sibTransId="{3D144C64-D882-471A-A955-8BF92016CC23}"/>
    <dgm:cxn modelId="{04B3C24D-CE5B-4402-AB6B-9BAD2892FC14}" type="presOf" srcId="{A3BDD27B-9E42-40BD-8698-825EBEDBE1D1}" destId="{AD1AEB7E-E42A-437D-A3B9-77DD58FBD3E2}" srcOrd="0" destOrd="0" presId="urn:microsoft.com/office/officeart/2018/2/layout/IconLabelList"/>
    <dgm:cxn modelId="{01AB745A-81C5-4A53-AC0D-62717DE84527}" type="presOf" srcId="{441A4E17-C5D6-48AA-A765-F0C2A6E9BD7C}" destId="{FEA63AB6-1013-4444-879B-EF8B7C1AE422}" srcOrd="0" destOrd="0" presId="urn:microsoft.com/office/officeart/2018/2/layout/IconLabelList"/>
    <dgm:cxn modelId="{F7F1A961-C5F9-46AD-8F73-ACD07092EE6B}" srcId="{441A4E17-C5D6-48AA-A765-F0C2A6E9BD7C}" destId="{50665C25-1085-489E-9AE6-0455F40BA63E}" srcOrd="2" destOrd="0" parTransId="{6B3DBDBB-B7CB-4962-AF9E-C4D2C487DE69}" sibTransId="{F026AF88-EDBB-4470-8958-A38BC81CBD27}"/>
    <dgm:cxn modelId="{E690AC78-EF8E-734E-8B64-602E1C61B7F0}" type="presOf" srcId="{96048CB5-C0F9-6D4D-AF0A-8273E2768A1B}" destId="{918AABEA-04CF-1E4D-B940-A4D079D1A2B3}" srcOrd="0" destOrd="0" presId="urn:microsoft.com/office/officeart/2018/2/layout/IconLabelList"/>
    <dgm:cxn modelId="{7BE8EB9C-0E99-4284-82D5-DFDE5539BB0D}" type="presOf" srcId="{3B0E7238-6A3F-41A4-A1A6-A820A729201D}" destId="{6131C504-3688-468C-AD6F-1FB32AADDFED}" srcOrd="0" destOrd="0" presId="urn:microsoft.com/office/officeart/2018/2/layout/IconLabelList"/>
    <dgm:cxn modelId="{5B4CBDB5-48BF-45D5-902F-FE20A16661E4}" srcId="{441A4E17-C5D6-48AA-A765-F0C2A6E9BD7C}" destId="{A3BDD27B-9E42-40BD-8698-825EBEDBE1D1}" srcOrd="0" destOrd="0" parTransId="{86ADCDB6-20D1-421C-AEBF-E76B35830224}" sibTransId="{7BC7CC45-402D-4CB2-B91E-AD2785BC8BE9}"/>
    <dgm:cxn modelId="{508416C9-F56B-9149-B517-AC2129CBD1D1}" srcId="{441A4E17-C5D6-48AA-A765-F0C2A6E9BD7C}" destId="{96048CB5-C0F9-6D4D-AF0A-8273E2768A1B}" srcOrd="3" destOrd="0" parTransId="{87F9217B-4522-9143-BFED-B6C3CB0A5283}" sibTransId="{619342D0-5182-BA48-8B12-71DECEBD7CD1}"/>
    <dgm:cxn modelId="{57FF81DA-E4A5-4575-A073-EDEBAA8D54CE}" type="presParOf" srcId="{FEA63AB6-1013-4444-879B-EF8B7C1AE422}" destId="{CF5EA729-B719-4AE3-BFF8-5583A214E2AE}" srcOrd="0" destOrd="0" presId="urn:microsoft.com/office/officeart/2018/2/layout/IconLabelList"/>
    <dgm:cxn modelId="{0C9B7AF7-F92C-4FD0-B254-9D661F9E47A3}" type="presParOf" srcId="{CF5EA729-B719-4AE3-BFF8-5583A214E2AE}" destId="{212692C4-CE1F-4621-B832-3844D87AD5C3}" srcOrd="0" destOrd="0" presId="urn:microsoft.com/office/officeart/2018/2/layout/IconLabelList"/>
    <dgm:cxn modelId="{F5DB4FCD-E89B-4DC1-85CC-975056B8AA95}" type="presParOf" srcId="{CF5EA729-B719-4AE3-BFF8-5583A214E2AE}" destId="{C6B40697-2648-4489-B853-92C122B586AC}" srcOrd="1" destOrd="0" presId="urn:microsoft.com/office/officeart/2018/2/layout/IconLabelList"/>
    <dgm:cxn modelId="{A553823B-A1BD-4A23-B5C6-4AE164A295DD}" type="presParOf" srcId="{CF5EA729-B719-4AE3-BFF8-5583A214E2AE}" destId="{AD1AEB7E-E42A-437D-A3B9-77DD58FBD3E2}" srcOrd="2" destOrd="0" presId="urn:microsoft.com/office/officeart/2018/2/layout/IconLabelList"/>
    <dgm:cxn modelId="{AA5E5777-1B4E-4209-A9EA-D8901E926FC6}" type="presParOf" srcId="{FEA63AB6-1013-4444-879B-EF8B7C1AE422}" destId="{39F48AD8-6019-4B05-AEAB-CD1B73D54B3B}" srcOrd="1" destOrd="0" presId="urn:microsoft.com/office/officeart/2018/2/layout/IconLabelList"/>
    <dgm:cxn modelId="{9A7E4CDE-16A4-476C-8394-BD499B061480}" type="presParOf" srcId="{FEA63AB6-1013-4444-879B-EF8B7C1AE422}" destId="{D054407B-335F-468B-A22F-4A92238E4E08}" srcOrd="2" destOrd="0" presId="urn:microsoft.com/office/officeart/2018/2/layout/IconLabelList"/>
    <dgm:cxn modelId="{79A3BC5F-FA82-40B5-8585-91767B3F9492}" type="presParOf" srcId="{D054407B-335F-468B-A22F-4A92238E4E08}" destId="{C1F79C2C-B4FB-478D-86CA-8186D1BFA5FF}" srcOrd="0" destOrd="0" presId="urn:microsoft.com/office/officeart/2018/2/layout/IconLabelList"/>
    <dgm:cxn modelId="{2047AA07-9DBC-41A2-B26A-B10B0E446C78}" type="presParOf" srcId="{D054407B-335F-468B-A22F-4A92238E4E08}" destId="{414A9EF2-F44B-4497-BE2E-7DE9B7397436}" srcOrd="1" destOrd="0" presId="urn:microsoft.com/office/officeart/2018/2/layout/IconLabelList"/>
    <dgm:cxn modelId="{95DAB32B-483C-4A27-B233-DFEF544BE60B}" type="presParOf" srcId="{D054407B-335F-468B-A22F-4A92238E4E08}" destId="{6131C504-3688-468C-AD6F-1FB32AADDFED}" srcOrd="2" destOrd="0" presId="urn:microsoft.com/office/officeart/2018/2/layout/IconLabelList"/>
    <dgm:cxn modelId="{865C343C-B4C4-4965-8390-178B0A41F85F}" type="presParOf" srcId="{FEA63AB6-1013-4444-879B-EF8B7C1AE422}" destId="{6EC50770-D916-4B98-9FC0-7F542436BEF7}" srcOrd="3" destOrd="0" presId="urn:microsoft.com/office/officeart/2018/2/layout/IconLabelList"/>
    <dgm:cxn modelId="{34F7012A-56CF-4301-8079-05FF780C5B02}" type="presParOf" srcId="{FEA63AB6-1013-4444-879B-EF8B7C1AE422}" destId="{1B09171A-DA8C-4777-B18E-A10468A7700A}" srcOrd="4" destOrd="0" presId="urn:microsoft.com/office/officeart/2018/2/layout/IconLabelList"/>
    <dgm:cxn modelId="{693B3965-5FEB-46DA-A8C5-1B8848501042}" type="presParOf" srcId="{1B09171A-DA8C-4777-B18E-A10468A7700A}" destId="{83A733CD-89BA-4042-8C19-CBC30BE81D4C}" srcOrd="0" destOrd="0" presId="urn:microsoft.com/office/officeart/2018/2/layout/IconLabelList"/>
    <dgm:cxn modelId="{22F69DA9-0D26-49C9-9760-4188199245B8}" type="presParOf" srcId="{1B09171A-DA8C-4777-B18E-A10468A7700A}" destId="{FFAA3AFA-722E-4573-A5AD-B5210248457E}" srcOrd="1" destOrd="0" presId="urn:microsoft.com/office/officeart/2018/2/layout/IconLabelList"/>
    <dgm:cxn modelId="{FB274690-E53C-473B-8B7F-726922EF3A3E}" type="presParOf" srcId="{1B09171A-DA8C-4777-B18E-A10468A7700A}" destId="{BBA4CC3A-8848-4D8B-8FC5-425E1D643D14}" srcOrd="2" destOrd="0" presId="urn:microsoft.com/office/officeart/2018/2/layout/IconLabelList"/>
    <dgm:cxn modelId="{B6A4899D-85E4-1444-A4DD-476D6502407E}" type="presParOf" srcId="{FEA63AB6-1013-4444-879B-EF8B7C1AE422}" destId="{34F2F099-A0A5-344E-9A5C-4E04CE46237B}" srcOrd="5" destOrd="0" presId="urn:microsoft.com/office/officeart/2018/2/layout/IconLabelList"/>
    <dgm:cxn modelId="{79762796-2AAF-1A4A-A7FD-58CA789E1BF7}" type="presParOf" srcId="{FEA63AB6-1013-4444-879B-EF8B7C1AE422}" destId="{4FA39FA3-6EE8-F547-8721-83F93BE19432}" srcOrd="6" destOrd="0" presId="urn:microsoft.com/office/officeart/2018/2/layout/IconLabelList"/>
    <dgm:cxn modelId="{465DC35C-BDE5-3648-9696-AC7D67D6AE52}" type="presParOf" srcId="{4FA39FA3-6EE8-F547-8721-83F93BE19432}" destId="{14AD1553-154B-434D-85FE-5176BBC51799}" srcOrd="0" destOrd="0" presId="urn:microsoft.com/office/officeart/2018/2/layout/IconLabelList"/>
    <dgm:cxn modelId="{54752C49-4AD1-AD4B-B3B5-B9D44044BA9C}" type="presParOf" srcId="{4FA39FA3-6EE8-F547-8721-83F93BE19432}" destId="{60D4235D-C723-1D4E-B8D6-3E9DCE1E6110}" srcOrd="1" destOrd="0" presId="urn:microsoft.com/office/officeart/2018/2/layout/IconLabelList"/>
    <dgm:cxn modelId="{A23F6A9A-F89B-AA4D-AA26-98B2EFD40E6A}" type="presParOf" srcId="{4FA39FA3-6EE8-F547-8721-83F93BE19432}" destId="{918AABEA-04CF-1E4D-B940-A4D079D1A2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194A-13B4-A64F-997D-47B8CF9FB1A6}">
      <dsp:nvSpPr>
        <dsp:cNvPr id="0" name=""/>
        <dsp:cNvSpPr/>
      </dsp:nvSpPr>
      <dsp:spPr>
        <a:xfrm>
          <a:off x="0" y="215160"/>
          <a:ext cx="6581776" cy="98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Microservices</a:t>
          </a:r>
        </a:p>
      </dsp:txBody>
      <dsp:txXfrm>
        <a:off x="47976" y="263136"/>
        <a:ext cx="6485824" cy="886847"/>
      </dsp:txXfrm>
    </dsp:sp>
    <dsp:sp modelId="{537D2DF2-6F90-BF48-8D31-C9BFE615DA3A}">
      <dsp:nvSpPr>
        <dsp:cNvPr id="0" name=""/>
        <dsp:cNvSpPr/>
      </dsp:nvSpPr>
      <dsp:spPr>
        <a:xfrm>
          <a:off x="0" y="1318919"/>
          <a:ext cx="6581776" cy="982799"/>
        </a:xfrm>
        <a:prstGeom prst="roundRect">
          <a:avLst/>
        </a:prstGeom>
        <a:solidFill>
          <a:schemeClr val="accent5">
            <a:hueOff val="504810"/>
            <a:satOff val="62"/>
            <a:lumOff val="-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Looking to Pivot from Java</a:t>
          </a:r>
        </a:p>
      </dsp:txBody>
      <dsp:txXfrm>
        <a:off x="47976" y="1366895"/>
        <a:ext cx="6485824" cy="886847"/>
      </dsp:txXfrm>
    </dsp:sp>
    <dsp:sp modelId="{CB4F56B4-80DA-4A44-BE39-9339243DC7E6}">
      <dsp:nvSpPr>
        <dsp:cNvPr id="0" name=""/>
        <dsp:cNvSpPr/>
      </dsp:nvSpPr>
      <dsp:spPr>
        <a:xfrm>
          <a:off x="0" y="2422679"/>
          <a:ext cx="6581776" cy="982799"/>
        </a:xfrm>
        <a:prstGeom prst="roundRect">
          <a:avLst/>
        </a:prstGeom>
        <a:solidFill>
          <a:schemeClr val="accent5">
            <a:hueOff val="1009619"/>
            <a:satOff val="125"/>
            <a:lumOff val="-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Benefits from Concurrency</a:t>
          </a:r>
        </a:p>
      </dsp:txBody>
      <dsp:txXfrm>
        <a:off x="47976" y="2470655"/>
        <a:ext cx="6485824" cy="886847"/>
      </dsp:txXfrm>
    </dsp:sp>
    <dsp:sp modelId="{0E44DBC1-3C1B-814D-9588-DE5774A76591}">
      <dsp:nvSpPr>
        <dsp:cNvPr id="0" name=""/>
        <dsp:cNvSpPr/>
      </dsp:nvSpPr>
      <dsp:spPr>
        <a:xfrm>
          <a:off x="0" y="3526439"/>
          <a:ext cx="6581776" cy="982799"/>
        </a:xfrm>
        <a:prstGeom prst="roundRect">
          <a:avLst/>
        </a:prstGeom>
        <a:solidFill>
          <a:schemeClr val="accent5">
            <a:hueOff val="1514429"/>
            <a:satOff val="187"/>
            <a:lumOff val="-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Quick Spin Up Time</a:t>
          </a:r>
        </a:p>
      </dsp:txBody>
      <dsp:txXfrm>
        <a:off x="47976" y="3574415"/>
        <a:ext cx="6485824" cy="886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692C4-CE1F-4621-B832-3844D87AD5C3}">
      <dsp:nvSpPr>
        <dsp:cNvPr id="0" name=""/>
        <dsp:cNvSpPr/>
      </dsp:nvSpPr>
      <dsp:spPr>
        <a:xfrm>
          <a:off x="663876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AEB7E-E42A-437D-A3B9-77DD58FBD3E2}">
      <dsp:nvSpPr>
        <dsp:cNvPr id="0" name=""/>
        <dsp:cNvSpPr/>
      </dsp:nvSpPr>
      <dsp:spPr>
        <a:xfrm>
          <a:off x="16048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Make</a:t>
          </a:r>
        </a:p>
      </dsp:txBody>
      <dsp:txXfrm>
        <a:off x="16048" y="2145686"/>
        <a:ext cx="2355738" cy="720000"/>
      </dsp:txXfrm>
    </dsp:sp>
    <dsp:sp modelId="{C1F79C2C-B4FB-478D-86CA-8186D1BFA5FF}">
      <dsp:nvSpPr>
        <dsp:cNvPr id="0" name=""/>
        <dsp:cNvSpPr/>
      </dsp:nvSpPr>
      <dsp:spPr>
        <a:xfrm>
          <a:off x="3431868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1C504-3688-468C-AD6F-1FB32AADDFED}">
      <dsp:nvSpPr>
        <dsp:cNvPr id="0" name=""/>
        <dsp:cNvSpPr/>
      </dsp:nvSpPr>
      <dsp:spPr>
        <a:xfrm>
          <a:off x="2784040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Slice</a:t>
          </a:r>
        </a:p>
      </dsp:txBody>
      <dsp:txXfrm>
        <a:off x="2784040" y="2145686"/>
        <a:ext cx="2355738" cy="720000"/>
      </dsp:txXfrm>
    </dsp:sp>
    <dsp:sp modelId="{83A733CD-89BA-4042-8C19-CBC30BE81D4C}">
      <dsp:nvSpPr>
        <dsp:cNvPr id="0" name=""/>
        <dsp:cNvSpPr/>
      </dsp:nvSpPr>
      <dsp:spPr>
        <a:xfrm>
          <a:off x="6199861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4CC3A-8848-4D8B-8FC5-425E1D643D14}">
      <dsp:nvSpPr>
        <dsp:cNvPr id="0" name=""/>
        <dsp:cNvSpPr/>
      </dsp:nvSpPr>
      <dsp:spPr>
        <a:xfrm>
          <a:off x="5552033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Defer</a:t>
          </a:r>
        </a:p>
      </dsp:txBody>
      <dsp:txXfrm>
        <a:off x="5552033" y="2145686"/>
        <a:ext cx="2355738" cy="720000"/>
      </dsp:txXfrm>
    </dsp:sp>
    <dsp:sp modelId="{14AD1553-154B-434D-85FE-5176BBC51799}">
      <dsp:nvSpPr>
        <dsp:cNvPr id="0" name=""/>
        <dsp:cNvSpPr/>
      </dsp:nvSpPr>
      <dsp:spPr>
        <a:xfrm>
          <a:off x="8967853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AABEA-04CF-1E4D-B940-A4D079D1A2B3}">
      <dsp:nvSpPr>
        <dsp:cNvPr id="0" name=""/>
        <dsp:cNvSpPr/>
      </dsp:nvSpPr>
      <dsp:spPr>
        <a:xfrm>
          <a:off x="8320025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Panic</a:t>
          </a:r>
        </a:p>
      </dsp:txBody>
      <dsp:txXfrm>
        <a:off x="8320025" y="2145686"/>
        <a:ext cx="235573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ucproglangcourse.github.io/principles.html" TargetMode="External"/><Relationship Id="rId2" Type="http://schemas.openxmlformats.org/officeDocument/2006/relationships/hyperlink" Target="https://medium.com/hackernoon/why-go-doesnt-have-generics-b40ef9e698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p/0hB2VHE1JCH" TargetMode="External"/><Relationship Id="rId2" Type="http://schemas.openxmlformats.org/officeDocument/2006/relationships/hyperlink" Target="https://play.golang.org/p/wwk4KaHtM1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AF1F-F992-894F-9AD4-3DFEDAB6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GOLANG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14AE-6C4B-4146-A07E-C700229D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COMP471</a:t>
            </a:r>
          </a:p>
        </p:txBody>
      </p: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694612C5-BAD3-4894-882E-9898CFBD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7" r="10866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B8A8-ECEC-7A44-947D-D39B9528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F7F9-6B24-554C-91BA-23C876D0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is rising in popularity – ranked 3</a:t>
            </a:r>
            <a:r>
              <a:rPr lang="en-US" baseline="30000" dirty="0"/>
              <a:t>rd</a:t>
            </a:r>
            <a:r>
              <a:rPr lang="en-US" dirty="0"/>
              <a:t> in languages </a:t>
            </a:r>
            <a:r>
              <a:rPr lang="en-US" dirty="0" err="1"/>
              <a:t>StackOverflow’s</a:t>
            </a:r>
            <a:r>
              <a:rPr lang="en-US" dirty="0"/>
              <a:t> most wanted languages to learn and for good reason!</a:t>
            </a:r>
          </a:p>
          <a:p>
            <a:r>
              <a:rPr lang="en-US" dirty="0"/>
              <a:t>Useful for most applications, optimal for microservices over enterprise systems</a:t>
            </a:r>
          </a:p>
          <a:p>
            <a:r>
              <a:rPr lang="en-US" dirty="0"/>
              <a:t>Low skill floor with a very high skill ceiling</a:t>
            </a:r>
          </a:p>
          <a:p>
            <a:r>
              <a:rPr lang="en-US" dirty="0"/>
              <a:t>Will take questions before I </a:t>
            </a:r>
            <a:r>
              <a:rPr lang="en-US" i="1" dirty="0"/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6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226-F239-C64B-AF3A-8A2B7A28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A423-532A-434C-9A99-0F5891C2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https://medium.com/hackernoon/why-go-doesnt-have-generics-b40ef9e69833</a:t>
            </a:r>
            <a:endParaRPr lang="en-US" dirty="0"/>
          </a:p>
          <a:p>
            <a:r>
              <a:rPr lang="en-US" dirty="0">
                <a:hlinkClick r:id="rId3"/>
              </a:rPr>
              <a:t>http://lucproglangcourse.github.io/principles.html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meritocracy.is</a:t>
            </a:r>
            <a:r>
              <a:rPr lang="en-US" dirty="0"/>
              <a:t>/blog/2021/04/06/golang-why-you-should-learn-go-in-2021/</a:t>
            </a:r>
          </a:p>
        </p:txBody>
      </p:sp>
    </p:spTree>
    <p:extLst>
      <p:ext uri="{BB962C8B-B14F-4D97-AF65-F5344CB8AC3E}">
        <p14:creationId xmlns:p14="http://schemas.microsoft.com/office/powerpoint/2010/main" val="308433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05AB-F613-2C42-A004-2C8FB715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761E-57DC-1F4B-A187-7E60510F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 open sourced in 2009 as Go</a:t>
            </a:r>
          </a:p>
          <a:p>
            <a:r>
              <a:rPr lang="en-US" dirty="0"/>
              <a:t>Created to take advantage of multiprocessors meteoric rise for concurrency</a:t>
            </a:r>
          </a:p>
          <a:p>
            <a:r>
              <a:rPr lang="en-US" dirty="0"/>
              <a:t>Programmers from Google started the project</a:t>
            </a:r>
          </a:p>
          <a:p>
            <a:r>
              <a:rPr lang="en-US" dirty="0"/>
              <a:t>Three generic goals</a:t>
            </a:r>
          </a:p>
          <a:p>
            <a:pPr lvl="1"/>
            <a:r>
              <a:rPr lang="en-US" dirty="0"/>
              <a:t>Enable more tools for programmers</a:t>
            </a:r>
          </a:p>
          <a:p>
            <a:pPr lvl="1"/>
            <a:r>
              <a:rPr lang="en-US" dirty="0"/>
              <a:t>Automate mundane formatting</a:t>
            </a:r>
          </a:p>
          <a:p>
            <a:pPr lvl="1"/>
            <a:r>
              <a:rPr lang="en-US" dirty="0"/>
              <a:t>Removing obstacles for large code bases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GitHub - golang-samples/gopher-vector: Vector data of gopher">
            <a:extLst>
              <a:ext uri="{FF2B5EF4-FFF2-40B4-BE49-F238E27FC236}">
                <a16:creationId xmlns:a16="http://schemas.microsoft.com/office/drawing/2014/main" id="{9517AF43-E095-2D4A-927D-F73C76CF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44" y="4371340"/>
            <a:ext cx="2438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6883-161C-D34C-9BB1-4F17E62E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03FF-C4DD-964C-8D40-775B5379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Competes with C++ and outclasses Java on speed and ease of use versus Python</a:t>
            </a:r>
          </a:p>
          <a:p>
            <a:r>
              <a:rPr lang="en-US" dirty="0"/>
              <a:t>Google still uses Go as well as:</a:t>
            </a:r>
          </a:p>
          <a:p>
            <a:pPr lvl="1"/>
            <a:r>
              <a:rPr lang="en-US" dirty="0"/>
              <a:t>Bitbucket, Adobe, Alaska Airlines, Riot Games, Slack, Stack Exchange, Twitter, Twitch, Netflix, </a:t>
            </a:r>
            <a:r>
              <a:rPr lang="en-US" dirty="0" err="1"/>
              <a:t>Imgur</a:t>
            </a:r>
            <a:r>
              <a:rPr lang="en-US" dirty="0"/>
              <a:t>, IBM, Fetch Rewards…</a:t>
            </a:r>
          </a:p>
          <a:p>
            <a:r>
              <a:rPr lang="en-US" dirty="0"/>
              <a:t>Heavy use of pointers and memory allocation tools</a:t>
            </a:r>
          </a:p>
          <a:p>
            <a:pPr lvl="1"/>
            <a:r>
              <a:rPr lang="en-US" dirty="0"/>
              <a:t>Automatic GC</a:t>
            </a:r>
          </a:p>
          <a:p>
            <a:r>
              <a:rPr lang="en-US" dirty="0"/>
              <a:t>Channels are </a:t>
            </a:r>
            <a:r>
              <a:rPr lang="en-US" dirty="0" err="1"/>
              <a:t>functionalty</a:t>
            </a:r>
            <a:r>
              <a:rPr lang="en-US" dirty="0"/>
              <a:t> to create concurrency </a:t>
            </a:r>
          </a:p>
        </p:txBody>
      </p:sp>
    </p:spTree>
    <p:extLst>
      <p:ext uri="{BB962C8B-B14F-4D97-AF65-F5344CB8AC3E}">
        <p14:creationId xmlns:p14="http://schemas.microsoft.com/office/powerpoint/2010/main" val="1594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1B1DE-3F4F-F944-89DE-C7A14D04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14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hlinkClick r:id="rId2"/>
              </a:rPr>
              <a:t>Code </a:t>
            </a:r>
            <a:r>
              <a:rPr lang="en-US" sz="5400" dirty="0">
                <a:solidFill>
                  <a:schemeClr val="bg1"/>
                </a:solidFill>
                <a:hlinkClick r:id="rId3"/>
              </a:rPr>
              <a:t>sample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A57A5F-E59C-3344-BC29-AB99A04F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19485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478DA9-9146-1745-BF41-25787C6A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450010"/>
            <a:ext cx="10591800" cy="41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7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A5BFE-0DB3-0B46-BDE8-4E9F6EE8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en-US" sz="3400"/>
              <a:t>Classification – What GO has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D1123A-955F-B54C-B491-AA3E2598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>
            <a:normAutofit/>
          </a:bodyPr>
          <a:lstStyle/>
          <a:p>
            <a:r>
              <a:rPr lang="en-US" b="1"/>
              <a:t>Syntactic Consistency</a:t>
            </a:r>
            <a:r>
              <a:rPr lang="en-US"/>
              <a:t>: </a:t>
            </a:r>
            <a:r>
              <a:rPr lang="en-US">
                <a:highlight>
                  <a:srgbClr val="00FFFF"/>
                </a:highlight>
              </a:rPr>
              <a:t>Len() </a:t>
            </a:r>
            <a:r>
              <a:rPr lang="en-US"/>
              <a:t>method works on strings, arrays, and maps</a:t>
            </a:r>
          </a:p>
          <a:p>
            <a:r>
              <a:rPr lang="en-US" b="1"/>
              <a:t>Defense in Depth</a:t>
            </a:r>
            <a:r>
              <a:rPr lang="en-US"/>
              <a:t>: The </a:t>
            </a:r>
            <a:r>
              <a:rPr lang="en-US">
                <a:highlight>
                  <a:srgbClr val="00FFFF"/>
                </a:highlight>
              </a:rPr>
              <a:t>; ok </a:t>
            </a:r>
            <a:r>
              <a:rPr lang="en-US"/>
              <a:t>pattern allows easy error handling and frequent validations</a:t>
            </a:r>
          </a:p>
          <a:p>
            <a:r>
              <a:rPr lang="en-US" b="1"/>
              <a:t>Portable and </a:t>
            </a:r>
            <a:r>
              <a:rPr lang="en-US" b="1" err="1"/>
              <a:t>Compilable</a:t>
            </a:r>
            <a:r>
              <a:rPr lang="en-US"/>
              <a:t>: Can compile binaries for a specific target with just one variable</a:t>
            </a:r>
          </a:p>
          <a:p>
            <a:r>
              <a:rPr lang="en-US" b="1"/>
              <a:t>Built-in commands: </a:t>
            </a:r>
            <a:r>
              <a:rPr lang="en-US">
                <a:highlight>
                  <a:srgbClr val="00FFFF"/>
                </a:highlight>
              </a:rPr>
              <a:t>Go </a:t>
            </a:r>
            <a:r>
              <a:rPr lang="en-US"/>
              <a:t>build, install, test, </a:t>
            </a:r>
            <a:r>
              <a:rPr lang="en-US" err="1"/>
              <a:t>fmt</a:t>
            </a:r>
            <a:r>
              <a:rPr lang="en-US"/>
              <a:t>, mod clean</a:t>
            </a:r>
          </a:p>
          <a:p>
            <a:r>
              <a:rPr lang="en-US" b="1"/>
              <a:t>Structure:</a:t>
            </a:r>
            <a:r>
              <a:rPr lang="en-US"/>
              <a:t> As one example, Go disallows </a:t>
            </a:r>
          </a:p>
          <a:p>
            <a:r>
              <a:rPr lang="en-US">
                <a:highlight>
                  <a:srgbClr val="00FFFF"/>
                </a:highlight>
              </a:rPr>
              <a:t>{</a:t>
            </a:r>
            <a:r>
              <a:rPr lang="en-US" b="1">
                <a:highlight>
                  <a:srgbClr val="00FFFF"/>
                </a:highlight>
              </a:rPr>
              <a:t> </a:t>
            </a:r>
          </a:p>
          <a:p>
            <a:r>
              <a:rPr lang="en-US"/>
              <a:t>      brackets on their own line</a:t>
            </a:r>
          </a:p>
          <a:p>
            <a:r>
              <a:rPr lang="en-US">
                <a:highlight>
                  <a:srgbClr val="00FFFF"/>
                </a:highlight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06004-2010-BC4C-943C-9DC51D7C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Classification – What Go isn’t</a:t>
            </a:r>
          </a:p>
        </p:txBody>
      </p:sp>
      <p:pic>
        <p:nvPicPr>
          <p:cNvPr id="6" name="Picture 4" descr="Many question marks on black background">
            <a:extLst>
              <a:ext uri="{FF2B5EF4-FFF2-40B4-BE49-F238E27FC236}">
                <a16:creationId xmlns:a16="http://schemas.microsoft.com/office/drawing/2014/main" id="{122EA562-0102-409E-94DD-24C64BF9B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6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68B1-0754-B344-ACCC-2BCDAA0C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: Go has no generics on purpose to support simplicity and fast executables, instead can use nested objects </a:t>
            </a:r>
          </a:p>
          <a:p>
            <a:r>
              <a:rPr lang="en-US" b="1" dirty="0"/>
              <a:t>Strictly Object-Oriented: </a:t>
            </a:r>
            <a:r>
              <a:rPr lang="en-US" dirty="0"/>
              <a:t>No type hierarchy makes the objects in Go lightweight and allows a more pythonic style</a:t>
            </a:r>
            <a:endParaRPr lang="en-US" b="1" dirty="0"/>
          </a:p>
          <a:p>
            <a:r>
              <a:rPr lang="en-US" b="1" dirty="0"/>
              <a:t>Functional: </a:t>
            </a:r>
            <a:r>
              <a:rPr lang="en-US" dirty="0"/>
              <a:t>Objects are meant to be created, updated, deleted by GC often. No </a:t>
            </a:r>
            <a:r>
              <a:rPr lang="en-US" dirty="0" err="1"/>
              <a:t>foldLeft</a:t>
            </a:r>
            <a:r>
              <a:rPr lang="en-US" dirty="0"/>
              <a:t> here!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C7007-C64C-1B47-B70B-8090EAE0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When should I use go?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CCFE6-392F-42E9-A481-B3DCC5E29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553585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3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F89CF-B42F-B84F-8939-B7327277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Key Go commands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898C14C-C4AB-45E5-A65A-EE87C8868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8263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20553-EB72-C946-A751-4FE1E2AB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15918"/>
            <a:ext cx="2152103" cy="4272816"/>
          </a:xfrm>
        </p:spPr>
        <p:txBody>
          <a:bodyPr>
            <a:normAutofit/>
          </a:bodyPr>
          <a:lstStyle/>
          <a:p>
            <a:r>
              <a:rPr lang="en-US" sz="2400" dirty="0"/>
              <a:t>Evaluation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31 / 35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88%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DD543-A5CD-4348-8624-8B4E57DB5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D620-B9F9-E348-8C27-C62EB369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180" y="538843"/>
            <a:ext cx="7518024" cy="5758071"/>
          </a:xfrm>
        </p:spPr>
        <p:txBody>
          <a:bodyPr>
            <a:normAutofit/>
          </a:bodyPr>
          <a:lstStyle/>
          <a:p>
            <a:pPr lvl="1"/>
            <a:r>
              <a:rPr lang="en-US" sz="4000"/>
              <a:t>Readability: 4/5</a:t>
            </a:r>
          </a:p>
          <a:p>
            <a:pPr lvl="1"/>
            <a:r>
              <a:rPr lang="en-US" sz="4000"/>
              <a:t>Writability/Productivity: 3/5</a:t>
            </a:r>
          </a:p>
          <a:p>
            <a:pPr lvl="1"/>
            <a:r>
              <a:rPr lang="en-US" sz="4000"/>
              <a:t>Reliability: 5/5</a:t>
            </a:r>
          </a:p>
          <a:p>
            <a:pPr lvl="1"/>
            <a:r>
              <a:rPr lang="en-US" sz="4000"/>
              <a:t>Cost: 4/5</a:t>
            </a:r>
          </a:p>
          <a:p>
            <a:pPr lvl="1"/>
            <a:r>
              <a:rPr lang="en-US" sz="4000"/>
              <a:t>Community: 5/5</a:t>
            </a:r>
          </a:p>
          <a:p>
            <a:pPr lvl="1"/>
            <a:r>
              <a:rPr lang="en-US" sz="4000"/>
              <a:t>Ecosystem: 5/5</a:t>
            </a:r>
          </a:p>
          <a:p>
            <a:pPr lvl="1"/>
            <a:r>
              <a:rPr lang="en-US" sz="4000"/>
              <a:t>Coolness: 5/5</a:t>
            </a:r>
          </a:p>
          <a:p>
            <a:pPr marL="0" indent="0">
              <a:buNone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3427826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4634</TotalTime>
  <Words>396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GOLANG</vt:lpstr>
      <vt:lpstr>Background</vt:lpstr>
      <vt:lpstr>rationale</vt:lpstr>
      <vt:lpstr>Code sample</vt:lpstr>
      <vt:lpstr>Classification – What GO has</vt:lpstr>
      <vt:lpstr>Classification – What Go isn’t</vt:lpstr>
      <vt:lpstr>When should I use go?</vt:lpstr>
      <vt:lpstr>Key Go commands</vt:lpstr>
      <vt:lpstr>Evaluation   31 / 35  88%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Boldt, Nate</dc:creator>
  <cp:lastModifiedBy>Boldt, Nate</cp:lastModifiedBy>
  <cp:revision>7</cp:revision>
  <dcterms:created xsi:type="dcterms:W3CDTF">2021-10-24T19:29:50Z</dcterms:created>
  <dcterms:modified xsi:type="dcterms:W3CDTF">2021-10-28T00:44:37Z</dcterms:modified>
</cp:coreProperties>
</file>