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5918125a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5918125a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305ea43a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8305ea43a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5918125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5918125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0eecee7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0eecee7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0d7c2bc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0d7c2bc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0d7c2bc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80d7c2bc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305ea43a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8305ea43a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305ea43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305ea43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305ea43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305ea43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305ea43a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305ea43a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britannica.com/technology/FORTRAN" TargetMode="External"/><Relationship Id="rId4" Type="http://schemas.openxmlformats.org/officeDocument/2006/relationships/hyperlink" Target="https://www.webopedia.com/definitions/machine-language/" TargetMode="External"/><Relationship Id="rId5" Type="http://schemas.openxmlformats.org/officeDocument/2006/relationships/hyperlink" Target="https://www.youtube.com/watch?v=RrsoM6wVEWE&amp;ab_channel=SayanPanda" TargetMode="External"/><Relationship Id="rId6" Type="http://schemas.openxmlformats.org/officeDocument/2006/relationships/hyperlink" Target="https://fortranwiki.org/fortran/show/HomePage" TargetMode="External"/><Relationship Id="rId7" Type="http://schemas.openxmlformats.org/officeDocument/2006/relationships/hyperlink" Target="https://web.stanford.edu/class/me200c/tutorial_90/09_modules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FORTRAN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Mshari Ghabban and Ryan Hasler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https://www.britannica.com/technology/FORTRAN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https://www.webopedia.com/definitions/machine-language/</a:t>
            </a:r>
            <a:r>
              <a:rPr lang="en"/>
              <a:t>		(figure 0.1)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https://www.youtube.com/watch?v=RrsoM6wVEWE&amp;ab_channel=SayanPanda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(fortran compiler installation)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https://fortranwiki.org/fortran/show/HomePage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https://web.stanford.edu/class/me200c/tutorial_90/09_modules.html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-Any Question?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14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Rationale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03350"/>
            <a:ext cx="5411100" cy="3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FORTRAN stands for FORmula TRANslation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Primarily used in scientific computing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Created in 1954 by John Backus and a team of IBM employees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Released commercially in 1957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Rationale behind it's development?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Writing programs in first and second generation programming languages took a </a:t>
            </a:r>
            <a:r>
              <a:rPr lang="en"/>
              <a:t>significant</a:t>
            </a:r>
            <a:r>
              <a:rPr lang="en"/>
              <a:t> amount of time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</a:t>
            </a:r>
            <a:r>
              <a:rPr lang="en"/>
              <a:t>he readability/</a:t>
            </a:r>
            <a:r>
              <a:rPr lang="en"/>
              <a:t>writability</a:t>
            </a:r>
            <a:r>
              <a:rPr lang="en"/>
              <a:t> of FORTRAN was believed to make the development process faster (it did)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1475" y="1842075"/>
            <a:ext cx="2790825" cy="2028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>
            <a:stCxn id="64" idx="2"/>
          </p:cNvCxnSpPr>
          <p:nvPr/>
        </p:nvCxnSpPr>
        <p:spPr>
          <a:xfrm>
            <a:off x="6035450" y="1915300"/>
            <a:ext cx="645000" cy="29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4"/>
          <p:cNvSpPr txBox="1"/>
          <p:nvPr/>
        </p:nvSpPr>
        <p:spPr>
          <a:xfrm>
            <a:off x="8580225" y="3042850"/>
            <a:ext cx="4788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8553225" y="2648875"/>
            <a:ext cx="5328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</a:t>
            </a:r>
            <a:endParaRPr/>
          </a:p>
        </p:txBody>
      </p:sp>
      <p:cxnSp>
        <p:nvCxnSpPr>
          <p:cNvPr id="67" name="Google Shape;67;p14"/>
          <p:cNvCxnSpPr>
            <a:stCxn id="66" idx="2"/>
          </p:cNvCxnSpPr>
          <p:nvPr/>
        </p:nvCxnSpPr>
        <p:spPr>
          <a:xfrm flipH="1">
            <a:off x="8333025" y="2919175"/>
            <a:ext cx="486600" cy="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>
            <a:stCxn id="65" idx="2"/>
          </p:cNvCxnSpPr>
          <p:nvPr/>
        </p:nvCxnSpPr>
        <p:spPr>
          <a:xfrm flipH="1">
            <a:off x="8479725" y="3313150"/>
            <a:ext cx="339900" cy="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4"/>
          <p:cNvSpPr txBox="1"/>
          <p:nvPr/>
        </p:nvSpPr>
        <p:spPr>
          <a:xfrm>
            <a:off x="5769050" y="1645000"/>
            <a:ext cx="5328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7259600" y="3809125"/>
            <a:ext cx="6873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figure</a:t>
            </a:r>
            <a:r>
              <a:rPr lang="en" sz="700"/>
              <a:t> 0.1</a:t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Releases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FORTRAN II (1958)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Added subroutines and functions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Data types included: Integer, Real, Complex, and Double Precision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FORTRAN IV (1962)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Removed machine-dependent features that made code unportable from machine to machine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Added new features: Logical data type, boolean expressions, logical IF statement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FORTRAN 66 (1966)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first version of FORTRAN that was defined by a formal standard by ASA now ANSI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Largely based on FORTRAN IV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FORTRAN 90 (1991)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Introduced inline comments, recursive procedures, structured data types, dynamic memory allocation, pointer attribute, and pointer assignment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FORTRAN 2008 (2010)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Standardized Coarray Fortran - a parallel execution model for arrays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Sample and Live Demo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788" y="1105438"/>
            <a:ext cx="7964424" cy="351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and Taxonomy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Early releases of FORTRAN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Fortran is primarily an imperative programming language in which one explicitly writes a series of statements that change the program’s state.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Procedural programming- In Fortran you can define subroutines and functions to perform tasks and manipulate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Later releases of FORTRAN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Later versions of Fortran enable more structured programming, many control structures were introduced in Fortran 90.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Concurrent programming- Fortran 2008 standardized Coarray Fortran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Object-oriented programming- OOP paradigm was introduced in Fortran 2003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Functional programming- Not really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Design Principles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Abstraction: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-Fortran has always historically been a language that focused on procedural abstraction, allowing users to capture specific tasks computations.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-Modern Fortran versions introduced more advanced data abstraction allowing users to define complex data structures.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Security: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Fortran does have security issues, but it is less than other languages like C, the language has made strides in type safety and memory management in its newer versions.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Structure: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The evolution of Fortran overtime has shown a transition from a language with limited constructs to one that supports evolution.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Readability: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-Modern versions of Fortran are straightforward and readable.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-Language is less cluttered while using special symbols in comparison to languages like C, C++…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Writability/Productivity: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-Modern Fortran introduced array operations and data structures which is helpful and positive for writability/productivity.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-The readability/writability of Fortran was believed to make the development process faster and was originally designed for numerical and scientific computation.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Reliability: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-Has been used for critical applications for years indicating major trust and reliability.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pt.2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Cost: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-Many open-source Fortran compilers are available like GNU Fortran Compiler and Intel oneAPI.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-Considering the longevity of the language there are many resources and experts available.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Ecosystem: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-Many libraries and tools have been added over time.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-collaboration and integration with other languages is accessible benefiting the ecosystem.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</a:rPr>
              <a:t>Pros: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38">
                <a:solidFill>
                  <a:srgbClr val="040C28"/>
                </a:solidFill>
              </a:rPr>
              <a:t>-Made code comprehensible to people with expertise in fields other than computing, opening programming to mathematicians and scientists</a:t>
            </a:r>
            <a:r>
              <a:rPr lang="en" sz="1338">
                <a:solidFill>
                  <a:srgbClr val="4D5156"/>
                </a:solidFill>
                <a:highlight>
                  <a:srgbClr val="FFFFFF"/>
                </a:highlight>
              </a:rPr>
              <a:t>.</a:t>
            </a:r>
            <a:endParaRPr sz="1338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38">
                <a:solidFill>
                  <a:srgbClr val="4D5156"/>
                </a:solidFill>
                <a:highlight>
                  <a:srgbClr val="FFFFFF"/>
                </a:highlight>
              </a:rPr>
              <a:t>-</a:t>
            </a:r>
            <a:r>
              <a:rPr lang="en" sz="1338">
                <a:solidFill>
                  <a:srgbClr val="4D5156"/>
                </a:solidFill>
                <a:highlight>
                  <a:srgbClr val="FFFFFF"/>
                </a:highlight>
              </a:rPr>
              <a:t>F</a:t>
            </a:r>
            <a:r>
              <a:rPr lang="en" sz="1338">
                <a:solidFill>
                  <a:schemeClr val="dk1"/>
                </a:solidFill>
              </a:rPr>
              <a:t>ortran can interoperate with other languages, especially C and C++.</a:t>
            </a:r>
            <a:endParaRPr sz="133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38">
                <a:solidFill>
                  <a:srgbClr val="4D5156"/>
                </a:solidFill>
                <a:highlight>
                  <a:srgbClr val="FFFFFF"/>
                </a:highlight>
              </a:rPr>
              <a:t>-</a:t>
            </a:r>
            <a:r>
              <a:rPr lang="en" sz="1338">
                <a:solidFill>
                  <a:srgbClr val="1F1F1F"/>
                </a:solidFill>
                <a:highlight>
                  <a:srgbClr val="FFFFFF"/>
                </a:highlight>
              </a:rPr>
              <a:t>Being one of the oldest programming language proves the reliability and longevity of Fortran.</a:t>
            </a:r>
            <a:endParaRPr sz="1338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</a:rPr>
              <a:t>Cons: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090"/>
              <a:buFont typeface="Arial"/>
              <a:buNone/>
            </a:pPr>
            <a:r>
              <a:rPr lang="en" sz="1308">
                <a:solidFill>
                  <a:schemeClr val="dk1"/>
                </a:solidFill>
              </a:rPr>
              <a:t>-Older versions of Fortran had some features that could lead to bugs, but the issues have been addressed.</a:t>
            </a:r>
            <a:endParaRPr sz="13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090"/>
              <a:buFont typeface="Arial"/>
              <a:buNone/>
            </a:pPr>
            <a:r>
              <a:rPr lang="en" sz="1308">
                <a:solidFill>
                  <a:schemeClr val="dk1"/>
                </a:solidFill>
              </a:rPr>
              <a:t> </a:t>
            </a:r>
            <a:endParaRPr sz="13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090"/>
              <a:buFont typeface="Arial"/>
              <a:buNone/>
            </a:pPr>
            <a:r>
              <a:rPr lang="en" sz="1308">
                <a:solidFill>
                  <a:schemeClr val="dk1"/>
                </a:solidFill>
              </a:rPr>
              <a:t>-Compared to more recent languages, Fortran's ecosystem can be viewed as less cool and vibrant.</a:t>
            </a:r>
            <a:endParaRPr sz="13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