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1"/>
  </p:notesMasterIdLst>
  <p:sldIdLst>
    <p:sldId id="256" r:id="rId2"/>
    <p:sldId id="263" r:id="rId3"/>
    <p:sldId id="267" r:id="rId4"/>
    <p:sldId id="264" r:id="rId5"/>
    <p:sldId id="265" r:id="rId6"/>
    <p:sldId id="258" r:id="rId7"/>
    <p:sldId id="261" r:id="rId8"/>
    <p:sldId id="259"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9523A-5007-4143-BA40-877AE4DCFE70}" v="39" dt="2021-10-03T23:37:55.428"/>
    <p1510:client id="{4F5D7BE4-673A-B94C-A912-BDFA20A17224}" v="1246" dt="2021-10-05T19:40:54.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 Sam" userId="a9fae956-9bd2-41c9-a04f-e72e98a882d0" providerId="ADAL" clId="{20C9523A-5007-4143-BA40-877AE4DCFE70}"/>
    <pc:docChg chg="undo custSel addSld delSld modSld">
      <pc:chgData name="Shaw, Sam" userId="a9fae956-9bd2-41c9-a04f-e72e98a882d0" providerId="ADAL" clId="{20C9523A-5007-4143-BA40-877AE4DCFE70}" dt="2021-10-03T23:37:55.428" v="931" actId="20577"/>
      <pc:docMkLst>
        <pc:docMk/>
      </pc:docMkLst>
      <pc:sldChg chg="modSp del mod">
        <pc:chgData name="Shaw, Sam" userId="a9fae956-9bd2-41c9-a04f-e72e98a882d0" providerId="ADAL" clId="{20C9523A-5007-4143-BA40-877AE4DCFE70}" dt="2021-09-23T17:07:10.710" v="89" actId="47"/>
        <pc:sldMkLst>
          <pc:docMk/>
          <pc:sldMk cId="379698875" sldId="257"/>
        </pc:sldMkLst>
        <pc:spChg chg="mod">
          <ac:chgData name="Shaw, Sam" userId="a9fae956-9bd2-41c9-a04f-e72e98a882d0" providerId="ADAL" clId="{20C9523A-5007-4143-BA40-877AE4DCFE70}" dt="2021-09-23T17:07:03.592" v="88" actId="20577"/>
          <ac:spMkLst>
            <pc:docMk/>
            <pc:sldMk cId="379698875" sldId="257"/>
            <ac:spMk id="2" creationId="{9F37572C-CF02-400F-B609-054ECA30DBF0}"/>
          </ac:spMkLst>
        </pc:spChg>
      </pc:sldChg>
      <pc:sldChg chg="modSp add mod modNotesTx">
        <pc:chgData name="Shaw, Sam" userId="a9fae956-9bd2-41c9-a04f-e72e98a882d0" providerId="ADAL" clId="{20C9523A-5007-4143-BA40-877AE4DCFE70}" dt="2021-09-27T13:07:38.140" v="892" actId="20577"/>
        <pc:sldMkLst>
          <pc:docMk/>
          <pc:sldMk cId="147755396" sldId="258"/>
        </pc:sldMkLst>
        <pc:spChg chg="mod">
          <ac:chgData name="Shaw, Sam" userId="a9fae956-9bd2-41c9-a04f-e72e98a882d0" providerId="ADAL" clId="{20C9523A-5007-4143-BA40-877AE4DCFE70}" dt="2021-09-23T16:52:26.655" v="30" actId="20577"/>
          <ac:spMkLst>
            <pc:docMk/>
            <pc:sldMk cId="147755396" sldId="258"/>
            <ac:spMk id="2" creationId="{9F37572C-CF02-400F-B609-054ECA30DBF0}"/>
          </ac:spMkLst>
        </pc:spChg>
        <pc:spChg chg="mod">
          <ac:chgData name="Shaw, Sam" userId="a9fae956-9bd2-41c9-a04f-e72e98a882d0" providerId="ADAL" clId="{20C9523A-5007-4143-BA40-877AE4DCFE70}" dt="2021-09-27T13:07:09.992" v="764" actId="20577"/>
          <ac:spMkLst>
            <pc:docMk/>
            <pc:sldMk cId="147755396" sldId="258"/>
            <ac:spMk id="3" creationId="{E597E0F8-EB9C-4717-8750-65F8F56CAD42}"/>
          </ac:spMkLst>
        </pc:spChg>
      </pc:sldChg>
      <pc:sldChg chg="modSp add mod">
        <pc:chgData name="Shaw, Sam" userId="a9fae956-9bd2-41c9-a04f-e72e98a882d0" providerId="ADAL" clId="{20C9523A-5007-4143-BA40-877AE4DCFE70}" dt="2021-09-23T16:52:37.344" v="38" actId="20577"/>
        <pc:sldMkLst>
          <pc:docMk/>
          <pc:sldMk cId="3577229845" sldId="259"/>
        </pc:sldMkLst>
        <pc:spChg chg="mod">
          <ac:chgData name="Shaw, Sam" userId="a9fae956-9bd2-41c9-a04f-e72e98a882d0" providerId="ADAL" clId="{20C9523A-5007-4143-BA40-877AE4DCFE70}" dt="2021-09-23T16:52:37.344" v="38" actId="20577"/>
          <ac:spMkLst>
            <pc:docMk/>
            <pc:sldMk cId="3577229845" sldId="259"/>
            <ac:spMk id="2" creationId="{9F37572C-CF02-400F-B609-054ECA30DBF0}"/>
          </ac:spMkLst>
        </pc:spChg>
      </pc:sldChg>
      <pc:sldChg chg="modSp add mod">
        <pc:chgData name="Shaw, Sam" userId="a9fae956-9bd2-41c9-a04f-e72e98a882d0" providerId="ADAL" clId="{20C9523A-5007-4143-BA40-877AE4DCFE70}" dt="2021-09-23T16:52:47.783" v="49" actId="20577"/>
        <pc:sldMkLst>
          <pc:docMk/>
          <pc:sldMk cId="3560747271" sldId="260"/>
        </pc:sldMkLst>
        <pc:spChg chg="mod">
          <ac:chgData name="Shaw, Sam" userId="a9fae956-9bd2-41c9-a04f-e72e98a882d0" providerId="ADAL" clId="{20C9523A-5007-4143-BA40-877AE4DCFE70}" dt="2021-09-23T16:52:47.783" v="49" actId="20577"/>
          <ac:spMkLst>
            <pc:docMk/>
            <pc:sldMk cId="3560747271" sldId="260"/>
            <ac:spMk id="2" creationId="{9F37572C-CF02-400F-B609-054ECA30DBF0}"/>
          </ac:spMkLst>
        </pc:spChg>
      </pc:sldChg>
      <pc:sldChg chg="modSp add mod">
        <pc:chgData name="Shaw, Sam" userId="a9fae956-9bd2-41c9-a04f-e72e98a882d0" providerId="ADAL" clId="{20C9523A-5007-4143-BA40-877AE4DCFE70}" dt="2021-09-23T16:52:55.589" v="61" actId="20577"/>
        <pc:sldMkLst>
          <pc:docMk/>
          <pc:sldMk cId="983510311" sldId="261"/>
        </pc:sldMkLst>
        <pc:spChg chg="mod">
          <ac:chgData name="Shaw, Sam" userId="a9fae956-9bd2-41c9-a04f-e72e98a882d0" providerId="ADAL" clId="{20C9523A-5007-4143-BA40-877AE4DCFE70}" dt="2021-09-23T16:52:55.589" v="61" actId="20577"/>
          <ac:spMkLst>
            <pc:docMk/>
            <pc:sldMk cId="983510311" sldId="261"/>
            <ac:spMk id="2" creationId="{9F37572C-CF02-400F-B609-054ECA30DBF0}"/>
          </ac:spMkLst>
        </pc:spChg>
      </pc:sldChg>
      <pc:sldChg chg="modSp add mod">
        <pc:chgData name="Shaw, Sam" userId="a9fae956-9bd2-41c9-a04f-e72e98a882d0" providerId="ADAL" clId="{20C9523A-5007-4143-BA40-877AE4DCFE70}" dt="2021-09-23T17:17:43.083" v="460" actId="20577"/>
        <pc:sldMkLst>
          <pc:docMk/>
          <pc:sldMk cId="427513948" sldId="262"/>
        </pc:sldMkLst>
        <pc:spChg chg="mod">
          <ac:chgData name="Shaw, Sam" userId="a9fae956-9bd2-41c9-a04f-e72e98a882d0" providerId="ADAL" clId="{20C9523A-5007-4143-BA40-877AE4DCFE70}" dt="2021-09-23T17:05:47.903" v="69" actId="20577"/>
          <ac:spMkLst>
            <pc:docMk/>
            <pc:sldMk cId="427513948" sldId="262"/>
            <ac:spMk id="2" creationId="{9F37572C-CF02-400F-B609-054ECA30DBF0}"/>
          </ac:spMkLst>
        </pc:spChg>
        <pc:spChg chg="mod">
          <ac:chgData name="Shaw, Sam" userId="a9fae956-9bd2-41c9-a04f-e72e98a882d0" providerId="ADAL" clId="{20C9523A-5007-4143-BA40-877AE4DCFE70}" dt="2021-09-23T17:17:43.083" v="460" actId="20577"/>
          <ac:spMkLst>
            <pc:docMk/>
            <pc:sldMk cId="427513948" sldId="262"/>
            <ac:spMk id="3" creationId="{E597E0F8-EB9C-4717-8750-65F8F56CAD42}"/>
          </ac:spMkLst>
        </pc:spChg>
      </pc:sldChg>
      <pc:sldChg chg="addSp delSp modSp add mod modNotesTx">
        <pc:chgData name="Shaw, Sam" userId="a9fae956-9bd2-41c9-a04f-e72e98a882d0" providerId="ADAL" clId="{20C9523A-5007-4143-BA40-877AE4DCFE70}" dt="2021-09-23T17:27:46.738" v="709" actId="1076"/>
        <pc:sldMkLst>
          <pc:docMk/>
          <pc:sldMk cId="738310862" sldId="263"/>
        </pc:sldMkLst>
        <pc:spChg chg="mod">
          <ac:chgData name="Shaw, Sam" userId="a9fae956-9bd2-41c9-a04f-e72e98a882d0" providerId="ADAL" clId="{20C9523A-5007-4143-BA40-877AE4DCFE70}" dt="2021-09-23T17:14:25.218" v="348" actId="20577"/>
          <ac:spMkLst>
            <pc:docMk/>
            <pc:sldMk cId="738310862" sldId="263"/>
            <ac:spMk id="3" creationId="{E597E0F8-EB9C-4717-8750-65F8F56CAD42}"/>
          </ac:spMkLst>
        </pc:spChg>
        <pc:picChg chg="add del mod">
          <ac:chgData name="Shaw, Sam" userId="a9fae956-9bd2-41c9-a04f-e72e98a882d0" providerId="ADAL" clId="{20C9523A-5007-4143-BA40-877AE4DCFE70}" dt="2021-09-23T17:07:41.211" v="94" actId="478"/>
          <ac:picMkLst>
            <pc:docMk/>
            <pc:sldMk cId="738310862" sldId="263"/>
            <ac:picMk id="1026" creationId="{DE781F36-3486-4927-A8E1-A54C62304D45}"/>
          </ac:picMkLst>
        </pc:picChg>
        <pc:picChg chg="add del mod">
          <ac:chgData name="Shaw, Sam" userId="a9fae956-9bd2-41c9-a04f-e72e98a882d0" providerId="ADAL" clId="{20C9523A-5007-4143-BA40-877AE4DCFE70}" dt="2021-09-23T17:08:11.668" v="100" actId="21"/>
          <ac:picMkLst>
            <pc:docMk/>
            <pc:sldMk cId="738310862" sldId="263"/>
            <ac:picMk id="1028" creationId="{D22C34AC-F006-4F0A-8315-CF6D823FF092}"/>
          </ac:picMkLst>
        </pc:picChg>
        <pc:picChg chg="add mod">
          <ac:chgData name="Shaw, Sam" userId="a9fae956-9bd2-41c9-a04f-e72e98a882d0" providerId="ADAL" clId="{20C9523A-5007-4143-BA40-877AE4DCFE70}" dt="2021-09-23T17:27:46.738" v="709" actId="1076"/>
          <ac:picMkLst>
            <pc:docMk/>
            <pc:sldMk cId="738310862" sldId="263"/>
            <ac:picMk id="1030" creationId="{320FFFD5-6AF3-45E8-81A7-7D4A800921D5}"/>
          </ac:picMkLst>
        </pc:picChg>
      </pc:sldChg>
      <pc:sldChg chg="modSp add mod">
        <pc:chgData name="Shaw, Sam" userId="a9fae956-9bd2-41c9-a04f-e72e98a882d0" providerId="ADAL" clId="{20C9523A-5007-4143-BA40-877AE4DCFE70}" dt="2021-09-23T17:20:18.262" v="496" actId="20577"/>
        <pc:sldMkLst>
          <pc:docMk/>
          <pc:sldMk cId="865000866" sldId="264"/>
        </pc:sldMkLst>
        <pc:spChg chg="mod">
          <ac:chgData name="Shaw, Sam" userId="a9fae956-9bd2-41c9-a04f-e72e98a882d0" providerId="ADAL" clId="{20C9523A-5007-4143-BA40-877AE4DCFE70}" dt="2021-09-23T17:20:18.262" v="496" actId="20577"/>
          <ac:spMkLst>
            <pc:docMk/>
            <pc:sldMk cId="865000866" sldId="264"/>
            <ac:spMk id="2" creationId="{9F37572C-CF02-400F-B609-054ECA30DBF0}"/>
          </ac:spMkLst>
        </pc:spChg>
        <pc:spChg chg="mod">
          <ac:chgData name="Shaw, Sam" userId="a9fae956-9bd2-41c9-a04f-e72e98a882d0" providerId="ADAL" clId="{20C9523A-5007-4143-BA40-877AE4DCFE70}" dt="2021-09-23T17:20:11.245" v="470" actId="20577"/>
          <ac:spMkLst>
            <pc:docMk/>
            <pc:sldMk cId="865000866" sldId="264"/>
            <ac:spMk id="3" creationId="{E597E0F8-EB9C-4717-8750-65F8F56CAD42}"/>
          </ac:spMkLst>
        </pc:spChg>
      </pc:sldChg>
      <pc:sldChg chg="modSp add mod modNotesTx">
        <pc:chgData name="Shaw, Sam" userId="a9fae956-9bd2-41c9-a04f-e72e98a882d0" providerId="ADAL" clId="{20C9523A-5007-4143-BA40-877AE4DCFE70}" dt="2021-10-03T23:37:55.428" v="931" actId="20577"/>
        <pc:sldMkLst>
          <pc:docMk/>
          <pc:sldMk cId="3114713655" sldId="265"/>
        </pc:sldMkLst>
        <pc:spChg chg="mod">
          <ac:chgData name="Shaw, Sam" userId="a9fae956-9bd2-41c9-a04f-e72e98a882d0" providerId="ADAL" clId="{20C9523A-5007-4143-BA40-877AE4DCFE70}" dt="2021-10-03T23:36:20.006" v="908" actId="20577"/>
          <ac:spMkLst>
            <pc:docMk/>
            <pc:sldMk cId="3114713655" sldId="265"/>
            <ac:spMk id="2" creationId="{9F37572C-CF02-400F-B609-054ECA30DBF0}"/>
          </ac:spMkLst>
        </pc:spChg>
      </pc:sldChg>
      <pc:sldChg chg="add del">
        <pc:chgData name="Shaw, Sam" userId="a9fae956-9bd2-41c9-a04f-e72e98a882d0" providerId="ADAL" clId="{20C9523A-5007-4143-BA40-877AE4DCFE70}" dt="2021-10-03T23:36:12.795" v="894" actId="47"/>
        <pc:sldMkLst>
          <pc:docMk/>
          <pc:sldMk cId="3549353451" sldId="265"/>
        </pc:sldMkLst>
      </pc:sldChg>
    </pc:docChg>
  </pc:docChgLst>
  <pc:docChgLst>
    <pc:chgData name="Shaw, Sam" userId="a9fae956-9bd2-41c9-a04f-e72e98a882d0" providerId="ADAL" clId="{4F5D7BE4-673A-B94C-A912-BDFA20A17224}"/>
    <pc:docChg chg="undo custSel addSld delSld modSld">
      <pc:chgData name="Shaw, Sam" userId="a9fae956-9bd2-41c9-a04f-e72e98a882d0" providerId="ADAL" clId="{4F5D7BE4-673A-B94C-A912-BDFA20A17224}" dt="2021-10-05T19:40:54.484" v="2685" actId="20577"/>
      <pc:docMkLst>
        <pc:docMk/>
      </pc:docMkLst>
      <pc:sldChg chg="modSp mod">
        <pc:chgData name="Shaw, Sam" userId="a9fae956-9bd2-41c9-a04f-e72e98a882d0" providerId="ADAL" clId="{4F5D7BE4-673A-B94C-A912-BDFA20A17224}" dt="2021-10-05T18:59:58.696" v="1674" actId="20577"/>
        <pc:sldMkLst>
          <pc:docMk/>
          <pc:sldMk cId="147755396" sldId="258"/>
        </pc:sldMkLst>
        <pc:spChg chg="mod">
          <ac:chgData name="Shaw, Sam" userId="a9fae956-9bd2-41c9-a04f-e72e98a882d0" providerId="ADAL" clId="{4F5D7BE4-673A-B94C-A912-BDFA20A17224}" dt="2021-10-05T18:59:58.696" v="1674" actId="20577"/>
          <ac:spMkLst>
            <pc:docMk/>
            <pc:sldMk cId="147755396" sldId="258"/>
            <ac:spMk id="3" creationId="{E597E0F8-EB9C-4717-8750-65F8F56CAD42}"/>
          </ac:spMkLst>
        </pc:spChg>
      </pc:sldChg>
      <pc:sldChg chg="addSp delSp modSp mod modNotesTx">
        <pc:chgData name="Shaw, Sam" userId="a9fae956-9bd2-41c9-a04f-e72e98a882d0" providerId="ADAL" clId="{4F5D7BE4-673A-B94C-A912-BDFA20A17224}" dt="2021-10-05T19:24:41.742" v="2481" actId="20577"/>
        <pc:sldMkLst>
          <pc:docMk/>
          <pc:sldMk cId="3577229845" sldId="259"/>
        </pc:sldMkLst>
        <pc:spChg chg="mod">
          <ac:chgData name="Shaw, Sam" userId="a9fae956-9bd2-41c9-a04f-e72e98a882d0" providerId="ADAL" clId="{4F5D7BE4-673A-B94C-A912-BDFA20A17224}" dt="2021-10-05T19:21:22.117" v="2426" actId="20577"/>
          <ac:spMkLst>
            <pc:docMk/>
            <pc:sldMk cId="3577229845" sldId="259"/>
            <ac:spMk id="2" creationId="{9F37572C-CF02-400F-B609-054ECA30DBF0}"/>
          </ac:spMkLst>
        </pc:spChg>
        <pc:spChg chg="del">
          <ac:chgData name="Shaw, Sam" userId="a9fae956-9bd2-41c9-a04f-e72e98a882d0" providerId="ADAL" clId="{4F5D7BE4-673A-B94C-A912-BDFA20A17224}" dt="2021-10-01T21:29:59.830" v="1006" actId="478"/>
          <ac:spMkLst>
            <pc:docMk/>
            <pc:sldMk cId="3577229845" sldId="259"/>
            <ac:spMk id="3" creationId="{E597E0F8-EB9C-4717-8750-65F8F56CAD42}"/>
          </ac:spMkLst>
        </pc:spChg>
        <pc:spChg chg="add mod">
          <ac:chgData name="Shaw, Sam" userId="a9fae956-9bd2-41c9-a04f-e72e98a882d0" providerId="ADAL" clId="{4F5D7BE4-673A-B94C-A912-BDFA20A17224}" dt="2021-10-01T21:38:43.974" v="1464" actId="242"/>
          <ac:spMkLst>
            <pc:docMk/>
            <pc:sldMk cId="3577229845" sldId="259"/>
            <ac:spMk id="5" creationId="{B3BDCE06-505E-0642-844F-C9AB8623B775}"/>
          </ac:spMkLst>
        </pc:spChg>
        <pc:spChg chg="add mod">
          <ac:chgData name="Shaw, Sam" userId="a9fae956-9bd2-41c9-a04f-e72e98a882d0" providerId="ADAL" clId="{4F5D7BE4-673A-B94C-A912-BDFA20A17224}" dt="2021-10-01T21:38:43.974" v="1464" actId="242"/>
          <ac:spMkLst>
            <pc:docMk/>
            <pc:sldMk cId="3577229845" sldId="259"/>
            <ac:spMk id="6" creationId="{2884FAA3-494F-1F45-8ADB-495B91C223BE}"/>
          </ac:spMkLst>
        </pc:spChg>
        <pc:spChg chg="add del mod">
          <ac:chgData name="Shaw, Sam" userId="a9fae956-9bd2-41c9-a04f-e72e98a882d0" providerId="ADAL" clId="{4F5D7BE4-673A-B94C-A912-BDFA20A17224}" dt="2021-10-01T21:30:45.898" v="1056" actId="478"/>
          <ac:spMkLst>
            <pc:docMk/>
            <pc:sldMk cId="3577229845" sldId="259"/>
            <ac:spMk id="7" creationId="{FD825BAB-7640-5A48-A2E8-370F8141E89C}"/>
          </ac:spMkLst>
        </pc:spChg>
        <pc:spChg chg="add del mod">
          <ac:chgData name="Shaw, Sam" userId="a9fae956-9bd2-41c9-a04f-e72e98a882d0" providerId="ADAL" clId="{4F5D7BE4-673A-B94C-A912-BDFA20A17224}" dt="2021-10-01T21:30:53.304" v="1062" actId="478"/>
          <ac:spMkLst>
            <pc:docMk/>
            <pc:sldMk cId="3577229845" sldId="259"/>
            <ac:spMk id="8" creationId="{8BC0461D-E7B3-4A46-B4F0-A11ED248C010}"/>
          </ac:spMkLst>
        </pc:spChg>
        <pc:spChg chg="add mod">
          <ac:chgData name="Shaw, Sam" userId="a9fae956-9bd2-41c9-a04f-e72e98a882d0" providerId="ADAL" clId="{4F5D7BE4-673A-B94C-A912-BDFA20A17224}" dt="2021-10-05T18:55:35.472" v="1508" actId="20577"/>
          <ac:spMkLst>
            <pc:docMk/>
            <pc:sldMk cId="3577229845" sldId="259"/>
            <ac:spMk id="9" creationId="{1BAF15C1-69CF-E540-B8C5-AE447ADCD1AF}"/>
          </ac:spMkLst>
        </pc:spChg>
        <pc:spChg chg="add mod">
          <ac:chgData name="Shaw, Sam" userId="a9fae956-9bd2-41c9-a04f-e72e98a882d0" providerId="ADAL" clId="{4F5D7BE4-673A-B94C-A912-BDFA20A17224}" dt="2021-10-05T18:57:15.230" v="1670" actId="20577"/>
          <ac:spMkLst>
            <pc:docMk/>
            <pc:sldMk cId="3577229845" sldId="259"/>
            <ac:spMk id="10" creationId="{7E8358EC-150D-F647-9222-93178FAD1B02}"/>
          </ac:spMkLst>
        </pc:spChg>
        <pc:spChg chg="add del mod">
          <ac:chgData name="Shaw, Sam" userId="a9fae956-9bd2-41c9-a04f-e72e98a882d0" providerId="ADAL" clId="{4F5D7BE4-673A-B94C-A912-BDFA20A17224}" dt="2021-10-01T21:31:33.902" v="1103" actId="478"/>
          <ac:spMkLst>
            <pc:docMk/>
            <pc:sldMk cId="3577229845" sldId="259"/>
            <ac:spMk id="11" creationId="{44398A05-6CFD-5D48-9F4D-1CB7952CB94E}"/>
          </ac:spMkLst>
        </pc:spChg>
        <pc:spChg chg="add mod">
          <ac:chgData name="Shaw, Sam" userId="a9fae956-9bd2-41c9-a04f-e72e98a882d0" providerId="ADAL" clId="{4F5D7BE4-673A-B94C-A912-BDFA20A17224}" dt="2021-10-05T18:57:18.081" v="1672" actId="20577"/>
          <ac:spMkLst>
            <pc:docMk/>
            <pc:sldMk cId="3577229845" sldId="259"/>
            <ac:spMk id="12" creationId="{B8DBBB9F-19CC-0A43-943D-7FF56E65290E}"/>
          </ac:spMkLst>
        </pc:spChg>
      </pc:sldChg>
      <pc:sldChg chg="addSp delSp modSp del mod">
        <pc:chgData name="Shaw, Sam" userId="a9fae956-9bd2-41c9-a04f-e72e98a882d0" providerId="ADAL" clId="{4F5D7BE4-673A-B94C-A912-BDFA20A17224}" dt="2021-10-05T19:23:59.736" v="2455" actId="2696"/>
        <pc:sldMkLst>
          <pc:docMk/>
          <pc:sldMk cId="3560747271" sldId="260"/>
        </pc:sldMkLst>
        <pc:spChg chg="del mod">
          <ac:chgData name="Shaw, Sam" userId="a9fae956-9bd2-41c9-a04f-e72e98a882d0" providerId="ADAL" clId="{4F5D7BE4-673A-B94C-A912-BDFA20A17224}" dt="2021-10-05T19:19:55.055" v="2355" actId="478"/>
          <ac:spMkLst>
            <pc:docMk/>
            <pc:sldMk cId="3560747271" sldId="260"/>
            <ac:spMk id="3" creationId="{E597E0F8-EB9C-4717-8750-65F8F56CAD42}"/>
          </ac:spMkLst>
        </pc:spChg>
        <pc:spChg chg="add del mod">
          <ac:chgData name="Shaw, Sam" userId="a9fae956-9bd2-41c9-a04f-e72e98a882d0" providerId="ADAL" clId="{4F5D7BE4-673A-B94C-A912-BDFA20A17224}" dt="2021-10-05T19:19:56.721" v="2356" actId="478"/>
          <ac:spMkLst>
            <pc:docMk/>
            <pc:sldMk cId="3560747271" sldId="260"/>
            <ac:spMk id="6" creationId="{E7DEDDC7-E4C3-C24D-BE13-15F84A86C3E6}"/>
          </ac:spMkLst>
        </pc:spChg>
        <pc:spChg chg="add del mod">
          <ac:chgData name="Shaw, Sam" userId="a9fae956-9bd2-41c9-a04f-e72e98a882d0" providerId="ADAL" clId="{4F5D7BE4-673A-B94C-A912-BDFA20A17224}" dt="2021-10-05T19:20:20.936" v="2410" actId="478"/>
          <ac:spMkLst>
            <pc:docMk/>
            <pc:sldMk cId="3560747271" sldId="260"/>
            <ac:spMk id="7" creationId="{A3E8A8AE-EB13-E848-B560-DBD6B3A1CB29}"/>
          </ac:spMkLst>
        </pc:spChg>
      </pc:sldChg>
      <pc:sldChg chg="addSp delSp modSp mod">
        <pc:chgData name="Shaw, Sam" userId="a9fae956-9bd2-41c9-a04f-e72e98a882d0" providerId="ADAL" clId="{4F5D7BE4-673A-B94C-A912-BDFA20A17224}" dt="2021-10-01T22:10:17.484" v="1475" actId="962"/>
        <pc:sldMkLst>
          <pc:docMk/>
          <pc:sldMk cId="983510311" sldId="261"/>
        </pc:sldMkLst>
        <pc:spChg chg="del">
          <ac:chgData name="Shaw, Sam" userId="a9fae956-9bd2-41c9-a04f-e72e98a882d0" providerId="ADAL" clId="{4F5D7BE4-673A-B94C-A912-BDFA20A17224}" dt="2021-10-01T22:10:15.601" v="1473"/>
          <ac:spMkLst>
            <pc:docMk/>
            <pc:sldMk cId="983510311" sldId="261"/>
            <ac:spMk id="3" creationId="{E597E0F8-EB9C-4717-8750-65F8F56CAD42}"/>
          </ac:spMkLst>
        </pc:spChg>
        <pc:picChg chg="add mod">
          <ac:chgData name="Shaw, Sam" userId="a9fae956-9bd2-41c9-a04f-e72e98a882d0" providerId="ADAL" clId="{4F5D7BE4-673A-B94C-A912-BDFA20A17224}" dt="2021-10-01T22:10:17.484" v="1475" actId="962"/>
          <ac:picMkLst>
            <pc:docMk/>
            <pc:sldMk cId="983510311" sldId="261"/>
            <ac:picMk id="6" creationId="{292E9E94-6A38-144B-B977-89D9B6DC484D}"/>
          </ac:picMkLst>
        </pc:picChg>
      </pc:sldChg>
      <pc:sldChg chg="modSp mod">
        <pc:chgData name="Shaw, Sam" userId="a9fae956-9bd2-41c9-a04f-e72e98a882d0" providerId="ADAL" clId="{4F5D7BE4-673A-B94C-A912-BDFA20A17224}" dt="2021-10-01T21:34:07.260" v="1348" actId="20577"/>
        <pc:sldMkLst>
          <pc:docMk/>
          <pc:sldMk cId="427513948" sldId="262"/>
        </pc:sldMkLst>
        <pc:spChg chg="mod">
          <ac:chgData name="Shaw, Sam" userId="a9fae956-9bd2-41c9-a04f-e72e98a882d0" providerId="ADAL" clId="{4F5D7BE4-673A-B94C-A912-BDFA20A17224}" dt="2021-10-01T21:34:07.260" v="1348" actId="20577"/>
          <ac:spMkLst>
            <pc:docMk/>
            <pc:sldMk cId="427513948" sldId="262"/>
            <ac:spMk id="3" creationId="{E597E0F8-EB9C-4717-8750-65F8F56CAD42}"/>
          </ac:spMkLst>
        </pc:spChg>
      </pc:sldChg>
      <pc:sldChg chg="addSp delSp modSp mod">
        <pc:chgData name="Shaw, Sam" userId="a9fae956-9bd2-41c9-a04f-e72e98a882d0" providerId="ADAL" clId="{4F5D7BE4-673A-B94C-A912-BDFA20A17224}" dt="2021-10-05T19:34:43.825" v="2483"/>
        <pc:sldMkLst>
          <pc:docMk/>
          <pc:sldMk cId="738310862" sldId="263"/>
        </pc:sldMkLst>
        <pc:spChg chg="mod">
          <ac:chgData name="Shaw, Sam" userId="a9fae956-9bd2-41c9-a04f-e72e98a882d0" providerId="ADAL" clId="{4F5D7BE4-673A-B94C-A912-BDFA20A17224}" dt="2021-09-25T14:30:37.082" v="898" actId="20577"/>
          <ac:spMkLst>
            <pc:docMk/>
            <pc:sldMk cId="738310862" sldId="263"/>
            <ac:spMk id="3" creationId="{E597E0F8-EB9C-4717-8750-65F8F56CAD42}"/>
          </ac:spMkLst>
        </pc:spChg>
        <pc:spChg chg="add del mod">
          <ac:chgData name="Shaw, Sam" userId="a9fae956-9bd2-41c9-a04f-e72e98a882d0" providerId="ADAL" clId="{4F5D7BE4-673A-B94C-A912-BDFA20A17224}" dt="2021-10-05T19:34:43.825" v="2483"/>
          <ac:spMkLst>
            <pc:docMk/>
            <pc:sldMk cId="738310862" sldId="263"/>
            <ac:spMk id="5" creationId="{1B5D9F6A-58CD-C14C-8856-A49F10C9FF2C}"/>
          </ac:spMkLst>
        </pc:spChg>
      </pc:sldChg>
      <pc:sldChg chg="addSp delSp modSp mod modNotesTx">
        <pc:chgData name="Shaw, Sam" userId="a9fae956-9bd2-41c9-a04f-e72e98a882d0" providerId="ADAL" clId="{4F5D7BE4-673A-B94C-A912-BDFA20A17224}" dt="2021-10-05T19:40:54.484" v="2685" actId="20577"/>
        <pc:sldMkLst>
          <pc:docMk/>
          <pc:sldMk cId="865000866" sldId="264"/>
        </pc:sldMkLst>
        <pc:spChg chg="del">
          <ac:chgData name="Shaw, Sam" userId="a9fae956-9bd2-41c9-a04f-e72e98a882d0" providerId="ADAL" clId="{4F5D7BE4-673A-B94C-A912-BDFA20A17224}" dt="2021-09-25T13:53:14.443" v="24" actId="478"/>
          <ac:spMkLst>
            <pc:docMk/>
            <pc:sldMk cId="865000866" sldId="264"/>
            <ac:spMk id="3" creationId="{E597E0F8-EB9C-4717-8750-65F8F56CAD42}"/>
          </ac:spMkLst>
        </pc:spChg>
        <pc:spChg chg="add mod">
          <ac:chgData name="Shaw, Sam" userId="a9fae956-9bd2-41c9-a04f-e72e98a882d0" providerId="ADAL" clId="{4F5D7BE4-673A-B94C-A912-BDFA20A17224}" dt="2021-10-05T19:40:54.484" v="2685" actId="20577"/>
          <ac:spMkLst>
            <pc:docMk/>
            <pc:sldMk cId="865000866" sldId="264"/>
            <ac:spMk id="6" creationId="{B53658B5-E19C-EF43-9408-C180456D36B7}"/>
          </ac:spMkLst>
        </pc:spChg>
        <pc:spChg chg="add mod">
          <ac:chgData name="Shaw, Sam" userId="a9fae956-9bd2-41c9-a04f-e72e98a882d0" providerId="ADAL" clId="{4F5D7BE4-673A-B94C-A912-BDFA20A17224}" dt="2021-10-05T19:10:08.277" v="1829" actId="20577"/>
          <ac:spMkLst>
            <pc:docMk/>
            <pc:sldMk cId="865000866" sldId="264"/>
            <ac:spMk id="7" creationId="{ED05C742-B1CE-6745-9C45-A929D5759075}"/>
          </ac:spMkLst>
        </pc:spChg>
        <pc:spChg chg="add mod">
          <ac:chgData name="Shaw, Sam" userId="a9fae956-9bd2-41c9-a04f-e72e98a882d0" providerId="ADAL" clId="{4F5D7BE4-673A-B94C-A912-BDFA20A17224}" dt="2021-10-05T19:39:20.104" v="2527" actId="1076"/>
          <ac:spMkLst>
            <pc:docMk/>
            <pc:sldMk cId="865000866" sldId="264"/>
            <ac:spMk id="8" creationId="{4CFF2664-A1A1-8445-B04C-58EBB16CAB5B}"/>
          </ac:spMkLst>
        </pc:spChg>
        <pc:spChg chg="add mod">
          <ac:chgData name="Shaw, Sam" userId="a9fae956-9bd2-41c9-a04f-e72e98a882d0" providerId="ADAL" clId="{4F5D7BE4-673A-B94C-A912-BDFA20A17224}" dt="2021-10-05T19:40:07.077" v="2573" actId="20577"/>
          <ac:spMkLst>
            <pc:docMk/>
            <pc:sldMk cId="865000866" sldId="264"/>
            <ac:spMk id="9" creationId="{5D0D32F4-F313-084B-865F-E9162E2C3BA8}"/>
          </ac:spMkLst>
        </pc:spChg>
        <pc:graphicFrameChg chg="add del mod modGraphic">
          <ac:chgData name="Shaw, Sam" userId="a9fae956-9bd2-41c9-a04f-e72e98a882d0" providerId="ADAL" clId="{4F5D7BE4-673A-B94C-A912-BDFA20A17224}" dt="2021-09-25T13:54:49.751" v="54" actId="478"/>
          <ac:graphicFrameMkLst>
            <pc:docMk/>
            <pc:sldMk cId="865000866" sldId="264"/>
            <ac:graphicFrameMk id="5" creationId="{FFB0B741-10C2-C148-8B7C-59F4822EE807}"/>
          </ac:graphicFrameMkLst>
        </pc:graphicFrameChg>
      </pc:sldChg>
      <pc:sldChg chg="addSp delSp modSp mod">
        <pc:chgData name="Shaw, Sam" userId="a9fae956-9bd2-41c9-a04f-e72e98a882d0" providerId="ADAL" clId="{4F5D7BE4-673A-B94C-A912-BDFA20A17224}" dt="2021-10-05T19:19:35.031" v="2349" actId="20577"/>
        <pc:sldMkLst>
          <pc:docMk/>
          <pc:sldMk cId="3114713655" sldId="265"/>
        </pc:sldMkLst>
        <pc:spChg chg="del">
          <ac:chgData name="Shaw, Sam" userId="a9fae956-9bd2-41c9-a04f-e72e98a882d0" providerId="ADAL" clId="{4F5D7BE4-673A-B94C-A912-BDFA20A17224}" dt="2021-10-05T19:12:04.514" v="1941" actId="478"/>
          <ac:spMkLst>
            <pc:docMk/>
            <pc:sldMk cId="3114713655" sldId="265"/>
            <ac:spMk id="6" creationId="{B53658B5-E19C-EF43-9408-C180456D36B7}"/>
          </ac:spMkLst>
        </pc:spChg>
        <pc:spChg chg="del">
          <ac:chgData name="Shaw, Sam" userId="a9fae956-9bd2-41c9-a04f-e72e98a882d0" providerId="ADAL" clId="{4F5D7BE4-673A-B94C-A912-BDFA20A17224}" dt="2021-10-05T19:12:03.212" v="1940" actId="478"/>
          <ac:spMkLst>
            <pc:docMk/>
            <pc:sldMk cId="3114713655" sldId="265"/>
            <ac:spMk id="7" creationId="{ED05C742-B1CE-6745-9C45-A929D5759075}"/>
          </ac:spMkLst>
        </pc:spChg>
        <pc:spChg chg="del">
          <ac:chgData name="Shaw, Sam" userId="a9fae956-9bd2-41c9-a04f-e72e98a882d0" providerId="ADAL" clId="{4F5D7BE4-673A-B94C-A912-BDFA20A17224}" dt="2021-10-05T19:12:07.238" v="1943" actId="478"/>
          <ac:spMkLst>
            <pc:docMk/>
            <pc:sldMk cId="3114713655" sldId="265"/>
            <ac:spMk id="8" creationId="{4CFF2664-A1A1-8445-B04C-58EBB16CAB5B}"/>
          </ac:spMkLst>
        </pc:spChg>
        <pc:spChg chg="del">
          <ac:chgData name="Shaw, Sam" userId="a9fae956-9bd2-41c9-a04f-e72e98a882d0" providerId="ADAL" clId="{4F5D7BE4-673A-B94C-A912-BDFA20A17224}" dt="2021-10-05T19:12:05.708" v="1942" actId="478"/>
          <ac:spMkLst>
            <pc:docMk/>
            <pc:sldMk cId="3114713655" sldId="265"/>
            <ac:spMk id="9" creationId="{5D0D32F4-F313-084B-865F-E9162E2C3BA8}"/>
          </ac:spMkLst>
        </pc:spChg>
        <pc:spChg chg="add mod">
          <ac:chgData name="Shaw, Sam" userId="a9fae956-9bd2-41c9-a04f-e72e98a882d0" providerId="ADAL" clId="{4F5D7BE4-673A-B94C-A912-BDFA20A17224}" dt="2021-10-05T19:19:35.031" v="2349" actId="20577"/>
          <ac:spMkLst>
            <pc:docMk/>
            <pc:sldMk cId="3114713655" sldId="265"/>
            <ac:spMk id="10" creationId="{DFD9C2ED-1FF9-4B4A-81C6-F72397CAFAB4}"/>
          </ac:spMkLst>
        </pc:spChg>
      </pc:sldChg>
      <pc:sldChg chg="modSp add del mod">
        <pc:chgData name="Shaw, Sam" userId="a9fae956-9bd2-41c9-a04f-e72e98a882d0" providerId="ADAL" clId="{4F5D7BE4-673A-B94C-A912-BDFA20A17224}" dt="2021-10-05T19:22:51.389" v="2454" actId="2696"/>
        <pc:sldMkLst>
          <pc:docMk/>
          <pc:sldMk cId="316378053" sldId="266"/>
        </pc:sldMkLst>
        <pc:spChg chg="mod">
          <ac:chgData name="Shaw, Sam" userId="a9fae956-9bd2-41c9-a04f-e72e98a882d0" providerId="ADAL" clId="{4F5D7BE4-673A-B94C-A912-BDFA20A17224}" dt="2021-10-05T19:21:38.957" v="2442" actId="20577"/>
          <ac:spMkLst>
            <pc:docMk/>
            <pc:sldMk cId="316378053" sldId="266"/>
            <ac:spMk id="5" creationId="{B3BDCE06-505E-0642-844F-C9AB8623B775}"/>
          </ac:spMkLst>
        </pc:spChg>
        <pc:spChg chg="mod">
          <ac:chgData name="Shaw, Sam" userId="a9fae956-9bd2-41c9-a04f-e72e98a882d0" providerId="ADAL" clId="{4F5D7BE4-673A-B94C-A912-BDFA20A17224}" dt="2021-10-05T19:21:52.310" v="2453" actId="20577"/>
          <ac:spMkLst>
            <pc:docMk/>
            <pc:sldMk cId="316378053" sldId="266"/>
            <ac:spMk id="6" creationId="{2884FAA3-494F-1F45-8ADB-495B91C223BE}"/>
          </ac:spMkLst>
        </pc:spChg>
      </pc:sldChg>
      <pc:sldChg chg="new del">
        <pc:chgData name="Shaw, Sam" userId="a9fae956-9bd2-41c9-a04f-e72e98a882d0" providerId="ADAL" clId="{4F5D7BE4-673A-B94C-A912-BDFA20A17224}" dt="2021-10-05T19:35:04.656" v="2486" actId="2696"/>
        <pc:sldMkLst>
          <pc:docMk/>
          <pc:sldMk cId="1107065437" sldId="266"/>
        </pc:sldMkLst>
      </pc:sldChg>
      <pc:sldChg chg="addSp modSp new mod">
        <pc:chgData name="Shaw, Sam" userId="a9fae956-9bd2-41c9-a04f-e72e98a882d0" providerId="ADAL" clId="{4F5D7BE4-673A-B94C-A912-BDFA20A17224}" dt="2021-10-05T19:37:24.204" v="2525" actId="1076"/>
        <pc:sldMkLst>
          <pc:docMk/>
          <pc:sldMk cId="2972883699" sldId="267"/>
        </pc:sldMkLst>
        <pc:spChg chg="add mod">
          <ac:chgData name="Shaw, Sam" userId="a9fae956-9bd2-41c9-a04f-e72e98a882d0" providerId="ADAL" clId="{4F5D7BE4-673A-B94C-A912-BDFA20A17224}" dt="2021-10-05T19:37:24.204" v="2525" actId="1076"/>
          <ac:spMkLst>
            <pc:docMk/>
            <pc:sldMk cId="2972883699" sldId="267"/>
            <ac:spMk id="2" creationId="{96FC751B-6839-294A-AA82-BAD24634E7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6495A-5B03-4D8D-BD27-A564A138BB35}"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B40B3-340C-407C-83C4-59C8892A3A65}" type="slidenum">
              <a:rPr lang="en-US" smtClean="0"/>
              <a:t>‹#›</a:t>
            </a:fld>
            <a:endParaRPr lang="en-US"/>
          </a:p>
        </p:txBody>
      </p:sp>
    </p:spTree>
    <p:extLst>
      <p:ext uri="{BB962C8B-B14F-4D97-AF65-F5344CB8AC3E}">
        <p14:creationId xmlns:p14="http://schemas.microsoft.com/office/powerpoint/2010/main" val="4243239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Conceived in 1993, Released in 1995</a:t>
            </a:r>
          </a:p>
          <a:p>
            <a:endParaRPr lang="en-US"/>
          </a:p>
          <a:p>
            <a:r>
              <a:rPr lang="en-US"/>
              <a:t>Perl had the smell of a toy language and the OO features of Python felt tacked on</a:t>
            </a:r>
          </a:p>
        </p:txBody>
      </p:sp>
      <p:sp>
        <p:nvSpPr>
          <p:cNvPr id="4" name="Slide Number Placeholder 3"/>
          <p:cNvSpPr>
            <a:spLocks noGrp="1"/>
          </p:cNvSpPr>
          <p:nvPr>
            <p:ph type="sldNum" sz="quarter" idx="5"/>
          </p:nvPr>
        </p:nvSpPr>
        <p:spPr/>
        <p:txBody>
          <a:bodyPr/>
          <a:lstStyle/>
          <a:p>
            <a:fld id="{405B40B3-340C-407C-83C4-59C8892A3A65}" type="slidenum">
              <a:rPr lang="en-US" smtClean="0"/>
              <a:t>2</a:t>
            </a:fld>
            <a:endParaRPr lang="en-US"/>
          </a:p>
        </p:txBody>
      </p:sp>
    </p:spTree>
    <p:extLst>
      <p:ext uri="{BB962C8B-B14F-4D97-AF65-F5344CB8AC3E}">
        <p14:creationId xmlns:p14="http://schemas.microsoft.com/office/powerpoint/2010/main" val="155269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Just-in-time compilation means compiling while the program is running, not before </a:t>
            </a:r>
          </a:p>
          <a:p>
            <a:endParaRPr lang="en-US"/>
          </a:p>
          <a:p>
            <a:r>
              <a:rPr lang="en-US"/>
              <a:t>Keyword Arguments allow you to switch the order that parameters are passed into a function IF you define them by their variable name: function(project = ”homework”, name = “Sam Shaw”)</a:t>
            </a:r>
            <a:br>
              <a:rPr lang="en-US"/>
            </a:br>
            <a:endParaRPr lang="en-US"/>
          </a:p>
          <a:p>
            <a:r>
              <a:rPr lang="en-US"/>
              <a:t>Hash is like an Array of key/value pairs {[name, “Sam”][age, 20]</a:t>
            </a:r>
          </a:p>
        </p:txBody>
      </p:sp>
      <p:sp>
        <p:nvSpPr>
          <p:cNvPr id="4" name="Slide Number Placeholder 3"/>
          <p:cNvSpPr>
            <a:spLocks noGrp="1"/>
          </p:cNvSpPr>
          <p:nvPr>
            <p:ph type="sldNum" sz="quarter" idx="5"/>
          </p:nvPr>
        </p:nvSpPr>
        <p:spPr/>
        <p:txBody>
          <a:bodyPr/>
          <a:lstStyle/>
          <a:p>
            <a:fld id="{405B40B3-340C-407C-83C4-59C8892A3A65}" type="slidenum">
              <a:rPr lang="en-US" smtClean="0"/>
              <a:t>4</a:t>
            </a:fld>
            <a:endParaRPr lang="en-US"/>
          </a:p>
        </p:txBody>
      </p:sp>
    </p:spTree>
    <p:extLst>
      <p:ext uri="{BB962C8B-B14F-4D97-AF65-F5344CB8AC3E}">
        <p14:creationId xmlns:p14="http://schemas.microsoft.com/office/powerpoint/2010/main" val="1775061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Github</a:t>
            </a:r>
            <a:r>
              <a:rPr lang="en-US"/>
              <a:t>, Airbnb, </a:t>
            </a:r>
          </a:p>
        </p:txBody>
      </p:sp>
      <p:sp>
        <p:nvSpPr>
          <p:cNvPr id="4" name="Slide Number Placeholder 3"/>
          <p:cNvSpPr>
            <a:spLocks noGrp="1"/>
          </p:cNvSpPr>
          <p:nvPr>
            <p:ph type="sldNum" sz="quarter" idx="5"/>
          </p:nvPr>
        </p:nvSpPr>
        <p:spPr/>
        <p:txBody>
          <a:bodyPr/>
          <a:lstStyle/>
          <a:p>
            <a:fld id="{405B40B3-340C-407C-83C4-59C8892A3A65}" type="slidenum">
              <a:rPr lang="en-US" smtClean="0"/>
              <a:t>5</a:t>
            </a:fld>
            <a:endParaRPr lang="en-US"/>
          </a:p>
        </p:txBody>
      </p:sp>
    </p:spTree>
    <p:extLst>
      <p:ext uri="{BB962C8B-B14F-4D97-AF65-F5344CB8AC3E}">
        <p14:creationId xmlns:p14="http://schemas.microsoft.com/office/powerpoint/2010/main" val="2054075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Duck typing: If a variable appears to be of a certain type, it will be treated as though it is of that type</a:t>
            </a:r>
          </a:p>
          <a:p>
            <a:r>
              <a:rPr lang="en-US"/>
              <a:t>Reflective, Imperative, Functional, </a:t>
            </a:r>
          </a:p>
        </p:txBody>
      </p:sp>
      <p:sp>
        <p:nvSpPr>
          <p:cNvPr id="4" name="Slide Number Placeholder 3"/>
          <p:cNvSpPr>
            <a:spLocks noGrp="1"/>
          </p:cNvSpPr>
          <p:nvPr>
            <p:ph type="sldNum" sz="quarter" idx="5"/>
          </p:nvPr>
        </p:nvSpPr>
        <p:spPr/>
        <p:txBody>
          <a:bodyPr/>
          <a:lstStyle/>
          <a:p>
            <a:fld id="{405B40B3-340C-407C-83C4-59C8892A3A65}" type="slidenum">
              <a:rPr lang="en-US" smtClean="0"/>
              <a:t>6</a:t>
            </a:fld>
            <a:endParaRPr lang="en-US"/>
          </a:p>
        </p:txBody>
      </p:sp>
    </p:spTree>
    <p:extLst>
      <p:ext uri="{BB962C8B-B14F-4D97-AF65-F5344CB8AC3E}">
        <p14:creationId xmlns:p14="http://schemas.microsoft.com/office/powerpoint/2010/main" val="3018135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Ruby is a very slow language, marginally quicker than Python and Perl, but far slower than languages like C and even Java. However, it is a very fast language to learn and write and obviously it’s free.</a:t>
            </a:r>
          </a:p>
          <a:p>
            <a:endParaRPr lang="en-US"/>
          </a:p>
          <a:p>
            <a:r>
              <a:rPr lang="en-US"/>
              <a:t>5/5 no signs of reliability problems, and unlike which Perl is based on it does warn about invalid IO or system calls</a:t>
            </a:r>
          </a:p>
        </p:txBody>
      </p:sp>
      <p:sp>
        <p:nvSpPr>
          <p:cNvPr id="4" name="Slide Number Placeholder 3"/>
          <p:cNvSpPr>
            <a:spLocks noGrp="1"/>
          </p:cNvSpPr>
          <p:nvPr>
            <p:ph type="sldNum" sz="quarter" idx="5"/>
          </p:nvPr>
        </p:nvSpPr>
        <p:spPr/>
        <p:txBody>
          <a:bodyPr/>
          <a:lstStyle/>
          <a:p>
            <a:fld id="{405B40B3-340C-407C-83C4-59C8892A3A65}" type="slidenum">
              <a:rPr lang="en-US" smtClean="0"/>
              <a:t>8</a:t>
            </a:fld>
            <a:endParaRPr lang="en-US"/>
          </a:p>
        </p:txBody>
      </p:sp>
    </p:spTree>
    <p:extLst>
      <p:ext uri="{BB962C8B-B14F-4D97-AF65-F5344CB8AC3E}">
        <p14:creationId xmlns:p14="http://schemas.microsoft.com/office/powerpoint/2010/main" val="220197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8ABE3C1-DBE1-495D-B57B-2849774B866A}" type="datetimeFigureOut">
              <a:rPr lang="en-US" smtClean="0"/>
              <a:t>10/5/2021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60157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9761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6178E61D-D431-422C-9764-11DAFE33AB63}" type="datetimeFigureOut">
              <a:rPr lang="en-US" smtClean="0"/>
              <a:t>10/5/2021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63818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889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30578ACC-22D6-47C1-A373-4FD133E34F3C}" type="datetimeFigureOut">
              <a:rPr lang="en-US" smtClean="0"/>
              <a:t>10/5/2021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777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E5A6C69-6797-4E8A-BF37-F2C3751466E9}" type="datetimeFigureOut">
              <a:rPr lang="en-US" smtClean="0"/>
              <a:t>10/5/2021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4394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D82014A1-A632-4878-A0D3-F52BA7563730}" type="datetimeFigureOut">
              <a:rPr lang="en-US" smtClean="0"/>
              <a:t>10/5/2021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8332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9994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D24A7AC-904D-4781-85BA-7D10C17ED021}" type="datetimeFigureOut">
              <a:rPr lang="en-US" smtClean="0"/>
              <a:t>10/5/2021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1853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1020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363EFA5E-FA76-400D-B3DC-F0BA90E6D107}" type="datetimeFigureOut">
              <a:rPr lang="en-US" smtClean="0"/>
              <a:t>10/5/2021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2616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D6E9DEC-419B-4CC5-A080-3B06BD5A8291}" type="datetimeFigureOut">
              <a:rPr lang="en-US" smtClean="0"/>
              <a:t>10/5/2021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420872035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dfreephotos.com/public-domain-images/ruby-gemstone-vector-clipart.png.php"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goodfreephotos.com/public-domain-images/ruby-gemstone-vector-clipart.png.ph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oodfreephotos.com/public-domain-images/ruby-gemstone-vector-clipart.png.ph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goodfreephotos.com/public-domain-images/ruby-gemstone-vector-clipart.png.ph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goodfreephotos.com/public-domain-images/ruby-gemstone-vector-clipart.png.ph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goodfreephotos.com/public-domain-images/ruby-gemstone-vector-clipart.png.ph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goodfreephotos.com/public-domain-images/ruby-gemstone-vector-clipart.png.php"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ruby-doc.org/docs/ruby-doc-bundle/FAQ/FAQ.html" TargetMode="External"/><Relationship Id="rId2" Type="http://schemas.openxmlformats.org/officeDocument/2006/relationships/hyperlink" Target="https://www.ruby-lang.org/en/about/" TargetMode="External"/><Relationship Id="rId1" Type="http://schemas.openxmlformats.org/officeDocument/2006/relationships/slideLayout" Target="../slideLayouts/slideLayout2.xml"/><Relationship Id="rId6" Type="http://schemas.openxmlformats.org/officeDocument/2006/relationships/hyperlink" Target="https://www.goodfreephotos.com/public-domain-images/ruby-gemstone-vector-clipart.png.php" TargetMode="External"/><Relationship Id="rId5" Type="http://schemas.openxmlformats.org/officeDocument/2006/relationships/image" Target="../media/image1.png"/><Relationship Id="rId4" Type="http://schemas.openxmlformats.org/officeDocument/2006/relationships/hyperlink" Target="https://thenewstack.io/which-programming-languages-use-the-least-electric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7871-63C7-4D31-AB24-562497D53D7A}"/>
              </a:ext>
            </a:extLst>
          </p:cNvPr>
          <p:cNvSpPr>
            <a:spLocks noGrp="1"/>
          </p:cNvSpPr>
          <p:nvPr>
            <p:ph type="ctrTitle"/>
          </p:nvPr>
        </p:nvSpPr>
        <p:spPr/>
        <p:txBody>
          <a:bodyPr>
            <a:normAutofit/>
          </a:bodyPr>
          <a:lstStyle/>
          <a:p>
            <a:r>
              <a:rPr lang="en-US" sz="8800"/>
              <a:t>Ruby</a:t>
            </a:r>
          </a:p>
        </p:txBody>
      </p:sp>
      <p:sp>
        <p:nvSpPr>
          <p:cNvPr id="3" name="Subtitle 2">
            <a:extLst>
              <a:ext uri="{FF2B5EF4-FFF2-40B4-BE49-F238E27FC236}">
                <a16:creationId xmlns:a16="http://schemas.microsoft.com/office/drawing/2014/main" id="{DA58BFFF-E1CC-42D7-8F94-BCC56268AA5C}"/>
              </a:ext>
            </a:extLst>
          </p:cNvPr>
          <p:cNvSpPr>
            <a:spLocks noGrp="1"/>
          </p:cNvSpPr>
          <p:nvPr>
            <p:ph type="subTitle" idx="1"/>
          </p:nvPr>
        </p:nvSpPr>
        <p:spPr/>
        <p:txBody>
          <a:bodyPr/>
          <a:lstStyle/>
          <a:p>
            <a:r>
              <a:rPr lang="en-US"/>
              <a:t>Sam Shaw</a:t>
            </a:r>
          </a:p>
        </p:txBody>
      </p:sp>
      <p:pic>
        <p:nvPicPr>
          <p:cNvPr id="5" name="Picture 4" descr="A red circle with a black background&#10;&#10;Description automatically generated with medium confidence">
            <a:extLst>
              <a:ext uri="{FF2B5EF4-FFF2-40B4-BE49-F238E27FC236}">
                <a16:creationId xmlns:a16="http://schemas.microsoft.com/office/drawing/2014/main" id="{60DF998A-7591-4979-BE34-DED04A1A577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61037" y="4614250"/>
            <a:ext cx="1047556" cy="1048871"/>
          </a:xfrm>
          <a:prstGeom prst="rect">
            <a:avLst/>
          </a:prstGeom>
        </p:spPr>
      </p:pic>
    </p:spTree>
    <p:extLst>
      <p:ext uri="{BB962C8B-B14F-4D97-AF65-F5344CB8AC3E}">
        <p14:creationId xmlns:p14="http://schemas.microsoft.com/office/powerpoint/2010/main" val="276190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572C-CF02-400F-B609-054ECA30DBF0}"/>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E597E0F8-EB9C-4717-8750-65F8F56CAD42}"/>
              </a:ext>
            </a:extLst>
          </p:cNvPr>
          <p:cNvSpPr>
            <a:spLocks noGrp="1"/>
          </p:cNvSpPr>
          <p:nvPr>
            <p:ph idx="1"/>
          </p:nvPr>
        </p:nvSpPr>
        <p:spPr/>
        <p:txBody>
          <a:bodyPr/>
          <a:lstStyle/>
          <a:p>
            <a:r>
              <a:rPr lang="en-US"/>
              <a:t>Released: 1995</a:t>
            </a:r>
          </a:p>
          <a:p>
            <a:r>
              <a:rPr lang="en-US"/>
              <a:t>Created by: Yukihiro Matsumoto </a:t>
            </a:r>
          </a:p>
          <a:p>
            <a:r>
              <a:rPr lang="en-US"/>
              <a:t>Created from:</a:t>
            </a:r>
          </a:p>
          <a:p>
            <a:pPr lvl="1"/>
            <a:r>
              <a:rPr lang="en-US"/>
              <a:t>Perl, Smalltalk, Eiffel, Ada, and Lisp</a:t>
            </a:r>
          </a:p>
          <a:p>
            <a:r>
              <a:rPr lang="en-US"/>
              <a:t>Filled need for natively OO scripting Language</a:t>
            </a:r>
          </a:p>
          <a:p>
            <a:r>
              <a:rPr lang="en-US"/>
              <a:t>Significant growth as a result of Ruby on Rails (2005)</a:t>
            </a:r>
          </a:p>
        </p:txBody>
      </p:sp>
      <p:pic>
        <p:nvPicPr>
          <p:cNvPr id="4" name="Picture 3" descr="A red circle with a black background&#10;&#10;Description automatically generated with medium confidence">
            <a:extLst>
              <a:ext uri="{FF2B5EF4-FFF2-40B4-BE49-F238E27FC236}">
                <a16:creationId xmlns:a16="http://schemas.microsoft.com/office/drawing/2014/main" id="{EC4D3C86-9E18-468A-A9CF-737866DC5DB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311612" y="4535887"/>
            <a:ext cx="637741" cy="638542"/>
          </a:xfrm>
          <a:prstGeom prst="rect">
            <a:avLst/>
          </a:prstGeom>
        </p:spPr>
      </p:pic>
      <p:pic>
        <p:nvPicPr>
          <p:cNvPr id="1030" name="Picture 6">
            <a:extLst>
              <a:ext uri="{FF2B5EF4-FFF2-40B4-BE49-F238E27FC236}">
                <a16:creationId xmlns:a16="http://schemas.microsoft.com/office/drawing/2014/main" id="{320FFFD5-6AF3-45E8-81A7-7D4A800921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6500" y="0"/>
            <a:ext cx="20955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31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FC751B-6839-294A-AA82-BAD24634E72D}"/>
              </a:ext>
            </a:extLst>
          </p:cNvPr>
          <p:cNvSpPr/>
          <p:nvPr/>
        </p:nvSpPr>
        <p:spPr>
          <a:xfrm>
            <a:off x="2168267" y="602254"/>
            <a:ext cx="7855465" cy="5293220"/>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3200">
              <a:solidFill>
                <a:schemeClr val="bg1"/>
              </a:solidFill>
            </a:endParaRPr>
          </a:p>
          <a:p>
            <a:pPr algn="ctr"/>
            <a:r>
              <a:rPr lang="en-US" sz="3200">
                <a:solidFill>
                  <a:schemeClr val="bg1"/>
                </a:solidFill>
              </a:rPr>
              <a:t>“</a:t>
            </a:r>
            <a:r>
              <a:rPr lang="en-US" sz="3200"/>
              <a:t>Often people, especially computer engineers, focus on the machines. They think, "By doing this, the machine will run fast. By doing this, the machine will run more effectively...but in fact we need to focus on humans, on how humans care about doing programming or operating the application of the machines.</a:t>
            </a:r>
            <a:endParaRPr lang="en-US" sz="3200">
              <a:solidFill>
                <a:schemeClr val="bg1"/>
              </a:solidFill>
            </a:endParaRPr>
          </a:p>
        </p:txBody>
      </p:sp>
    </p:spTree>
    <p:extLst>
      <p:ext uri="{BB962C8B-B14F-4D97-AF65-F5344CB8AC3E}">
        <p14:creationId xmlns:p14="http://schemas.microsoft.com/office/powerpoint/2010/main" val="297288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572C-CF02-400F-B609-054ECA30DBF0}"/>
              </a:ext>
            </a:extLst>
          </p:cNvPr>
          <p:cNvSpPr>
            <a:spLocks noGrp="1"/>
          </p:cNvSpPr>
          <p:nvPr>
            <p:ph type="title"/>
          </p:nvPr>
        </p:nvSpPr>
        <p:spPr/>
        <p:txBody>
          <a:bodyPr/>
          <a:lstStyle/>
          <a:p>
            <a:r>
              <a:rPr lang="en-US"/>
              <a:t>Significant Releases</a:t>
            </a:r>
          </a:p>
        </p:txBody>
      </p:sp>
      <p:pic>
        <p:nvPicPr>
          <p:cNvPr id="4" name="Picture 3" descr="A red circle with a black background&#10;&#10;Description automatically generated with medium confidence">
            <a:extLst>
              <a:ext uri="{FF2B5EF4-FFF2-40B4-BE49-F238E27FC236}">
                <a16:creationId xmlns:a16="http://schemas.microsoft.com/office/drawing/2014/main" id="{EC4D3C86-9E18-468A-A9CF-737866DC5DB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311612" y="4535887"/>
            <a:ext cx="637741" cy="638542"/>
          </a:xfrm>
          <a:prstGeom prst="rect">
            <a:avLst/>
          </a:prstGeom>
        </p:spPr>
      </p:pic>
      <p:sp>
        <p:nvSpPr>
          <p:cNvPr id="6" name="Rectangle 5">
            <a:extLst>
              <a:ext uri="{FF2B5EF4-FFF2-40B4-BE49-F238E27FC236}">
                <a16:creationId xmlns:a16="http://schemas.microsoft.com/office/drawing/2014/main" id="{B53658B5-E19C-EF43-9408-C180456D36B7}"/>
              </a:ext>
            </a:extLst>
          </p:cNvPr>
          <p:cNvSpPr/>
          <p:nvPr/>
        </p:nvSpPr>
        <p:spPr>
          <a:xfrm>
            <a:off x="4870938" y="3445640"/>
            <a:ext cx="3305908" cy="3043082"/>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2800">
                <a:solidFill>
                  <a:schemeClr val="bg1"/>
                </a:solidFill>
              </a:rPr>
              <a:t>Ruby 2.6</a:t>
            </a:r>
          </a:p>
          <a:p>
            <a:pPr algn="ctr"/>
            <a:endParaRPr lang="en-US" sz="1000">
              <a:solidFill>
                <a:schemeClr val="bg1"/>
              </a:solidFill>
            </a:endParaRPr>
          </a:p>
          <a:p>
            <a:pPr marL="285750" indent="-285750">
              <a:buFont typeface="Arial" panose="020B0604020202020204" pitchFamily="34" charset="0"/>
              <a:buChar char="•"/>
            </a:pPr>
            <a:r>
              <a:rPr lang="en-US" sz="2000">
                <a:solidFill>
                  <a:schemeClr val="bg1"/>
                </a:solidFill>
              </a:rPr>
              <a:t>2018</a:t>
            </a:r>
          </a:p>
          <a:p>
            <a:pPr marL="285750" indent="-285750">
              <a:buFont typeface="Arial" panose="020B0604020202020204" pitchFamily="34" charset="0"/>
              <a:buChar char="•"/>
            </a:pPr>
            <a:r>
              <a:rPr lang="en-US" sz="2000">
                <a:solidFill>
                  <a:schemeClr val="bg1"/>
                </a:solidFill>
              </a:rPr>
              <a:t>Added (experimental) just in time compiler</a:t>
            </a:r>
          </a:p>
          <a:p>
            <a:pPr marL="285750" indent="-285750">
              <a:buFont typeface="Arial" panose="020B0604020202020204" pitchFamily="34" charset="0"/>
              <a:buChar char="•"/>
            </a:pPr>
            <a:r>
              <a:rPr lang="en-US" sz="2000">
                <a:solidFill>
                  <a:schemeClr val="bg1"/>
                </a:solidFill>
              </a:rPr>
              <a:t>Improved Performance (x1.7 in certain benchmarks) </a:t>
            </a:r>
          </a:p>
          <a:p>
            <a:pPr marL="285750" indent="-285750">
              <a:buFont typeface="Arial" panose="020B0604020202020204" pitchFamily="34" charset="0"/>
              <a:buChar char="•"/>
            </a:pPr>
            <a:endParaRPr lang="en-US" sz="2000">
              <a:solidFill>
                <a:schemeClr val="bg1"/>
              </a:solidFill>
            </a:endParaRPr>
          </a:p>
        </p:txBody>
      </p:sp>
      <p:sp>
        <p:nvSpPr>
          <p:cNvPr id="7" name="Rectangle 6">
            <a:extLst>
              <a:ext uri="{FF2B5EF4-FFF2-40B4-BE49-F238E27FC236}">
                <a16:creationId xmlns:a16="http://schemas.microsoft.com/office/drawing/2014/main" id="{ED05C742-B1CE-6745-9C45-A929D5759075}"/>
              </a:ext>
            </a:extLst>
          </p:cNvPr>
          <p:cNvSpPr/>
          <p:nvPr/>
        </p:nvSpPr>
        <p:spPr>
          <a:xfrm>
            <a:off x="4870938" y="217919"/>
            <a:ext cx="3305908" cy="3043082"/>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2800">
                <a:solidFill>
                  <a:schemeClr val="bg1"/>
                </a:solidFill>
              </a:rPr>
              <a:t>Ruby 0.95 </a:t>
            </a:r>
          </a:p>
          <a:p>
            <a:pPr marL="285750" lvl="0" indent="-285750">
              <a:buFont typeface="Arial" panose="020B0604020202020204" pitchFamily="34" charset="0"/>
              <a:buChar char="•"/>
            </a:pPr>
            <a:r>
              <a:rPr lang="en-US" sz="2000">
                <a:solidFill>
                  <a:prstClr val="white"/>
                </a:solidFill>
              </a:rPr>
              <a:t>1995</a:t>
            </a:r>
          </a:p>
          <a:p>
            <a:pPr marL="285750" lvl="0" indent="-285750">
              <a:buFont typeface="Arial" panose="020B0604020202020204" pitchFamily="34" charset="0"/>
              <a:buChar char="•"/>
            </a:pPr>
            <a:r>
              <a:rPr lang="en-US" sz="2000">
                <a:solidFill>
                  <a:prstClr val="white"/>
                </a:solidFill>
              </a:rPr>
              <a:t>First public release</a:t>
            </a:r>
          </a:p>
          <a:p>
            <a:pPr marL="285750" lvl="0" indent="-285750">
              <a:buFont typeface="Arial" panose="020B0604020202020204" pitchFamily="34" charset="0"/>
              <a:buChar char="•"/>
            </a:pPr>
            <a:r>
              <a:rPr lang="en-US" sz="2000">
                <a:solidFill>
                  <a:prstClr val="white"/>
                </a:solidFill>
              </a:rPr>
              <a:t>Already had many features</a:t>
            </a:r>
          </a:p>
          <a:p>
            <a:pPr marL="742950" lvl="1" indent="-285750">
              <a:buFont typeface="Arial" panose="020B0604020202020204" pitchFamily="34" charset="0"/>
              <a:buChar char="•"/>
            </a:pPr>
            <a:r>
              <a:rPr lang="en-US" sz="2000">
                <a:solidFill>
                  <a:prstClr val="white"/>
                </a:solidFill>
              </a:rPr>
              <a:t>OO, classes/ inheritance, iterators, exception handling, etc.</a:t>
            </a:r>
          </a:p>
          <a:p>
            <a:pPr marL="285750" lvl="0" indent="-285750">
              <a:buFont typeface="Arial" panose="020B0604020202020204" pitchFamily="34" charset="0"/>
              <a:buChar char="•"/>
            </a:pPr>
            <a:endParaRPr lang="en-US" sz="2000">
              <a:solidFill>
                <a:prstClr val="white"/>
              </a:solidFill>
            </a:endParaRPr>
          </a:p>
          <a:p>
            <a:pPr marL="285750" lvl="0" indent="-285750">
              <a:buFont typeface="Arial" panose="020B0604020202020204" pitchFamily="34" charset="0"/>
              <a:buChar char="•"/>
            </a:pPr>
            <a:endParaRPr lang="en-US" sz="2000">
              <a:solidFill>
                <a:prstClr val="white"/>
              </a:solidFill>
            </a:endParaRPr>
          </a:p>
          <a:p>
            <a:pPr marL="285750" lvl="0" indent="-285750">
              <a:buFont typeface="Arial" panose="020B0604020202020204" pitchFamily="34" charset="0"/>
              <a:buChar char="•"/>
            </a:pPr>
            <a:endParaRPr lang="en-US" sz="1000">
              <a:solidFill>
                <a:schemeClr val="bg1"/>
              </a:solidFill>
            </a:endParaRPr>
          </a:p>
        </p:txBody>
      </p:sp>
      <p:sp>
        <p:nvSpPr>
          <p:cNvPr id="8" name="Rectangle 7">
            <a:extLst>
              <a:ext uri="{FF2B5EF4-FFF2-40B4-BE49-F238E27FC236}">
                <a16:creationId xmlns:a16="http://schemas.microsoft.com/office/drawing/2014/main" id="{4CFF2664-A1A1-8445-B04C-58EBB16CAB5B}"/>
              </a:ext>
            </a:extLst>
          </p:cNvPr>
          <p:cNvSpPr/>
          <p:nvPr/>
        </p:nvSpPr>
        <p:spPr>
          <a:xfrm>
            <a:off x="8434754" y="217919"/>
            <a:ext cx="3305908" cy="3043082"/>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2800">
                <a:solidFill>
                  <a:schemeClr val="bg1"/>
                </a:solidFill>
              </a:rPr>
              <a:t>Ruby 2.0</a:t>
            </a:r>
          </a:p>
          <a:p>
            <a:pPr algn="ctr"/>
            <a:endParaRPr lang="en-US" sz="1000">
              <a:solidFill>
                <a:schemeClr val="bg1"/>
              </a:solidFill>
            </a:endParaRPr>
          </a:p>
          <a:p>
            <a:pPr marL="285750" indent="-285750">
              <a:buFont typeface="Arial" panose="020B0604020202020204" pitchFamily="34" charset="0"/>
              <a:buChar char="•"/>
            </a:pPr>
            <a:r>
              <a:rPr lang="en-US" sz="2000">
                <a:solidFill>
                  <a:schemeClr val="bg1"/>
                </a:solidFill>
              </a:rPr>
              <a:t>2013</a:t>
            </a:r>
          </a:p>
          <a:p>
            <a:pPr marL="285750" indent="-285750">
              <a:buFont typeface="Arial" panose="020B0604020202020204" pitchFamily="34" charset="0"/>
              <a:buChar char="•"/>
            </a:pPr>
            <a:r>
              <a:rPr lang="en-US" sz="2000">
                <a:solidFill>
                  <a:schemeClr val="bg1"/>
                </a:solidFill>
              </a:rPr>
              <a:t>#</a:t>
            </a:r>
            <a:r>
              <a:rPr lang="en-US" sz="2000" err="1">
                <a:solidFill>
                  <a:schemeClr val="bg1"/>
                </a:solidFill>
              </a:rPr>
              <a:t>to_h</a:t>
            </a:r>
            <a:r>
              <a:rPr lang="en-US" sz="2000">
                <a:solidFill>
                  <a:schemeClr val="bg1"/>
                </a:solidFill>
              </a:rPr>
              <a:t> </a:t>
            </a:r>
            <a:r>
              <a:rPr lang="en-US" sz="2000">
                <a:solidFill>
                  <a:schemeClr val="bg1"/>
                </a:solidFill>
                <a:sym typeface="Wingdings" pitchFamily="2" charset="2"/>
              </a:rPr>
              <a:t> converts objects to Hashes</a:t>
            </a:r>
            <a:endParaRPr lang="en-US" sz="2000">
              <a:solidFill>
                <a:schemeClr val="bg1"/>
              </a:solidFill>
            </a:endParaRPr>
          </a:p>
          <a:p>
            <a:pPr marL="285750" indent="-285750">
              <a:buFont typeface="Arial" panose="020B0604020202020204" pitchFamily="34" charset="0"/>
              <a:buChar char="•"/>
            </a:pPr>
            <a:r>
              <a:rPr lang="en-US" sz="2000">
                <a:solidFill>
                  <a:schemeClr val="bg1"/>
                </a:solidFill>
              </a:rPr>
              <a:t>Method Keyword Arguments</a:t>
            </a:r>
          </a:p>
          <a:p>
            <a:pPr marL="285750" indent="-285750">
              <a:buFont typeface="Arial" panose="020B0604020202020204" pitchFamily="34" charset="0"/>
              <a:buChar char="•"/>
            </a:pPr>
            <a:r>
              <a:rPr lang="en-US" sz="2000">
                <a:solidFill>
                  <a:schemeClr val="bg1"/>
                </a:solidFill>
              </a:rPr>
              <a:t>Method for extending classes</a:t>
            </a:r>
          </a:p>
          <a:p>
            <a:pPr marL="742950" lvl="1" indent="-285750">
              <a:buFont typeface="Arial" panose="020B0604020202020204" pitchFamily="34" charset="0"/>
              <a:buChar char="•"/>
            </a:pPr>
            <a:endParaRPr lang="en-US" sz="2000">
              <a:solidFill>
                <a:schemeClr val="bg1"/>
              </a:solidFill>
            </a:endParaRPr>
          </a:p>
        </p:txBody>
      </p:sp>
      <p:sp>
        <p:nvSpPr>
          <p:cNvPr id="9" name="Rectangle 8">
            <a:extLst>
              <a:ext uri="{FF2B5EF4-FFF2-40B4-BE49-F238E27FC236}">
                <a16:creationId xmlns:a16="http://schemas.microsoft.com/office/drawing/2014/main" id="{5D0D32F4-F313-084B-865F-E9162E2C3BA8}"/>
              </a:ext>
            </a:extLst>
          </p:cNvPr>
          <p:cNvSpPr/>
          <p:nvPr/>
        </p:nvSpPr>
        <p:spPr>
          <a:xfrm>
            <a:off x="8434754" y="3445640"/>
            <a:ext cx="3305908" cy="3043082"/>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2800">
                <a:solidFill>
                  <a:schemeClr val="bg1"/>
                </a:solidFill>
              </a:rPr>
              <a:t>Ruby 3.0</a:t>
            </a:r>
          </a:p>
          <a:p>
            <a:pPr algn="ctr"/>
            <a:endParaRPr lang="en-US" sz="1000">
              <a:solidFill>
                <a:schemeClr val="bg1"/>
              </a:solidFill>
            </a:endParaRPr>
          </a:p>
          <a:p>
            <a:pPr marL="285750" indent="-285750">
              <a:buFont typeface="Arial" panose="020B0604020202020204" pitchFamily="34" charset="0"/>
              <a:buChar char="•"/>
            </a:pPr>
            <a:r>
              <a:rPr lang="en-US" sz="2000">
                <a:solidFill>
                  <a:schemeClr val="bg1"/>
                </a:solidFill>
              </a:rPr>
              <a:t>2020</a:t>
            </a:r>
          </a:p>
          <a:p>
            <a:pPr marL="285750" indent="-285750">
              <a:buFont typeface="Arial" panose="020B0604020202020204" pitchFamily="34" charset="0"/>
              <a:buChar char="•"/>
            </a:pPr>
            <a:r>
              <a:rPr lang="en-US" sz="2000">
                <a:solidFill>
                  <a:schemeClr val="bg1"/>
                </a:solidFill>
              </a:rPr>
              <a:t>Switched to Just-In-Time Compiler</a:t>
            </a:r>
          </a:p>
        </p:txBody>
      </p:sp>
    </p:spTree>
    <p:extLst>
      <p:ext uri="{BB962C8B-B14F-4D97-AF65-F5344CB8AC3E}">
        <p14:creationId xmlns:p14="http://schemas.microsoft.com/office/powerpoint/2010/main" val="86500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572C-CF02-400F-B609-054ECA30DBF0}"/>
              </a:ext>
            </a:extLst>
          </p:cNvPr>
          <p:cNvSpPr>
            <a:spLocks noGrp="1"/>
          </p:cNvSpPr>
          <p:nvPr>
            <p:ph type="title"/>
          </p:nvPr>
        </p:nvSpPr>
        <p:spPr/>
        <p:txBody>
          <a:bodyPr/>
          <a:lstStyle/>
          <a:p>
            <a:r>
              <a:rPr lang="en-US"/>
              <a:t>Ruby on Rails</a:t>
            </a:r>
          </a:p>
        </p:txBody>
      </p:sp>
      <p:pic>
        <p:nvPicPr>
          <p:cNvPr id="4" name="Picture 3" descr="A red circle with a black background&#10;&#10;Description automatically generated with medium confidence">
            <a:extLst>
              <a:ext uri="{FF2B5EF4-FFF2-40B4-BE49-F238E27FC236}">
                <a16:creationId xmlns:a16="http://schemas.microsoft.com/office/drawing/2014/main" id="{EC4D3C86-9E18-468A-A9CF-737866DC5DB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311612" y="4535887"/>
            <a:ext cx="637741" cy="638542"/>
          </a:xfrm>
          <a:prstGeom prst="rect">
            <a:avLst/>
          </a:prstGeom>
        </p:spPr>
      </p:pic>
      <p:sp>
        <p:nvSpPr>
          <p:cNvPr id="10" name="Content Placeholder 2">
            <a:extLst>
              <a:ext uri="{FF2B5EF4-FFF2-40B4-BE49-F238E27FC236}">
                <a16:creationId xmlns:a16="http://schemas.microsoft.com/office/drawing/2014/main" id="{DFD9C2ED-1FF9-4B4A-81C6-F72397CAFAB4}"/>
              </a:ext>
            </a:extLst>
          </p:cNvPr>
          <p:cNvSpPr>
            <a:spLocks noGrp="1"/>
          </p:cNvSpPr>
          <p:nvPr>
            <p:ph idx="1"/>
          </p:nvPr>
        </p:nvSpPr>
        <p:spPr>
          <a:xfrm>
            <a:off x="5118447" y="803186"/>
            <a:ext cx="6281873" cy="5248622"/>
          </a:xfrm>
        </p:spPr>
        <p:txBody>
          <a:bodyPr/>
          <a:lstStyle/>
          <a:p>
            <a:r>
              <a:rPr lang="en-US"/>
              <a:t>Released: 2004</a:t>
            </a:r>
          </a:p>
          <a:p>
            <a:r>
              <a:rPr lang="en-US"/>
              <a:t>Web Framework written in Ruby</a:t>
            </a:r>
          </a:p>
          <a:p>
            <a:r>
              <a:rPr lang="en-US"/>
              <a:t>Created by: David Hansson</a:t>
            </a:r>
          </a:p>
          <a:p>
            <a:r>
              <a:rPr lang="en-US"/>
              <a:t>Combines easy low-punctuation ruby with Rails web development framework</a:t>
            </a:r>
          </a:p>
          <a:p>
            <a:r>
              <a:rPr lang="en-US"/>
              <a:t>Some Ruby-on-Rails Applications</a:t>
            </a:r>
          </a:p>
          <a:p>
            <a:pPr lvl="1"/>
            <a:r>
              <a:rPr lang="en-US" err="1"/>
              <a:t>Github</a:t>
            </a:r>
            <a:endParaRPr lang="en-US"/>
          </a:p>
          <a:p>
            <a:pPr lvl="1"/>
            <a:r>
              <a:rPr lang="en-US"/>
              <a:t>Soundcloud</a:t>
            </a:r>
          </a:p>
          <a:p>
            <a:pPr lvl="1"/>
            <a:r>
              <a:rPr lang="en-US"/>
              <a:t>Twitch</a:t>
            </a:r>
          </a:p>
          <a:p>
            <a:pPr lvl="1"/>
            <a:r>
              <a:rPr lang="en-US"/>
              <a:t>Instacart</a:t>
            </a:r>
          </a:p>
          <a:p>
            <a:endParaRPr lang="en-US"/>
          </a:p>
        </p:txBody>
      </p:sp>
    </p:spTree>
    <p:extLst>
      <p:ext uri="{BB962C8B-B14F-4D97-AF65-F5344CB8AC3E}">
        <p14:creationId xmlns:p14="http://schemas.microsoft.com/office/powerpoint/2010/main" val="311471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572C-CF02-400F-B609-054ECA30DBF0}"/>
              </a:ext>
            </a:extLst>
          </p:cNvPr>
          <p:cNvSpPr>
            <a:spLocks noGrp="1"/>
          </p:cNvSpPr>
          <p:nvPr>
            <p:ph type="title"/>
          </p:nvPr>
        </p:nvSpPr>
        <p:spPr/>
        <p:txBody>
          <a:bodyPr/>
          <a:lstStyle/>
          <a:p>
            <a:r>
              <a:rPr lang="en-US"/>
              <a:t>Classification</a:t>
            </a:r>
          </a:p>
        </p:txBody>
      </p:sp>
      <p:sp>
        <p:nvSpPr>
          <p:cNvPr id="3" name="Content Placeholder 2">
            <a:extLst>
              <a:ext uri="{FF2B5EF4-FFF2-40B4-BE49-F238E27FC236}">
                <a16:creationId xmlns:a16="http://schemas.microsoft.com/office/drawing/2014/main" id="{E597E0F8-EB9C-4717-8750-65F8F56CAD42}"/>
              </a:ext>
            </a:extLst>
          </p:cNvPr>
          <p:cNvSpPr>
            <a:spLocks noGrp="1"/>
          </p:cNvSpPr>
          <p:nvPr>
            <p:ph idx="1"/>
          </p:nvPr>
        </p:nvSpPr>
        <p:spPr/>
        <p:txBody>
          <a:bodyPr/>
          <a:lstStyle/>
          <a:p>
            <a:r>
              <a:rPr lang="en-US"/>
              <a:t>Dynamically Typed (Duck typing)</a:t>
            </a:r>
          </a:p>
          <a:p>
            <a:r>
              <a:rPr lang="en-US"/>
              <a:t>Multi-Paradigm:</a:t>
            </a:r>
          </a:p>
          <a:p>
            <a:pPr lvl="1"/>
            <a:r>
              <a:rPr lang="en-US"/>
              <a:t>Object-Oriented</a:t>
            </a:r>
          </a:p>
          <a:p>
            <a:pPr lvl="1"/>
            <a:r>
              <a:rPr lang="en-US"/>
              <a:t>Imperative</a:t>
            </a:r>
          </a:p>
          <a:p>
            <a:pPr lvl="1"/>
            <a:r>
              <a:rPr lang="en-US"/>
              <a:t>Functional</a:t>
            </a:r>
          </a:p>
          <a:p>
            <a:pPr lvl="1"/>
            <a:r>
              <a:rPr lang="en-US"/>
              <a:t>Generic</a:t>
            </a:r>
          </a:p>
          <a:p>
            <a:r>
              <a:rPr lang="en-US"/>
              <a:t>Principles followed:</a:t>
            </a:r>
          </a:p>
          <a:p>
            <a:pPr lvl="1"/>
            <a:r>
              <a:rPr lang="en-US"/>
              <a:t>Abstraction</a:t>
            </a:r>
          </a:p>
          <a:p>
            <a:pPr lvl="1"/>
            <a:r>
              <a:rPr lang="en-US"/>
              <a:t>Information Hiding</a:t>
            </a:r>
          </a:p>
          <a:p>
            <a:pPr lvl="1"/>
            <a:r>
              <a:rPr lang="en-US"/>
              <a:t>Portability</a:t>
            </a:r>
          </a:p>
          <a:p>
            <a:pPr lvl="1"/>
            <a:r>
              <a:rPr lang="en-US"/>
              <a:t>Simplicity</a:t>
            </a:r>
          </a:p>
          <a:p>
            <a:pPr lvl="1"/>
            <a:endParaRPr lang="en-US"/>
          </a:p>
        </p:txBody>
      </p:sp>
      <p:pic>
        <p:nvPicPr>
          <p:cNvPr id="4" name="Picture 3" descr="A red circle with a black background&#10;&#10;Description automatically generated with medium confidence">
            <a:extLst>
              <a:ext uri="{FF2B5EF4-FFF2-40B4-BE49-F238E27FC236}">
                <a16:creationId xmlns:a16="http://schemas.microsoft.com/office/drawing/2014/main" id="{EC4D3C86-9E18-468A-A9CF-737866DC5DB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311612" y="4535887"/>
            <a:ext cx="637741" cy="638542"/>
          </a:xfrm>
          <a:prstGeom prst="rect">
            <a:avLst/>
          </a:prstGeom>
        </p:spPr>
      </p:pic>
    </p:spTree>
    <p:extLst>
      <p:ext uri="{BB962C8B-B14F-4D97-AF65-F5344CB8AC3E}">
        <p14:creationId xmlns:p14="http://schemas.microsoft.com/office/powerpoint/2010/main" val="14775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572C-CF02-400F-B609-054ECA30DBF0}"/>
              </a:ext>
            </a:extLst>
          </p:cNvPr>
          <p:cNvSpPr>
            <a:spLocks noGrp="1"/>
          </p:cNvSpPr>
          <p:nvPr>
            <p:ph type="title"/>
          </p:nvPr>
        </p:nvSpPr>
        <p:spPr/>
        <p:txBody>
          <a:bodyPr/>
          <a:lstStyle/>
          <a:p>
            <a:r>
              <a:rPr lang="en-US"/>
              <a:t>Code Sample</a:t>
            </a:r>
          </a:p>
        </p:txBody>
      </p:sp>
      <p:pic>
        <p:nvPicPr>
          <p:cNvPr id="6" name="Content Placeholder 5" descr="Text&#10;&#10;Description automatically generated">
            <a:extLst>
              <a:ext uri="{FF2B5EF4-FFF2-40B4-BE49-F238E27FC236}">
                <a16:creationId xmlns:a16="http://schemas.microsoft.com/office/drawing/2014/main" id="{292E9E94-6A38-144B-B977-89D9B6DC484D}"/>
              </a:ext>
            </a:extLst>
          </p:cNvPr>
          <p:cNvPicPr>
            <a:picLocks noGrp="1" noChangeAspect="1"/>
          </p:cNvPicPr>
          <p:nvPr>
            <p:ph idx="1"/>
          </p:nvPr>
        </p:nvPicPr>
        <p:blipFill>
          <a:blip r:embed="rId2"/>
          <a:stretch>
            <a:fillRect/>
          </a:stretch>
        </p:blipFill>
        <p:spPr>
          <a:xfrm>
            <a:off x="5118100" y="1598247"/>
            <a:ext cx="6281738" cy="3658330"/>
          </a:xfrm>
        </p:spPr>
      </p:pic>
      <p:pic>
        <p:nvPicPr>
          <p:cNvPr id="4" name="Picture 3" descr="A red circle with a black background&#10;&#10;Description automatically generated with medium confidence">
            <a:extLst>
              <a:ext uri="{FF2B5EF4-FFF2-40B4-BE49-F238E27FC236}">
                <a16:creationId xmlns:a16="http://schemas.microsoft.com/office/drawing/2014/main" id="{EC4D3C86-9E18-468A-A9CF-737866DC5DB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311612" y="4535887"/>
            <a:ext cx="637741" cy="638542"/>
          </a:xfrm>
          <a:prstGeom prst="rect">
            <a:avLst/>
          </a:prstGeom>
        </p:spPr>
      </p:pic>
    </p:spTree>
    <p:extLst>
      <p:ext uri="{BB962C8B-B14F-4D97-AF65-F5344CB8AC3E}">
        <p14:creationId xmlns:p14="http://schemas.microsoft.com/office/powerpoint/2010/main" val="98351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572C-CF02-400F-B609-054ECA30DBF0}"/>
              </a:ext>
            </a:extLst>
          </p:cNvPr>
          <p:cNvSpPr>
            <a:spLocks noGrp="1"/>
          </p:cNvSpPr>
          <p:nvPr>
            <p:ph type="title"/>
          </p:nvPr>
        </p:nvSpPr>
        <p:spPr/>
        <p:txBody>
          <a:bodyPr/>
          <a:lstStyle/>
          <a:p>
            <a:r>
              <a:rPr lang="en-US"/>
              <a:t>Scoring</a:t>
            </a:r>
          </a:p>
        </p:txBody>
      </p:sp>
      <p:pic>
        <p:nvPicPr>
          <p:cNvPr id="4" name="Picture 3" descr="A red circle with a black background&#10;&#10;Description automatically generated with medium confidence">
            <a:extLst>
              <a:ext uri="{FF2B5EF4-FFF2-40B4-BE49-F238E27FC236}">
                <a16:creationId xmlns:a16="http://schemas.microsoft.com/office/drawing/2014/main" id="{EC4D3C86-9E18-468A-A9CF-737866DC5DB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311612" y="4535887"/>
            <a:ext cx="637741" cy="638542"/>
          </a:xfrm>
          <a:prstGeom prst="rect">
            <a:avLst/>
          </a:prstGeom>
        </p:spPr>
      </p:pic>
      <p:sp>
        <p:nvSpPr>
          <p:cNvPr id="5" name="Rectangle 4">
            <a:extLst>
              <a:ext uri="{FF2B5EF4-FFF2-40B4-BE49-F238E27FC236}">
                <a16:creationId xmlns:a16="http://schemas.microsoft.com/office/drawing/2014/main" id="{B3BDCE06-505E-0642-844F-C9AB8623B775}"/>
              </a:ext>
            </a:extLst>
          </p:cNvPr>
          <p:cNvSpPr/>
          <p:nvPr/>
        </p:nvSpPr>
        <p:spPr>
          <a:xfrm>
            <a:off x="5671038" y="217918"/>
            <a:ext cx="2529840" cy="1839481"/>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bg1"/>
                </a:solidFill>
              </a:rPr>
              <a:t>Readability</a:t>
            </a:r>
          </a:p>
          <a:p>
            <a:pPr algn="ctr"/>
            <a:r>
              <a:rPr lang="en-US" sz="2800">
                <a:solidFill>
                  <a:schemeClr val="bg1"/>
                </a:solidFill>
              </a:rPr>
              <a:t>[4.5/5]</a:t>
            </a:r>
          </a:p>
        </p:txBody>
      </p:sp>
      <p:sp>
        <p:nvSpPr>
          <p:cNvPr id="6" name="Rectangle 5">
            <a:extLst>
              <a:ext uri="{FF2B5EF4-FFF2-40B4-BE49-F238E27FC236}">
                <a16:creationId xmlns:a16="http://schemas.microsoft.com/office/drawing/2014/main" id="{2884FAA3-494F-1F45-8ADB-495B91C223BE}"/>
              </a:ext>
            </a:extLst>
          </p:cNvPr>
          <p:cNvSpPr/>
          <p:nvPr/>
        </p:nvSpPr>
        <p:spPr>
          <a:xfrm>
            <a:off x="8755380" y="217918"/>
            <a:ext cx="2529840" cy="1839481"/>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bg1"/>
                </a:solidFill>
              </a:rPr>
              <a:t>Writability</a:t>
            </a:r>
          </a:p>
          <a:p>
            <a:pPr algn="ctr"/>
            <a:r>
              <a:rPr lang="en-US" sz="2800">
                <a:solidFill>
                  <a:schemeClr val="bg1"/>
                </a:solidFill>
              </a:rPr>
              <a:t>[5/5]</a:t>
            </a:r>
          </a:p>
        </p:txBody>
      </p:sp>
      <p:sp>
        <p:nvSpPr>
          <p:cNvPr id="9" name="Rectangle 8">
            <a:extLst>
              <a:ext uri="{FF2B5EF4-FFF2-40B4-BE49-F238E27FC236}">
                <a16:creationId xmlns:a16="http://schemas.microsoft.com/office/drawing/2014/main" id="{1BAF15C1-69CF-E540-B8C5-AE447ADCD1AF}"/>
              </a:ext>
            </a:extLst>
          </p:cNvPr>
          <p:cNvSpPr/>
          <p:nvPr/>
        </p:nvSpPr>
        <p:spPr>
          <a:xfrm>
            <a:off x="5630007" y="2509260"/>
            <a:ext cx="2529840" cy="1839481"/>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bg1"/>
                </a:solidFill>
              </a:rPr>
              <a:t>Reliability</a:t>
            </a:r>
          </a:p>
          <a:p>
            <a:pPr algn="ctr"/>
            <a:r>
              <a:rPr lang="en-US" sz="2800">
                <a:solidFill>
                  <a:schemeClr val="bg1"/>
                </a:solidFill>
              </a:rPr>
              <a:t>[5/5]</a:t>
            </a:r>
          </a:p>
        </p:txBody>
      </p:sp>
      <p:sp>
        <p:nvSpPr>
          <p:cNvPr id="10" name="Rectangle 9">
            <a:extLst>
              <a:ext uri="{FF2B5EF4-FFF2-40B4-BE49-F238E27FC236}">
                <a16:creationId xmlns:a16="http://schemas.microsoft.com/office/drawing/2014/main" id="{7E8358EC-150D-F647-9222-93178FAD1B02}"/>
              </a:ext>
            </a:extLst>
          </p:cNvPr>
          <p:cNvSpPr/>
          <p:nvPr/>
        </p:nvSpPr>
        <p:spPr>
          <a:xfrm>
            <a:off x="8714349" y="2509260"/>
            <a:ext cx="2529840" cy="1839481"/>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bg1"/>
                </a:solidFill>
              </a:rPr>
              <a:t>Cost</a:t>
            </a:r>
          </a:p>
          <a:p>
            <a:pPr algn="ctr"/>
            <a:r>
              <a:rPr lang="en-US" sz="2800">
                <a:solidFill>
                  <a:schemeClr val="bg1"/>
                </a:solidFill>
              </a:rPr>
              <a:t>[2.5/5]</a:t>
            </a:r>
          </a:p>
        </p:txBody>
      </p:sp>
      <p:sp>
        <p:nvSpPr>
          <p:cNvPr id="12" name="Rectangle 11">
            <a:extLst>
              <a:ext uri="{FF2B5EF4-FFF2-40B4-BE49-F238E27FC236}">
                <a16:creationId xmlns:a16="http://schemas.microsoft.com/office/drawing/2014/main" id="{B8DBBB9F-19CC-0A43-943D-7FF56E65290E}"/>
              </a:ext>
            </a:extLst>
          </p:cNvPr>
          <p:cNvSpPr/>
          <p:nvPr/>
        </p:nvSpPr>
        <p:spPr>
          <a:xfrm>
            <a:off x="5630008" y="4800601"/>
            <a:ext cx="5614182" cy="1839481"/>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a:solidFill>
                  <a:schemeClr val="bg1"/>
                </a:solidFill>
              </a:rPr>
              <a:t>Overall</a:t>
            </a:r>
          </a:p>
          <a:p>
            <a:pPr algn="ctr"/>
            <a:r>
              <a:rPr lang="en-US" sz="4400">
                <a:solidFill>
                  <a:schemeClr val="bg1"/>
                </a:solidFill>
              </a:rPr>
              <a:t>[17/20]</a:t>
            </a:r>
          </a:p>
        </p:txBody>
      </p:sp>
    </p:spTree>
    <p:extLst>
      <p:ext uri="{BB962C8B-B14F-4D97-AF65-F5344CB8AC3E}">
        <p14:creationId xmlns:p14="http://schemas.microsoft.com/office/powerpoint/2010/main" val="357722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572C-CF02-400F-B609-054ECA30DBF0}"/>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E597E0F8-EB9C-4717-8750-65F8F56CAD42}"/>
              </a:ext>
            </a:extLst>
          </p:cNvPr>
          <p:cNvSpPr>
            <a:spLocks noGrp="1"/>
          </p:cNvSpPr>
          <p:nvPr>
            <p:ph idx="1"/>
          </p:nvPr>
        </p:nvSpPr>
        <p:spPr/>
        <p:txBody>
          <a:bodyPr/>
          <a:lstStyle/>
          <a:p>
            <a:r>
              <a:rPr lang="en-US">
                <a:hlinkClick r:id="rId2"/>
              </a:rPr>
              <a:t>https://www.ruby-lang.org/en/about/</a:t>
            </a:r>
            <a:endParaRPr lang="en-US"/>
          </a:p>
          <a:p>
            <a:r>
              <a:rPr lang="en-US">
                <a:hlinkClick r:id="rId3"/>
              </a:rPr>
              <a:t>https://ruby-doc.org/docs/ruby-doc-bundle/FAQ/FAQ.html</a:t>
            </a:r>
            <a:endParaRPr lang="en-US"/>
          </a:p>
          <a:p>
            <a:r>
              <a:rPr lang="en-US">
                <a:hlinkClick r:id="rId4"/>
              </a:rPr>
              <a:t>https://thenewstack.io/which-programming-languages-use-the-least-electricity/</a:t>
            </a:r>
            <a:endParaRPr lang="en-US"/>
          </a:p>
          <a:p>
            <a:endParaRPr lang="en-US"/>
          </a:p>
          <a:p>
            <a:endParaRPr lang="en-US"/>
          </a:p>
        </p:txBody>
      </p:sp>
      <p:pic>
        <p:nvPicPr>
          <p:cNvPr id="4" name="Picture 3" descr="A red circle with a black background&#10;&#10;Description automatically generated with medium confidence">
            <a:extLst>
              <a:ext uri="{FF2B5EF4-FFF2-40B4-BE49-F238E27FC236}">
                <a16:creationId xmlns:a16="http://schemas.microsoft.com/office/drawing/2014/main" id="{EC4D3C86-9E18-468A-A9CF-737866DC5DB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311612" y="4535887"/>
            <a:ext cx="637741" cy="638542"/>
          </a:xfrm>
          <a:prstGeom prst="rect">
            <a:avLst/>
          </a:prstGeom>
        </p:spPr>
      </p:pic>
    </p:spTree>
    <p:extLst>
      <p:ext uri="{BB962C8B-B14F-4D97-AF65-F5344CB8AC3E}">
        <p14:creationId xmlns:p14="http://schemas.microsoft.com/office/powerpoint/2010/main" val="42751394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Application>Microsoft Office PowerPoint</Application>
  <PresentationFormat>Widescreen</PresentationFormat>
  <Slides>9</Slides>
  <Notes>5</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Atlas</vt:lpstr>
      <vt:lpstr>Ruby</vt:lpstr>
      <vt:lpstr>Background</vt:lpstr>
      <vt:lpstr>PowerPoint Presentation</vt:lpstr>
      <vt:lpstr>Significant Releases</vt:lpstr>
      <vt:lpstr>Ruby on Rails</vt:lpstr>
      <vt:lpstr>Classification</vt:lpstr>
      <vt:lpstr>Code Sample</vt:lpstr>
      <vt:lpstr>Scoring</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dc:title>
  <dc:creator>Shaw, Sam</dc:creator>
  <cp:revision>1</cp:revision>
  <dcterms:created xsi:type="dcterms:W3CDTF">2021-09-23T16:45:38Z</dcterms:created>
  <dcterms:modified xsi:type="dcterms:W3CDTF">2021-10-05T19:41:34Z</dcterms:modified>
</cp:coreProperties>
</file>