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e8da732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e8da732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64c9ac56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64c9ac56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64c9ac56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64c9ac56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64c9ac56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64c9ac56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64c9ac56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64c9ac56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64c9ac56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64c9ac56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selmdead.info/" TargetMode="External"/><Relationship Id="rId4" Type="http://schemas.openxmlformats.org/officeDocument/2006/relationships/hyperlink" Target="https://dev.to/lucamug/elm-2021-a-year-in-review-4ph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823800" y="13481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Sal Pecoraro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5" y="1733525"/>
            <a:ext cx="1137399" cy="11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Background on ELM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 a functional, statically-typed programming language designed by Evan Czaplicki and released in 2012.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Primarily used for building front end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makes it unique: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no run-time errors: treats errors as data as well as using </a:t>
            </a:r>
            <a:r>
              <a:rPr lang="en"/>
              <a:t>static type checking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</a:t>
            </a:r>
            <a:r>
              <a:rPr lang="en"/>
              <a:t>structure</a:t>
            </a:r>
            <a:r>
              <a:rPr lang="en"/>
              <a:t> allows beginners to quickly understand the language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User-focused approach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is designed to be as easy to use, as Evan had originally designed the language with the user experience in mind.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Helpful error messages, time traveling debugger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775" y="2928050"/>
            <a:ext cx="5649824" cy="16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Main: Describes what will be shown on screen, aka the model, view, and update.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Init: Initializes the state of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: Contains state of the application.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Update: Updates the state of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View: Visualizes the state for the user.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3533600"/>
            <a:ext cx="72580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272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</a:t>
            </a:r>
            <a:r>
              <a:rPr lang="en"/>
              <a:t>/writability: at first trying to understand what is going on is daunting, but once you make sense of the </a:t>
            </a:r>
            <a:r>
              <a:rPr lang="en"/>
              <a:t>structure</a:t>
            </a:r>
            <a:r>
              <a:rPr lang="en"/>
              <a:t> of Elm it becomes </a:t>
            </a:r>
            <a:r>
              <a:rPr lang="en"/>
              <a:t>incredibly</a:t>
            </a:r>
            <a:r>
              <a:rPr lang="en"/>
              <a:t> easy to understand.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Community: Unfortunately, Elm has a </a:t>
            </a:r>
            <a:r>
              <a:rPr lang="en"/>
              <a:t>very</a:t>
            </a:r>
            <a:r>
              <a:rPr lang="en"/>
              <a:t> low user base, as it does not even make the top 50 languages used by Github.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https://iselmdead.info/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https://dev.to/lucamug/elm-2021-a-year-in-review-4pho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 was designed to be as simple as possible, as it is relevant in the way the language is </a:t>
            </a:r>
            <a:r>
              <a:rPr lang="en"/>
              <a:t>structured</a:t>
            </a:r>
            <a:r>
              <a:rPr lang="en"/>
              <a:t> as well as how it </a:t>
            </a:r>
            <a:r>
              <a:rPr lang="en"/>
              <a:t>assist</a:t>
            </a:r>
            <a:r>
              <a:rPr lang="en"/>
              <a:t> the user in debugging.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its low usage, learning Elm would be more of a hobby than something you would make use of as a career.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