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0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C45A7-4181-40EF-9995-696F24FB27C4}" v="27" dt="2022-09-14T20:45:03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Martin" userId="281fa5051907afc2" providerId="LiveId" clId="{3DEC45A7-4181-40EF-9995-696F24FB27C4}"/>
    <pc:docChg chg="undo redo custSel addSld delSld modSld sldOrd delMainMaster">
      <pc:chgData name="Stephen Martin" userId="281fa5051907afc2" providerId="LiveId" clId="{3DEC45A7-4181-40EF-9995-696F24FB27C4}" dt="2022-09-14T20:51:02.918" v="8337" actId="20577"/>
      <pc:docMkLst>
        <pc:docMk/>
      </pc:docMkLst>
      <pc:sldChg chg="modSp">
        <pc:chgData name="Stephen Martin" userId="281fa5051907afc2" providerId="LiveId" clId="{3DEC45A7-4181-40EF-9995-696F24FB27C4}" dt="2022-09-14T02:01:51.984" v="2901"/>
        <pc:sldMkLst>
          <pc:docMk/>
          <pc:sldMk cId="1574662244" sldId="256"/>
        </pc:sldMkLst>
        <pc:spChg chg="mod">
          <ac:chgData name="Stephen Martin" userId="281fa5051907afc2" providerId="LiveId" clId="{3DEC45A7-4181-40EF-9995-696F24FB27C4}" dt="2022-09-14T02:01:51.984" v="2901"/>
          <ac:spMkLst>
            <pc:docMk/>
            <pc:sldMk cId="1574662244" sldId="256"/>
            <ac:spMk id="2" creationId="{81823272-A3E9-77BA-3D4B-D23852103BC9}"/>
          </ac:spMkLst>
        </pc:spChg>
        <pc:spChg chg="mod">
          <ac:chgData name="Stephen Martin" userId="281fa5051907afc2" providerId="LiveId" clId="{3DEC45A7-4181-40EF-9995-696F24FB27C4}" dt="2022-09-14T02:01:51.984" v="2901"/>
          <ac:spMkLst>
            <pc:docMk/>
            <pc:sldMk cId="1574662244" sldId="256"/>
            <ac:spMk id="3" creationId="{90228605-1132-9C6B-ED72-0BBAA14C4BE4}"/>
          </ac:spMkLst>
        </pc:spChg>
      </pc:sldChg>
      <pc:sldChg chg="modSp mod">
        <pc:chgData name="Stephen Martin" userId="281fa5051907afc2" providerId="LiveId" clId="{3DEC45A7-4181-40EF-9995-696F24FB27C4}" dt="2022-09-14T02:01:51.984" v="2901"/>
        <pc:sldMkLst>
          <pc:docMk/>
          <pc:sldMk cId="2543598226" sldId="257"/>
        </pc:sldMkLst>
        <pc:spChg chg="mod">
          <ac:chgData name="Stephen Martin" userId="281fa5051907afc2" providerId="LiveId" clId="{3DEC45A7-4181-40EF-9995-696F24FB27C4}" dt="2022-09-14T02:01:51.984" v="2901"/>
          <ac:spMkLst>
            <pc:docMk/>
            <pc:sldMk cId="2543598226" sldId="257"/>
            <ac:spMk id="2" creationId="{A419B3EC-270A-E3CD-32EE-2C5144829B52}"/>
          </ac:spMkLst>
        </pc:spChg>
        <pc:spChg chg="mod">
          <ac:chgData name="Stephen Martin" userId="281fa5051907afc2" providerId="LiveId" clId="{3DEC45A7-4181-40EF-9995-696F24FB27C4}" dt="2022-09-14T02:01:51.984" v="2901"/>
          <ac:spMkLst>
            <pc:docMk/>
            <pc:sldMk cId="2543598226" sldId="257"/>
            <ac:spMk id="3" creationId="{68D44AF9-EA43-D146-47D7-9CB7BDF9CE4F}"/>
          </ac:spMkLst>
        </pc:spChg>
        <pc:spChg chg="mod">
          <ac:chgData name="Stephen Martin" userId="281fa5051907afc2" providerId="LiveId" clId="{3DEC45A7-4181-40EF-9995-696F24FB27C4}" dt="2022-09-14T02:01:51.984" v="2901"/>
          <ac:spMkLst>
            <pc:docMk/>
            <pc:sldMk cId="2543598226" sldId="257"/>
            <ac:spMk id="4" creationId="{413A1772-415E-7B28-1A50-2A443C93BCEA}"/>
          </ac:spMkLst>
        </pc:spChg>
      </pc:sldChg>
      <pc:sldChg chg="addSp modSp mod">
        <pc:chgData name="Stephen Martin" userId="281fa5051907afc2" providerId="LiveId" clId="{3DEC45A7-4181-40EF-9995-696F24FB27C4}" dt="2022-09-14T02:01:51.984" v="2901"/>
        <pc:sldMkLst>
          <pc:docMk/>
          <pc:sldMk cId="2422697237" sldId="258"/>
        </pc:sldMkLst>
        <pc:spChg chg="mod">
          <ac:chgData name="Stephen Martin" userId="281fa5051907afc2" providerId="LiveId" clId="{3DEC45A7-4181-40EF-9995-696F24FB27C4}" dt="2022-09-14T02:01:51.984" v="2901"/>
          <ac:spMkLst>
            <pc:docMk/>
            <pc:sldMk cId="2422697237" sldId="258"/>
            <ac:spMk id="2" creationId="{438D2AE7-CDCC-EA6A-2BBA-46BFCFFAE73D}"/>
          </ac:spMkLst>
        </pc:spChg>
        <pc:spChg chg="mod">
          <ac:chgData name="Stephen Martin" userId="281fa5051907afc2" providerId="LiveId" clId="{3DEC45A7-4181-40EF-9995-696F24FB27C4}" dt="2022-09-14T02:01:51.984" v="2901"/>
          <ac:spMkLst>
            <pc:docMk/>
            <pc:sldMk cId="2422697237" sldId="258"/>
            <ac:spMk id="3" creationId="{46F0971B-690C-7E61-C282-CEF9BF4AFFF9}"/>
          </ac:spMkLst>
        </pc:spChg>
        <pc:spChg chg="mod">
          <ac:chgData name="Stephen Martin" userId="281fa5051907afc2" providerId="LiveId" clId="{3DEC45A7-4181-40EF-9995-696F24FB27C4}" dt="2022-09-14T02:01:51.984" v="2901"/>
          <ac:spMkLst>
            <pc:docMk/>
            <pc:sldMk cId="2422697237" sldId="258"/>
            <ac:spMk id="6" creationId="{D1C29A6C-F176-317D-D0A0-6688C777309B}"/>
          </ac:spMkLst>
        </pc:spChg>
        <pc:picChg chg="add mod">
          <ac:chgData name="Stephen Martin" userId="281fa5051907afc2" providerId="LiveId" clId="{3DEC45A7-4181-40EF-9995-696F24FB27C4}" dt="2022-09-12T23:50:13.914" v="2605" actId="1035"/>
          <ac:picMkLst>
            <pc:docMk/>
            <pc:sldMk cId="2422697237" sldId="258"/>
            <ac:picMk id="5" creationId="{B772FB04-5732-BE3F-60FB-1ED6BEEACA83}"/>
          </ac:picMkLst>
        </pc:picChg>
      </pc:sldChg>
      <pc:sldChg chg="modSp mod">
        <pc:chgData name="Stephen Martin" userId="281fa5051907afc2" providerId="LiveId" clId="{3DEC45A7-4181-40EF-9995-696F24FB27C4}" dt="2022-09-14T02:20:34.723" v="4265" actId="20577"/>
        <pc:sldMkLst>
          <pc:docMk/>
          <pc:sldMk cId="3371965977" sldId="259"/>
        </pc:sldMkLst>
        <pc:spChg chg="mod">
          <ac:chgData name="Stephen Martin" userId="281fa5051907afc2" providerId="LiveId" clId="{3DEC45A7-4181-40EF-9995-696F24FB27C4}" dt="2022-09-14T02:01:51.984" v="2901"/>
          <ac:spMkLst>
            <pc:docMk/>
            <pc:sldMk cId="3371965977" sldId="259"/>
            <ac:spMk id="2" creationId="{E099F796-7AD3-CEC1-0708-3AC06ED9B151}"/>
          </ac:spMkLst>
        </pc:spChg>
        <pc:spChg chg="mod">
          <ac:chgData name="Stephen Martin" userId="281fa5051907afc2" providerId="LiveId" clId="{3DEC45A7-4181-40EF-9995-696F24FB27C4}" dt="2022-09-14T02:20:34.723" v="4265" actId="20577"/>
          <ac:spMkLst>
            <pc:docMk/>
            <pc:sldMk cId="3371965977" sldId="259"/>
            <ac:spMk id="3" creationId="{D2537946-D8D5-192B-A31D-83FC5A04E348}"/>
          </ac:spMkLst>
        </pc:spChg>
      </pc:sldChg>
      <pc:sldChg chg="modSp add del mod">
        <pc:chgData name="Stephen Martin" userId="281fa5051907afc2" providerId="LiveId" clId="{3DEC45A7-4181-40EF-9995-696F24FB27C4}" dt="2022-09-14T20:34:11.888" v="7716" actId="20577"/>
        <pc:sldMkLst>
          <pc:docMk/>
          <pc:sldMk cId="3313384619" sldId="260"/>
        </pc:sldMkLst>
        <pc:spChg chg="mod">
          <ac:chgData name="Stephen Martin" userId="281fa5051907afc2" providerId="LiveId" clId="{3DEC45A7-4181-40EF-9995-696F24FB27C4}" dt="2022-09-14T19:29:47.193" v="6221" actId="27636"/>
          <ac:spMkLst>
            <pc:docMk/>
            <pc:sldMk cId="3313384619" sldId="260"/>
            <ac:spMk id="2" creationId="{E2AC93B0-3027-7BEA-3540-D4822C5C05AF}"/>
          </ac:spMkLst>
        </pc:spChg>
        <pc:spChg chg="mod">
          <ac:chgData name="Stephen Martin" userId="281fa5051907afc2" providerId="LiveId" clId="{3DEC45A7-4181-40EF-9995-696F24FB27C4}" dt="2022-09-14T20:34:11.888" v="7716" actId="20577"/>
          <ac:spMkLst>
            <pc:docMk/>
            <pc:sldMk cId="3313384619" sldId="260"/>
            <ac:spMk id="3" creationId="{87F204DA-A958-78F6-176F-F5A467488B4E}"/>
          </ac:spMkLst>
        </pc:spChg>
      </pc:sldChg>
      <pc:sldChg chg="modSp mod">
        <pc:chgData name="Stephen Martin" userId="281fa5051907afc2" providerId="LiveId" clId="{3DEC45A7-4181-40EF-9995-696F24FB27C4}" dt="2022-09-14T20:51:02.918" v="8337" actId="20577"/>
        <pc:sldMkLst>
          <pc:docMk/>
          <pc:sldMk cId="3668256058" sldId="261"/>
        </pc:sldMkLst>
        <pc:spChg chg="mod">
          <ac:chgData name="Stephen Martin" userId="281fa5051907afc2" providerId="LiveId" clId="{3DEC45A7-4181-40EF-9995-696F24FB27C4}" dt="2022-09-14T20:34:29.108" v="7717" actId="20577"/>
          <ac:spMkLst>
            <pc:docMk/>
            <pc:sldMk cId="3668256058" sldId="261"/>
            <ac:spMk id="2" creationId="{CD9A5423-5C56-62E0-D63F-3A16BBD1C6FD}"/>
          </ac:spMkLst>
        </pc:spChg>
        <pc:spChg chg="mod">
          <ac:chgData name="Stephen Martin" userId="281fa5051907afc2" providerId="LiveId" clId="{3DEC45A7-4181-40EF-9995-696F24FB27C4}" dt="2022-09-14T20:51:02.918" v="8337" actId="20577"/>
          <ac:spMkLst>
            <pc:docMk/>
            <pc:sldMk cId="3668256058" sldId="261"/>
            <ac:spMk id="3" creationId="{504D2767-33A7-1B92-011A-F17E2A951C45}"/>
          </ac:spMkLst>
        </pc:spChg>
      </pc:sldChg>
      <pc:sldChg chg="modSp add mod">
        <pc:chgData name="Stephen Martin" userId="281fa5051907afc2" providerId="LiveId" clId="{3DEC45A7-4181-40EF-9995-696F24FB27C4}" dt="2022-09-14T02:01:51.984" v="2901"/>
        <pc:sldMkLst>
          <pc:docMk/>
          <pc:sldMk cId="2495227818" sldId="262"/>
        </pc:sldMkLst>
        <pc:spChg chg="mod">
          <ac:chgData name="Stephen Martin" userId="281fa5051907afc2" providerId="LiveId" clId="{3DEC45A7-4181-40EF-9995-696F24FB27C4}" dt="2022-09-14T02:01:51.984" v="2901"/>
          <ac:spMkLst>
            <pc:docMk/>
            <pc:sldMk cId="2495227818" sldId="262"/>
            <ac:spMk id="2" creationId="{A419B3EC-270A-E3CD-32EE-2C5144829B52}"/>
          </ac:spMkLst>
        </pc:spChg>
        <pc:spChg chg="mod">
          <ac:chgData name="Stephen Martin" userId="281fa5051907afc2" providerId="LiveId" clId="{3DEC45A7-4181-40EF-9995-696F24FB27C4}" dt="2022-09-14T02:01:51.984" v="2901"/>
          <ac:spMkLst>
            <pc:docMk/>
            <pc:sldMk cId="2495227818" sldId="262"/>
            <ac:spMk id="3" creationId="{68D44AF9-EA43-D146-47D7-9CB7BDF9CE4F}"/>
          </ac:spMkLst>
        </pc:spChg>
        <pc:spChg chg="mod">
          <ac:chgData name="Stephen Martin" userId="281fa5051907afc2" providerId="LiveId" clId="{3DEC45A7-4181-40EF-9995-696F24FB27C4}" dt="2022-09-14T02:01:51.984" v="2901"/>
          <ac:spMkLst>
            <pc:docMk/>
            <pc:sldMk cId="2495227818" sldId="262"/>
            <ac:spMk id="4" creationId="{413A1772-415E-7B28-1A50-2A443C93BCEA}"/>
          </ac:spMkLst>
        </pc:spChg>
      </pc:sldChg>
      <pc:sldChg chg="addSp delSp modSp add del mod">
        <pc:chgData name="Stephen Martin" userId="281fa5051907afc2" providerId="LiveId" clId="{3DEC45A7-4181-40EF-9995-696F24FB27C4}" dt="2022-09-14T02:06:34.215" v="2929" actId="47"/>
        <pc:sldMkLst>
          <pc:docMk/>
          <pc:sldMk cId="1853013981" sldId="263"/>
        </pc:sldMkLst>
        <pc:spChg chg="del">
          <ac:chgData name="Stephen Martin" userId="281fa5051907afc2" providerId="LiveId" clId="{3DEC45A7-4181-40EF-9995-696F24FB27C4}" dt="2022-09-14T02:01:27.171" v="2892" actId="478"/>
          <ac:spMkLst>
            <pc:docMk/>
            <pc:sldMk cId="1853013981" sldId="263"/>
            <ac:spMk id="2" creationId="{E099F796-7AD3-CEC1-0708-3AC06ED9B151}"/>
          </ac:spMkLst>
        </pc:spChg>
        <pc:spChg chg="del mod">
          <ac:chgData name="Stephen Martin" userId="281fa5051907afc2" providerId="LiveId" clId="{3DEC45A7-4181-40EF-9995-696F24FB27C4}" dt="2022-09-14T02:01:28.622" v="2893" actId="478"/>
          <ac:spMkLst>
            <pc:docMk/>
            <pc:sldMk cId="1853013981" sldId="263"/>
            <ac:spMk id="3" creationId="{D2537946-D8D5-192B-A31D-83FC5A04E348}"/>
          </ac:spMkLst>
        </pc:spChg>
        <pc:spChg chg="add del mod">
          <ac:chgData name="Stephen Martin" userId="281fa5051907afc2" providerId="LiveId" clId="{3DEC45A7-4181-40EF-9995-696F24FB27C4}" dt="2022-09-14T02:01:56.508" v="2902" actId="478"/>
          <ac:spMkLst>
            <pc:docMk/>
            <pc:sldMk cId="1853013981" sldId="263"/>
            <ac:spMk id="5" creationId="{1D8160F6-92B8-FE31-752A-21DCF2703893}"/>
          </ac:spMkLst>
        </pc:spChg>
        <pc:spChg chg="add del mod">
          <ac:chgData name="Stephen Martin" userId="281fa5051907afc2" providerId="LiveId" clId="{3DEC45A7-4181-40EF-9995-696F24FB27C4}" dt="2022-09-14T02:01:58.817" v="2903" actId="478"/>
          <ac:spMkLst>
            <pc:docMk/>
            <pc:sldMk cId="1853013981" sldId="263"/>
            <ac:spMk id="7" creationId="{D08076DA-043E-40E3-FB46-B393BE1718A1}"/>
          </ac:spMkLst>
        </pc:spChg>
        <pc:spChg chg="add mod">
          <ac:chgData name="Stephen Martin" userId="281fa5051907afc2" providerId="LiveId" clId="{3DEC45A7-4181-40EF-9995-696F24FB27C4}" dt="2022-09-14T02:05:49.669" v="2927" actId="1076"/>
          <ac:spMkLst>
            <pc:docMk/>
            <pc:sldMk cId="1853013981" sldId="263"/>
            <ac:spMk id="9" creationId="{AE3B1565-178F-37DA-6719-96E205E12135}"/>
          </ac:spMkLst>
        </pc:spChg>
        <pc:graphicFrameChg chg="add mod modGraphic">
          <ac:chgData name="Stephen Martin" userId="281fa5051907afc2" providerId="LiveId" clId="{3DEC45A7-4181-40EF-9995-696F24FB27C4}" dt="2022-09-14T02:04:49.233" v="2920" actId="478"/>
          <ac:graphicFrameMkLst>
            <pc:docMk/>
            <pc:sldMk cId="1853013981" sldId="263"/>
            <ac:graphicFrameMk id="8" creationId="{C0328E3F-41FE-C393-31D1-728495BA2C67}"/>
          </ac:graphicFrameMkLst>
        </pc:graphicFrameChg>
      </pc:sldChg>
      <pc:sldChg chg="modSp add mod">
        <pc:chgData name="Stephen Martin" userId="281fa5051907afc2" providerId="LiveId" clId="{3DEC45A7-4181-40EF-9995-696F24FB27C4}" dt="2022-09-14T19:15:05.798" v="5264" actId="20577"/>
        <pc:sldMkLst>
          <pc:docMk/>
          <pc:sldMk cId="2580214909" sldId="263"/>
        </pc:sldMkLst>
        <pc:spChg chg="mod">
          <ac:chgData name="Stephen Martin" userId="281fa5051907afc2" providerId="LiveId" clId="{3DEC45A7-4181-40EF-9995-696F24FB27C4}" dt="2022-09-14T02:17:09.981" v="3997" actId="404"/>
          <ac:spMkLst>
            <pc:docMk/>
            <pc:sldMk cId="2580214909" sldId="263"/>
            <ac:spMk id="2" creationId="{E099F796-7AD3-CEC1-0708-3AC06ED9B151}"/>
          </ac:spMkLst>
        </pc:spChg>
        <pc:spChg chg="mod">
          <ac:chgData name="Stephen Martin" userId="281fa5051907afc2" providerId="LiveId" clId="{3DEC45A7-4181-40EF-9995-696F24FB27C4}" dt="2022-09-14T19:15:05.798" v="5264" actId="20577"/>
          <ac:spMkLst>
            <pc:docMk/>
            <pc:sldMk cId="2580214909" sldId="263"/>
            <ac:spMk id="3" creationId="{D2537946-D8D5-192B-A31D-83FC5A04E348}"/>
          </ac:spMkLst>
        </pc:spChg>
      </pc:sldChg>
      <pc:sldChg chg="modSp add mod ord">
        <pc:chgData name="Stephen Martin" userId="281fa5051907afc2" providerId="LiveId" clId="{3DEC45A7-4181-40EF-9995-696F24FB27C4}" dt="2022-09-14T19:29:42.665" v="6219" actId="20577"/>
        <pc:sldMkLst>
          <pc:docMk/>
          <pc:sldMk cId="645038041" sldId="264"/>
        </pc:sldMkLst>
        <pc:spChg chg="mod">
          <ac:chgData name="Stephen Martin" userId="281fa5051907afc2" providerId="LiveId" clId="{3DEC45A7-4181-40EF-9995-696F24FB27C4}" dt="2022-09-14T19:29:42.665" v="6219" actId="20577"/>
          <ac:spMkLst>
            <pc:docMk/>
            <pc:sldMk cId="645038041" sldId="264"/>
            <ac:spMk id="2" creationId="{E2AC93B0-3027-7BEA-3540-D4822C5C05AF}"/>
          </ac:spMkLst>
        </pc:spChg>
        <pc:spChg chg="mod">
          <ac:chgData name="Stephen Martin" userId="281fa5051907afc2" providerId="LiveId" clId="{3DEC45A7-4181-40EF-9995-696F24FB27C4}" dt="2022-09-14T19:28:57.430" v="6215" actId="20577"/>
          <ac:spMkLst>
            <pc:docMk/>
            <pc:sldMk cId="645038041" sldId="264"/>
            <ac:spMk id="3" creationId="{87F204DA-A958-78F6-176F-F5A467488B4E}"/>
          </ac:spMkLst>
        </pc:spChg>
      </pc:sldChg>
      <pc:sldChg chg="modSp add mod ord">
        <pc:chgData name="Stephen Martin" userId="281fa5051907afc2" providerId="LiveId" clId="{3DEC45A7-4181-40EF-9995-696F24FB27C4}" dt="2022-09-14T20:26:25.226" v="7241"/>
        <pc:sldMkLst>
          <pc:docMk/>
          <pc:sldMk cId="1448213496" sldId="265"/>
        </pc:sldMkLst>
        <pc:spChg chg="mod">
          <ac:chgData name="Stephen Martin" userId="281fa5051907afc2" providerId="LiveId" clId="{3DEC45A7-4181-40EF-9995-696F24FB27C4}" dt="2022-09-14T20:03:49.751" v="7235" actId="20577"/>
          <ac:spMkLst>
            <pc:docMk/>
            <pc:sldMk cId="1448213496" sldId="265"/>
            <ac:spMk id="3" creationId="{87F204DA-A958-78F6-176F-F5A467488B4E}"/>
          </ac:spMkLst>
        </pc:spChg>
      </pc:sldChg>
      <pc:sldChg chg="modSp add mod">
        <pc:chgData name="Stephen Martin" userId="281fa5051907afc2" providerId="LiveId" clId="{3DEC45A7-4181-40EF-9995-696F24FB27C4}" dt="2022-09-14T20:46:19.829" v="7754" actId="20577"/>
        <pc:sldMkLst>
          <pc:docMk/>
          <pc:sldMk cId="992990434" sldId="266"/>
        </pc:sldMkLst>
        <pc:spChg chg="mod">
          <ac:chgData name="Stephen Martin" userId="281fa5051907afc2" providerId="LiveId" clId="{3DEC45A7-4181-40EF-9995-696F24FB27C4}" dt="2022-09-14T20:35:48.110" v="7729" actId="20577"/>
          <ac:spMkLst>
            <pc:docMk/>
            <pc:sldMk cId="992990434" sldId="266"/>
            <ac:spMk id="2" creationId="{E2AC93B0-3027-7BEA-3540-D4822C5C05AF}"/>
          </ac:spMkLst>
        </pc:spChg>
        <pc:spChg chg="mod">
          <ac:chgData name="Stephen Martin" userId="281fa5051907afc2" providerId="LiveId" clId="{3DEC45A7-4181-40EF-9995-696F24FB27C4}" dt="2022-09-14T20:46:19.829" v="7754" actId="20577"/>
          <ac:spMkLst>
            <pc:docMk/>
            <pc:sldMk cId="992990434" sldId="266"/>
            <ac:spMk id="3" creationId="{87F204DA-A958-78F6-176F-F5A467488B4E}"/>
          </ac:spMkLst>
        </pc:spChg>
      </pc:sldChg>
      <pc:sldChg chg="new add del">
        <pc:chgData name="Stephen Martin" userId="281fa5051907afc2" providerId="LiveId" clId="{3DEC45A7-4181-40EF-9995-696F24FB27C4}" dt="2022-09-14T20:26:15.001" v="7239" actId="47"/>
        <pc:sldMkLst>
          <pc:docMk/>
          <pc:sldMk cId="2072244310" sldId="266"/>
        </pc:sldMkLst>
      </pc:sldChg>
      <pc:sldMasterChg chg="del delSldLayout">
        <pc:chgData name="Stephen Martin" userId="281fa5051907afc2" providerId="LiveId" clId="{3DEC45A7-4181-40EF-9995-696F24FB27C4}" dt="2022-09-14T02:06:34.215" v="2929" actId="47"/>
        <pc:sldMasterMkLst>
          <pc:docMk/>
          <pc:sldMasterMk cId="1292332411" sldId="2147483678"/>
        </pc:sldMasterMkLst>
        <pc:sldLayoutChg chg="del">
          <pc:chgData name="Stephen Martin" userId="281fa5051907afc2" providerId="LiveId" clId="{3DEC45A7-4181-40EF-9995-696F24FB27C4}" dt="2022-09-14T02:06:34.215" v="2929" actId="47"/>
          <pc:sldLayoutMkLst>
            <pc:docMk/>
            <pc:sldMasterMk cId="1292332411" sldId="2147483678"/>
            <pc:sldLayoutMk cId="2024902883" sldId="2147483679"/>
          </pc:sldLayoutMkLst>
        </pc:sldLayoutChg>
        <pc:sldLayoutChg chg="del">
          <pc:chgData name="Stephen Martin" userId="281fa5051907afc2" providerId="LiveId" clId="{3DEC45A7-4181-40EF-9995-696F24FB27C4}" dt="2022-09-14T02:06:34.215" v="2929" actId="47"/>
          <pc:sldLayoutMkLst>
            <pc:docMk/>
            <pc:sldMasterMk cId="1292332411" sldId="2147483678"/>
            <pc:sldLayoutMk cId="1441666806" sldId="2147483680"/>
          </pc:sldLayoutMkLst>
        </pc:sldLayoutChg>
        <pc:sldLayoutChg chg="del">
          <pc:chgData name="Stephen Martin" userId="281fa5051907afc2" providerId="LiveId" clId="{3DEC45A7-4181-40EF-9995-696F24FB27C4}" dt="2022-09-14T02:06:34.215" v="2929" actId="47"/>
          <pc:sldLayoutMkLst>
            <pc:docMk/>
            <pc:sldMasterMk cId="1292332411" sldId="2147483678"/>
            <pc:sldLayoutMk cId="3768704592" sldId="2147483681"/>
          </pc:sldLayoutMkLst>
        </pc:sldLayoutChg>
        <pc:sldLayoutChg chg="del">
          <pc:chgData name="Stephen Martin" userId="281fa5051907afc2" providerId="LiveId" clId="{3DEC45A7-4181-40EF-9995-696F24FB27C4}" dt="2022-09-14T02:06:34.215" v="2929" actId="47"/>
          <pc:sldLayoutMkLst>
            <pc:docMk/>
            <pc:sldMasterMk cId="1292332411" sldId="2147483678"/>
            <pc:sldLayoutMk cId="3613090616" sldId="2147483682"/>
          </pc:sldLayoutMkLst>
        </pc:sldLayoutChg>
        <pc:sldLayoutChg chg="del">
          <pc:chgData name="Stephen Martin" userId="281fa5051907afc2" providerId="LiveId" clId="{3DEC45A7-4181-40EF-9995-696F24FB27C4}" dt="2022-09-14T02:06:34.215" v="2929" actId="47"/>
          <pc:sldLayoutMkLst>
            <pc:docMk/>
            <pc:sldMasterMk cId="1292332411" sldId="2147483678"/>
            <pc:sldLayoutMk cId="1062711000" sldId="2147483683"/>
          </pc:sldLayoutMkLst>
        </pc:sldLayoutChg>
        <pc:sldLayoutChg chg="del">
          <pc:chgData name="Stephen Martin" userId="281fa5051907afc2" providerId="LiveId" clId="{3DEC45A7-4181-40EF-9995-696F24FB27C4}" dt="2022-09-14T02:06:34.215" v="2929" actId="47"/>
          <pc:sldLayoutMkLst>
            <pc:docMk/>
            <pc:sldMasterMk cId="1292332411" sldId="2147483678"/>
            <pc:sldLayoutMk cId="1534070274" sldId="2147483684"/>
          </pc:sldLayoutMkLst>
        </pc:sldLayoutChg>
        <pc:sldLayoutChg chg="del">
          <pc:chgData name="Stephen Martin" userId="281fa5051907afc2" providerId="LiveId" clId="{3DEC45A7-4181-40EF-9995-696F24FB27C4}" dt="2022-09-14T02:06:34.215" v="2929" actId="47"/>
          <pc:sldLayoutMkLst>
            <pc:docMk/>
            <pc:sldMasterMk cId="1292332411" sldId="2147483678"/>
            <pc:sldLayoutMk cId="3371265757" sldId="2147483685"/>
          </pc:sldLayoutMkLst>
        </pc:sldLayoutChg>
        <pc:sldLayoutChg chg="del">
          <pc:chgData name="Stephen Martin" userId="281fa5051907afc2" providerId="LiveId" clId="{3DEC45A7-4181-40EF-9995-696F24FB27C4}" dt="2022-09-14T02:06:34.215" v="2929" actId="47"/>
          <pc:sldLayoutMkLst>
            <pc:docMk/>
            <pc:sldMasterMk cId="1292332411" sldId="2147483678"/>
            <pc:sldLayoutMk cId="1249545451" sldId="2147483686"/>
          </pc:sldLayoutMkLst>
        </pc:sldLayoutChg>
        <pc:sldLayoutChg chg="del">
          <pc:chgData name="Stephen Martin" userId="281fa5051907afc2" providerId="LiveId" clId="{3DEC45A7-4181-40EF-9995-696F24FB27C4}" dt="2022-09-14T02:06:34.215" v="2929" actId="47"/>
          <pc:sldLayoutMkLst>
            <pc:docMk/>
            <pc:sldMasterMk cId="1292332411" sldId="2147483678"/>
            <pc:sldLayoutMk cId="3688502021" sldId="2147483687"/>
          </pc:sldLayoutMkLst>
        </pc:sldLayoutChg>
        <pc:sldLayoutChg chg="del">
          <pc:chgData name="Stephen Martin" userId="281fa5051907afc2" providerId="LiveId" clId="{3DEC45A7-4181-40EF-9995-696F24FB27C4}" dt="2022-09-14T02:06:34.215" v="2929" actId="47"/>
          <pc:sldLayoutMkLst>
            <pc:docMk/>
            <pc:sldMasterMk cId="1292332411" sldId="2147483678"/>
            <pc:sldLayoutMk cId="2021729156" sldId="2147483688"/>
          </pc:sldLayoutMkLst>
        </pc:sldLayoutChg>
        <pc:sldLayoutChg chg="del">
          <pc:chgData name="Stephen Martin" userId="281fa5051907afc2" providerId="LiveId" clId="{3DEC45A7-4181-40EF-9995-696F24FB27C4}" dt="2022-09-14T02:06:34.215" v="2929" actId="47"/>
          <pc:sldLayoutMkLst>
            <pc:docMk/>
            <pc:sldMasterMk cId="1292332411" sldId="2147483678"/>
            <pc:sldLayoutMk cId="514925603" sldId="2147483689"/>
          </pc:sldLayoutMkLst>
        </pc:sldLayoutChg>
      </pc:sldMasterChg>
    </pc:docChg>
  </pc:docChgLst>
  <pc:docChgLst>
    <pc:chgData name="Stephen Martin" userId="281fa5051907afc2" providerId="LiveId" clId="{D97FC0FD-59D1-4C80-8A90-46A7F1EB87FA}"/>
    <pc:docChg chg="custSel addSld modSld">
      <pc:chgData name="Stephen Martin" userId="281fa5051907afc2" providerId="LiveId" clId="{D97FC0FD-59D1-4C80-8A90-46A7F1EB87FA}" dt="2022-09-12T22:44:31.383" v="241" actId="20577"/>
      <pc:docMkLst>
        <pc:docMk/>
      </pc:docMkLst>
      <pc:sldChg chg="modSp new mod">
        <pc:chgData name="Stephen Martin" userId="281fa5051907afc2" providerId="LiveId" clId="{D97FC0FD-59D1-4C80-8A90-46A7F1EB87FA}" dt="2022-09-12T22:41:03.815" v="23" actId="20577"/>
        <pc:sldMkLst>
          <pc:docMk/>
          <pc:sldMk cId="1574662244" sldId="256"/>
        </pc:sldMkLst>
        <pc:spChg chg="mod">
          <ac:chgData name="Stephen Martin" userId="281fa5051907afc2" providerId="LiveId" clId="{D97FC0FD-59D1-4C80-8A90-46A7F1EB87FA}" dt="2022-09-12T22:40:57.783" v="3" actId="20577"/>
          <ac:spMkLst>
            <pc:docMk/>
            <pc:sldMk cId="1574662244" sldId="256"/>
            <ac:spMk id="2" creationId="{81823272-A3E9-77BA-3D4B-D23852103BC9}"/>
          </ac:spMkLst>
        </pc:spChg>
        <pc:spChg chg="mod">
          <ac:chgData name="Stephen Martin" userId="281fa5051907afc2" providerId="LiveId" clId="{D97FC0FD-59D1-4C80-8A90-46A7F1EB87FA}" dt="2022-09-12T22:41:03.815" v="23" actId="20577"/>
          <ac:spMkLst>
            <pc:docMk/>
            <pc:sldMk cId="1574662244" sldId="256"/>
            <ac:spMk id="3" creationId="{90228605-1132-9C6B-ED72-0BBAA14C4BE4}"/>
          </ac:spMkLst>
        </pc:spChg>
      </pc:sldChg>
      <pc:sldChg chg="modSp new mod">
        <pc:chgData name="Stephen Martin" userId="281fa5051907afc2" providerId="LiveId" clId="{D97FC0FD-59D1-4C80-8A90-46A7F1EB87FA}" dt="2022-09-12T22:42:02.013" v="62"/>
        <pc:sldMkLst>
          <pc:docMk/>
          <pc:sldMk cId="2543598226" sldId="257"/>
        </pc:sldMkLst>
        <pc:spChg chg="mod">
          <ac:chgData name="Stephen Martin" userId="281fa5051907afc2" providerId="LiveId" clId="{D97FC0FD-59D1-4C80-8A90-46A7F1EB87FA}" dt="2022-09-12T22:41:54.162" v="61" actId="20577"/>
          <ac:spMkLst>
            <pc:docMk/>
            <pc:sldMk cId="2543598226" sldId="257"/>
            <ac:spMk id="2" creationId="{A419B3EC-270A-E3CD-32EE-2C5144829B52}"/>
          </ac:spMkLst>
        </pc:spChg>
        <pc:spChg chg="mod">
          <ac:chgData name="Stephen Martin" userId="281fa5051907afc2" providerId="LiveId" clId="{D97FC0FD-59D1-4C80-8A90-46A7F1EB87FA}" dt="2022-09-12T22:42:02.013" v="62"/>
          <ac:spMkLst>
            <pc:docMk/>
            <pc:sldMk cId="2543598226" sldId="257"/>
            <ac:spMk id="3" creationId="{68D44AF9-EA43-D146-47D7-9CB7BDF9CE4F}"/>
          </ac:spMkLst>
        </pc:spChg>
      </pc:sldChg>
      <pc:sldChg chg="modSp new mod">
        <pc:chgData name="Stephen Martin" userId="281fa5051907afc2" providerId="LiveId" clId="{D97FC0FD-59D1-4C80-8A90-46A7F1EB87FA}" dt="2022-09-12T22:42:24.223" v="80" actId="20577"/>
        <pc:sldMkLst>
          <pc:docMk/>
          <pc:sldMk cId="2422697237" sldId="258"/>
        </pc:sldMkLst>
        <pc:spChg chg="mod">
          <ac:chgData name="Stephen Martin" userId="281fa5051907afc2" providerId="LiveId" clId="{D97FC0FD-59D1-4C80-8A90-46A7F1EB87FA}" dt="2022-09-12T22:42:24.223" v="80" actId="20577"/>
          <ac:spMkLst>
            <pc:docMk/>
            <pc:sldMk cId="2422697237" sldId="258"/>
            <ac:spMk id="2" creationId="{438D2AE7-CDCC-EA6A-2BBA-46BFCFFAE73D}"/>
          </ac:spMkLst>
        </pc:spChg>
      </pc:sldChg>
      <pc:sldChg chg="modSp new mod">
        <pc:chgData name="Stephen Martin" userId="281fa5051907afc2" providerId="LiveId" clId="{D97FC0FD-59D1-4C80-8A90-46A7F1EB87FA}" dt="2022-09-12T22:43:32.487" v="151" actId="20577"/>
        <pc:sldMkLst>
          <pc:docMk/>
          <pc:sldMk cId="3371965977" sldId="259"/>
        </pc:sldMkLst>
        <pc:spChg chg="mod">
          <ac:chgData name="Stephen Martin" userId="281fa5051907afc2" providerId="LiveId" clId="{D97FC0FD-59D1-4C80-8A90-46A7F1EB87FA}" dt="2022-09-12T22:43:32.487" v="151" actId="20577"/>
          <ac:spMkLst>
            <pc:docMk/>
            <pc:sldMk cId="3371965977" sldId="259"/>
            <ac:spMk id="2" creationId="{E099F796-7AD3-CEC1-0708-3AC06ED9B151}"/>
          </ac:spMkLst>
        </pc:spChg>
        <pc:spChg chg="mod">
          <ac:chgData name="Stephen Martin" userId="281fa5051907afc2" providerId="LiveId" clId="{D97FC0FD-59D1-4C80-8A90-46A7F1EB87FA}" dt="2022-09-12T22:43:21.458" v="111"/>
          <ac:spMkLst>
            <pc:docMk/>
            <pc:sldMk cId="3371965977" sldId="259"/>
            <ac:spMk id="3" creationId="{D2537946-D8D5-192B-A31D-83FC5A04E348}"/>
          </ac:spMkLst>
        </pc:spChg>
      </pc:sldChg>
      <pc:sldChg chg="modSp new mod">
        <pc:chgData name="Stephen Martin" userId="281fa5051907afc2" providerId="LiveId" clId="{D97FC0FD-59D1-4C80-8A90-46A7F1EB87FA}" dt="2022-09-12T22:44:21.496" v="214" actId="20577"/>
        <pc:sldMkLst>
          <pc:docMk/>
          <pc:sldMk cId="3313384619" sldId="260"/>
        </pc:sldMkLst>
        <pc:spChg chg="mod">
          <ac:chgData name="Stephen Martin" userId="281fa5051907afc2" providerId="LiveId" clId="{D97FC0FD-59D1-4C80-8A90-46A7F1EB87FA}" dt="2022-09-12T22:44:12.384" v="210" actId="20577"/>
          <ac:spMkLst>
            <pc:docMk/>
            <pc:sldMk cId="3313384619" sldId="260"/>
            <ac:spMk id="2" creationId="{E2AC93B0-3027-7BEA-3540-D4822C5C05AF}"/>
          </ac:spMkLst>
        </pc:spChg>
        <pc:spChg chg="mod">
          <ac:chgData name="Stephen Martin" userId="281fa5051907afc2" providerId="LiveId" clId="{D97FC0FD-59D1-4C80-8A90-46A7F1EB87FA}" dt="2022-09-12T22:44:21.496" v="214" actId="20577"/>
          <ac:spMkLst>
            <pc:docMk/>
            <pc:sldMk cId="3313384619" sldId="260"/>
            <ac:spMk id="3" creationId="{87F204DA-A958-78F6-176F-F5A467488B4E}"/>
          </ac:spMkLst>
        </pc:spChg>
      </pc:sldChg>
      <pc:sldChg chg="modSp new mod">
        <pc:chgData name="Stephen Martin" userId="281fa5051907afc2" providerId="LiveId" clId="{D97FC0FD-59D1-4C80-8A90-46A7F1EB87FA}" dt="2022-09-12T22:44:31.383" v="241" actId="20577"/>
        <pc:sldMkLst>
          <pc:docMk/>
          <pc:sldMk cId="3668256058" sldId="261"/>
        </pc:sldMkLst>
        <pc:spChg chg="mod">
          <ac:chgData name="Stephen Martin" userId="281fa5051907afc2" providerId="LiveId" clId="{D97FC0FD-59D1-4C80-8A90-46A7F1EB87FA}" dt="2022-09-12T22:44:31.383" v="241" actId="20577"/>
          <ac:spMkLst>
            <pc:docMk/>
            <pc:sldMk cId="3668256058" sldId="261"/>
            <ac:spMk id="2" creationId="{CD9A5423-5C56-62E0-D63F-3A16BBD1C6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B3449-D131-4FB8-96EA-E42F0B2BA3E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7B72A-EF0C-4A88-96B3-8AB97E22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5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942EB23-7895-45F7-A37A-C6445BEC4F5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C7EFBB-3841-40DE-BE28-D89E745190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12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EB23-7895-45F7-A37A-C6445BEC4F5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EFBB-3841-40DE-BE28-D89E7451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1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EB23-7895-45F7-A37A-C6445BEC4F5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EFBB-3841-40DE-BE28-D89E745190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9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EB23-7895-45F7-A37A-C6445BEC4F5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EFBB-3841-40DE-BE28-D89E745190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22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EB23-7895-45F7-A37A-C6445BEC4F5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EFBB-3841-40DE-BE28-D89E7451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34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EB23-7895-45F7-A37A-C6445BEC4F5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EFBB-3841-40DE-BE28-D89E745190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227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EB23-7895-45F7-A37A-C6445BEC4F5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EFBB-3841-40DE-BE28-D89E745190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3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EB23-7895-45F7-A37A-C6445BEC4F5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EFBB-3841-40DE-BE28-D89E745190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550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EB23-7895-45F7-A37A-C6445BEC4F5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EFBB-3841-40DE-BE28-D89E745190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49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EB23-7895-45F7-A37A-C6445BEC4F5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EFBB-3841-40DE-BE28-D89E7451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EB23-7895-45F7-A37A-C6445BEC4F5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EFBB-3841-40DE-BE28-D89E745190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57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EB23-7895-45F7-A37A-C6445BEC4F5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EFBB-3841-40DE-BE28-D89E7451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8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EB23-7895-45F7-A37A-C6445BEC4F5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EFBB-3841-40DE-BE28-D89E745190C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20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EB23-7895-45F7-A37A-C6445BEC4F5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EFBB-3841-40DE-BE28-D89E745190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9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EB23-7895-45F7-A37A-C6445BEC4F5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EFBB-3841-40DE-BE28-D89E7451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6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EB23-7895-45F7-A37A-C6445BEC4F5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EFBB-3841-40DE-BE28-D89E745190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1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EB23-7895-45F7-A37A-C6445BEC4F5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EFBB-3841-40DE-BE28-D89E7451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4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42EB23-7895-45F7-A37A-C6445BEC4F5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C7EFBB-3841-40DE-BE28-D89E7451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pp.sh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3272-A3E9-77BA-3D4B-D23852103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28605-1132-9C6B-ED72-0BBAA14C4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Martin</a:t>
            </a:r>
          </a:p>
        </p:txBody>
      </p:sp>
    </p:spTree>
    <p:extLst>
      <p:ext uri="{BB962C8B-B14F-4D97-AF65-F5344CB8AC3E}">
        <p14:creationId xmlns:p14="http://schemas.microsoft.com/office/powerpoint/2010/main" val="157466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93B0-3027-7BEA-3540-D4822C5C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04DA-A958-78F6-176F-F5A46748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https://cpp.sh/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up liveCode.txt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41240-9D22-C1EE-70A2-A8F0BEB4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Concepts of Programming Language 11th Edition by Robert W. Sebesta</a:t>
            </a:r>
          </a:p>
        </p:txBody>
      </p:sp>
    </p:spTree>
    <p:extLst>
      <p:ext uri="{BB962C8B-B14F-4D97-AF65-F5344CB8AC3E}">
        <p14:creationId xmlns:p14="http://schemas.microsoft.com/office/powerpoint/2010/main" val="99299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5423-5C56-62E0-D63F-3A16BBD1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2767-33A7-1B92-011A-F17E2A95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a multi-paradigm language built on the foundation of C. </a:t>
            </a:r>
          </a:p>
          <a:p>
            <a:r>
              <a:rPr lang="en-US" dirty="0"/>
              <a:t>It was created by Bjarne </a:t>
            </a:r>
            <a:r>
              <a:rPr lang="en-US" dirty="0" err="1"/>
              <a:t>Stroustrup</a:t>
            </a:r>
            <a:r>
              <a:rPr lang="en-US" dirty="0"/>
              <a:t> because he needed a language that could be expressed in an object-oriented manner, but also be written in efficient, low-level code</a:t>
            </a:r>
          </a:p>
          <a:p>
            <a:r>
              <a:rPr lang="en-US" dirty="0"/>
              <a:t>There is a somewhat steep learning curve to C++, but it is a highly efficient language that can be used for large projects (such as creating massive, commercially successful video games such as </a:t>
            </a:r>
            <a:r>
              <a:rPr lang="en-US"/>
              <a:t>Rocket League)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5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B3EC-270A-E3CD-32EE-2C514482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4AF9-EA43-D146-47D7-9CB7BDF9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Developed by Bjarne </a:t>
            </a:r>
            <a:r>
              <a:rPr lang="en-US" dirty="0" err="1"/>
              <a:t>Stroustrup</a:t>
            </a:r>
            <a:r>
              <a:rPr lang="en-US" dirty="0"/>
              <a:t>, a Danish computer scientist and current Professor of Computer Science at Columbia University</a:t>
            </a:r>
          </a:p>
          <a:p>
            <a:r>
              <a:rPr lang="en-US" dirty="0"/>
              <a:t>C++ is built on the foundation of C, and is designed with the mantra “you don’t pay for what you don’t use” and “support user-defined and built-in types equally well”</a:t>
            </a:r>
          </a:p>
          <a:p>
            <a:r>
              <a:rPr lang="en-US" dirty="0"/>
              <a:t>Popularized in the 80s and 90s for OO and GUI programming</a:t>
            </a:r>
          </a:p>
          <a:p>
            <a:r>
              <a:rPr lang="en-US" dirty="0"/>
              <a:t>According to Federico </a:t>
            </a:r>
            <a:r>
              <a:rPr lang="en-US" dirty="0" err="1"/>
              <a:t>Biancuzzi</a:t>
            </a:r>
            <a:r>
              <a:rPr lang="en-US" dirty="0"/>
              <a:t>, one of its greatest contributions to software is its pervasive generic programming techniques, exemplified in its Standard Template Library.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A1772-415E-7B28-1A50-2A443C93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Masterminds of Programming: Conversations with the Creators of Major Programming Languages by Federico Biancuzzi</a:t>
            </a:r>
          </a:p>
        </p:txBody>
      </p:sp>
    </p:spTree>
    <p:extLst>
      <p:ext uri="{BB962C8B-B14F-4D97-AF65-F5344CB8AC3E}">
        <p14:creationId xmlns:p14="http://schemas.microsoft.com/office/powerpoint/2010/main" val="254359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B3EC-270A-E3CD-32EE-2C514482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4AF9-EA43-D146-47D7-9CB7BDF9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According to </a:t>
            </a:r>
            <a:r>
              <a:rPr lang="en-US" dirty="0" err="1"/>
              <a:t>Stroustrup</a:t>
            </a:r>
            <a:r>
              <a:rPr lang="en-US" dirty="0"/>
              <a:t>, he created C++ because he needed a language that could express program organization as could be done in Simula, but also write efficient low-level code as could be done in C. At that time (around 1979), no language that could do both existed. </a:t>
            </a:r>
          </a:p>
          <a:p>
            <a:r>
              <a:rPr lang="en-US" dirty="0" err="1"/>
              <a:t>Stroustrup</a:t>
            </a:r>
            <a:r>
              <a:rPr lang="en-US" dirty="0"/>
              <a:t> built C++ on C instead of building a completely new language because he was able to benefit from C’s basic syntactic and semantic structure, useful libraries, and as well as being a member of its culture. Also, at the time he was working down the hall from computer scientists who were heavily using C.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A1772-415E-7B28-1A50-2A443C93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Masterminds of Programming: Conversations with the Creators of Major Programming Languages by Federico Biancuzzi</a:t>
            </a:r>
          </a:p>
        </p:txBody>
      </p:sp>
    </p:spTree>
    <p:extLst>
      <p:ext uri="{BB962C8B-B14F-4D97-AF65-F5344CB8AC3E}">
        <p14:creationId xmlns:p14="http://schemas.microsoft.com/office/powerpoint/2010/main" val="249522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2AE7-CDCC-EA6A-2BBA-46BFCFFA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971B-690C-7E61-C282-CEF9BF4AF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940" y="4154139"/>
            <a:ext cx="10109044" cy="18148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snip of code shows how a reference can be used as an “outparameter,” passing through a reference to the memory address where the variable that is passed into the function is stored. Passing through a reference saves overhead because a copy of the variable does not need to be made. It is also neat that you can modify the value of that variable (setting it to 5 in this case) without having to copy the variable into the function and despite the function returning type bool.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2FB04-5732-BE3F-60FB-1ED6BEEA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72" y="2454852"/>
            <a:ext cx="5426196" cy="167185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29A6C-F176-317D-D0A0-6688C777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Source: https://www.udemy.com/course/unrealcourse/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9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F796-7AD3-CEC1-0708-3AC06ED9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C++: A Multi-Paradigm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7946-D8D5-192B-A31D-83FC5A04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C++ supports single or mixed-paradigm approaches using:</a:t>
            </a:r>
          </a:p>
          <a:p>
            <a:pPr lvl="1"/>
            <a:r>
              <a:rPr lang="en-US" dirty="0"/>
              <a:t>Procedural programming concepts</a:t>
            </a:r>
          </a:p>
          <a:p>
            <a:pPr lvl="2"/>
            <a:r>
              <a:rPr lang="en-US" dirty="0"/>
              <a:t>These days it is rare for C++ to be strictly used within the Procedural Programming paradigm</a:t>
            </a:r>
          </a:p>
          <a:p>
            <a:pPr lvl="1"/>
            <a:r>
              <a:rPr lang="en-US" dirty="0"/>
              <a:t>Object-oriented programming concepts</a:t>
            </a:r>
          </a:p>
          <a:p>
            <a:pPr lvl="2"/>
            <a:r>
              <a:rPr lang="en-US" dirty="0"/>
              <a:t>Class in C++ is the same as structure in C. In a C++ class data can be hidden through making a member private. In C++, an object is an instance of a class which is treated like a built-in variable which holds many values. </a:t>
            </a:r>
          </a:p>
          <a:p>
            <a:pPr lvl="1"/>
            <a:r>
              <a:rPr lang="en-US" dirty="0"/>
              <a:t>Generic programming concepts</a:t>
            </a:r>
          </a:p>
          <a:p>
            <a:pPr lvl="2"/>
            <a:r>
              <a:rPr lang="en-US" dirty="0"/>
              <a:t>Templates are defined in the Standard Template Library where generic programming was introduced into C++. Templates allow code to be written without consideration of the type with which it will eventually be used.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0B020-72FB-CA6E-E80F-957593EB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Source: https://en.wikibooks.org/wiki/C%2B%2B_Programming/Programming_Languages/Paradigms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6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F796-7AD3-CEC1-0708-3AC06ED9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C++: A Multi-Paradigm Programming Language </a:t>
            </a:r>
            <a:r>
              <a:rPr lang="en-US" sz="1800" dirty="0"/>
              <a:t>(Cont.)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7946-D8D5-192B-A31D-83FC5A04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Statically typed</a:t>
            </a:r>
          </a:p>
          <a:p>
            <a:pPr lvl="2"/>
            <a:r>
              <a:rPr lang="en-US" dirty="0"/>
              <a:t>In C++, variables need to be defined before they are compiled</a:t>
            </a:r>
          </a:p>
          <a:p>
            <a:pPr lvl="1"/>
            <a:r>
              <a:rPr lang="en-US" dirty="0"/>
              <a:t>C++ falls in the middle of type checking</a:t>
            </a:r>
          </a:p>
          <a:p>
            <a:pPr lvl="2"/>
            <a:r>
              <a:rPr lang="en-US" dirty="0"/>
              <a:t>Type checking is the process of enforcing constraints based on type. A “strongly typed” language ensures that a conversion is valid or it will result an error. A “weakly typed” language does not guarantee the validity of a conversion and may allow an automatic conversion between types that serves no purpose. C++ falls somewhere in the middle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06337-85AA-1300-2C16-C2D34D38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Source: https://en.wikibooks.org/wiki/C%2B%2B_Programming/Programming_Languages/Paradigms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1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93B0-3027-7BEA-3540-D4822C5C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04DA-A958-78F6-176F-F5A46748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Readability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C++ is a language with many powerful features which can bring a high-level of complexity with it. This complexity can result in the code being more bug-prone, and harder to read and maintain. That being said, steps can be taken to improve readability. Google provides a style-guide (link in the footer) that includes suggestions such as: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Header Files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Every .cc file should have an associated .h file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Header files should be self-contained, allowing them to compile on their own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All headers should have #define guards to prevent multiple inclusion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Many, many more…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Writability/Productivity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 the time of its creation C++ was likely one of the more writable languages developed. It allows operator overloading, loose type checking, and supports procedure-oriented programming. That being said, it is a powerful and complex language and there is a steeper curve for learning how to write C++ than there would be learning something like Python.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There are tools that exist to make your life much easier. I have used a software that plugs into Visual Studio called Visual Assist by the company Whole Tomato that makes C++ much easier to write by providing auto-complete features, as well as letting you create definitions in a .</a:t>
            </a:r>
            <a:r>
              <a:rPr lang="en-US" dirty="0" err="1"/>
              <a:t>cpp</a:t>
            </a:r>
            <a:r>
              <a:rPr lang="en-US" dirty="0"/>
              <a:t> file for a function defined in your .h file with a click of a button.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E1C97-E183-A336-FEB5-E79728D5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(Google C++ Style Guide) https://google.github.io/styleguide/cppguide.html</a:t>
            </a:r>
          </a:p>
        </p:txBody>
      </p:sp>
    </p:spTree>
    <p:extLst>
      <p:ext uri="{BB962C8B-B14F-4D97-AF65-F5344CB8AC3E}">
        <p14:creationId xmlns:p14="http://schemas.microsoft.com/office/powerpoint/2010/main" val="64503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93B0-3027-7BEA-3540-D4822C5C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04DA-A958-78F6-176F-F5A46748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Reliability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While the compiling process for C++ is very reliable, it can be complicated, and it is easy to write poor code that creates issues.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C++ include extensive capabilities for exception handling, allowing it the ability to intercept run-time errors and take corrective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While a compiler may cost money to use, the language itself is free to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Because C++ can be considered a complex language, there may be a higher cost associated with training developers how to use it at a high-level than other languages.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Once trained, though, the multi-paradigm nature of C++ reduces the cost of writing a program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41240-9D22-C1EE-70A2-A8F0BEB4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Concepts of Programming Language 11th Edition by Robert W. Sebesta</a:t>
            </a:r>
          </a:p>
        </p:txBody>
      </p:sp>
    </p:spTree>
    <p:extLst>
      <p:ext uri="{BB962C8B-B14F-4D97-AF65-F5344CB8AC3E}">
        <p14:creationId xmlns:p14="http://schemas.microsoft.com/office/powerpoint/2010/main" val="144821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93B0-3027-7BEA-3540-D4822C5C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04DA-A958-78F6-176F-F5A46748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Portability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C++ is very portable, and has compilers available on all commonly used platforms.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C++ is almost completely backward compatible with 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Because the only thing between C++ and the machine being programmed is the compiler, it is a very useful for making large applications that run quickly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Unreal Engine is written in 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Coolness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C++ is very cool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41240-9D22-C1EE-70A2-A8F0BEB4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Concepts of Programming Language 11th Edition by Robert W. Sebesta</a:t>
            </a:r>
          </a:p>
        </p:txBody>
      </p:sp>
    </p:spTree>
    <p:extLst>
      <p:ext uri="{BB962C8B-B14F-4D97-AF65-F5344CB8AC3E}">
        <p14:creationId xmlns:p14="http://schemas.microsoft.com/office/powerpoint/2010/main" val="3313384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1220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C++</vt:lpstr>
      <vt:lpstr>Background</vt:lpstr>
      <vt:lpstr>Rationale</vt:lpstr>
      <vt:lpstr>Brief Code Sample</vt:lpstr>
      <vt:lpstr>C++: A Multi-Paradigm Programming Language</vt:lpstr>
      <vt:lpstr>C++: A Multi-Paradigm Programming Language (Cont.)</vt:lpstr>
      <vt:lpstr>Evaluation</vt:lpstr>
      <vt:lpstr>Evaluation</vt:lpstr>
      <vt:lpstr>Evaluation</vt:lpstr>
      <vt:lpstr>Live Demo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Stephen Martin</dc:creator>
  <cp:lastModifiedBy>Stephen Martin</cp:lastModifiedBy>
  <cp:revision>1</cp:revision>
  <dcterms:created xsi:type="dcterms:W3CDTF">2022-09-12T22:40:48Z</dcterms:created>
  <dcterms:modified xsi:type="dcterms:W3CDTF">2022-09-14T20:51:08Z</dcterms:modified>
</cp:coreProperties>
</file>