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4" r:id="rId1"/>
  </p:sldMasterIdLst>
  <p:notesMasterIdLst>
    <p:notesMasterId r:id="rId30"/>
  </p:notesMasterIdLst>
  <p:sldIdLst>
    <p:sldId id="256" r:id="rId2"/>
    <p:sldId id="288" r:id="rId3"/>
    <p:sldId id="261" r:id="rId4"/>
    <p:sldId id="262" r:id="rId5"/>
    <p:sldId id="263" r:id="rId6"/>
    <p:sldId id="264" r:id="rId7"/>
    <p:sldId id="269" r:id="rId8"/>
    <p:sldId id="270" r:id="rId9"/>
    <p:sldId id="265" r:id="rId10"/>
    <p:sldId id="266" r:id="rId11"/>
    <p:sldId id="267" r:id="rId12"/>
    <p:sldId id="274" r:id="rId13"/>
    <p:sldId id="273" r:id="rId14"/>
    <p:sldId id="272" r:id="rId15"/>
    <p:sldId id="275" r:id="rId16"/>
    <p:sldId id="276" r:id="rId17"/>
    <p:sldId id="277" r:id="rId18"/>
    <p:sldId id="278" r:id="rId19"/>
    <p:sldId id="279" r:id="rId20"/>
    <p:sldId id="282" r:id="rId21"/>
    <p:sldId id="287" r:id="rId22"/>
    <p:sldId id="281" r:id="rId23"/>
    <p:sldId id="284" r:id="rId24"/>
    <p:sldId id="289" r:id="rId25"/>
    <p:sldId id="283" r:id="rId26"/>
    <p:sldId id="259" r:id="rId27"/>
    <p:sldId id="290" r:id="rId28"/>
    <p:sldId id="291" r:id="rId29"/>
  </p:sldIdLst>
  <p:sldSz cx="9144000" cy="6858000" type="screen4x3"/>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243997-82DE-427A-8EA1-503AEBABC4D3}" v="63" dt="2024-01-12T18:17:25.2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63791" autoAdjust="0"/>
  </p:normalViewPr>
  <p:slideViewPr>
    <p:cSldViewPr snapToGrid="0">
      <p:cViewPr>
        <p:scale>
          <a:sx n="66" d="100"/>
          <a:sy n="66" d="100"/>
        </p:scale>
        <p:origin x="1709" y="34"/>
      </p:cViewPr>
      <p:guideLst/>
    </p:cSldViewPr>
  </p:slideViewPr>
  <p:notesTextViewPr>
    <p:cViewPr>
      <p:scale>
        <a:sx n="125" d="100"/>
        <a:sy n="125" d="100"/>
      </p:scale>
      <p:origin x="0" y="-24"/>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rezia Ilvento - lucrezia.ilvento@studio.unibo.it" userId="dbfe4320-1d24-4061-a6ef-c9032bd28bc5" providerId="ADAL" clId="{64243997-82DE-427A-8EA1-503AEBABC4D3}"/>
    <pc:docChg chg="undo redo custSel addSld delSld modSld sldOrd">
      <pc:chgData name="Lucrezia Ilvento - lucrezia.ilvento@studio.unibo.it" userId="dbfe4320-1d24-4061-a6ef-c9032bd28bc5" providerId="ADAL" clId="{64243997-82DE-427A-8EA1-503AEBABC4D3}" dt="2024-01-14T16:30:25.245" v="1277"/>
      <pc:docMkLst>
        <pc:docMk/>
      </pc:docMkLst>
      <pc:sldChg chg="modSp mod">
        <pc:chgData name="Lucrezia Ilvento - lucrezia.ilvento@studio.unibo.it" userId="dbfe4320-1d24-4061-a6ef-c9032bd28bc5" providerId="ADAL" clId="{64243997-82DE-427A-8EA1-503AEBABC4D3}" dt="2024-01-12T18:45:04.427" v="1233" actId="20577"/>
        <pc:sldMkLst>
          <pc:docMk/>
          <pc:sldMk cId="0" sldId="256"/>
        </pc:sldMkLst>
        <pc:spChg chg="mod">
          <ac:chgData name="Lucrezia Ilvento - lucrezia.ilvento@studio.unibo.it" userId="dbfe4320-1d24-4061-a6ef-c9032bd28bc5" providerId="ADAL" clId="{64243997-82DE-427A-8EA1-503AEBABC4D3}" dt="2024-01-12T14:42:52.010" v="241" actId="6549"/>
          <ac:spMkLst>
            <pc:docMk/>
            <pc:sldMk cId="0" sldId="256"/>
            <ac:spMk id="34" creationId="{00000000-0000-0000-0000-000000000000}"/>
          </ac:spMkLst>
        </pc:spChg>
        <pc:spChg chg="mod">
          <ac:chgData name="Lucrezia Ilvento - lucrezia.ilvento@studio.unibo.it" userId="dbfe4320-1d24-4061-a6ef-c9032bd28bc5" providerId="ADAL" clId="{64243997-82DE-427A-8EA1-503AEBABC4D3}" dt="2024-01-12T18:45:04.427" v="1233" actId="20577"/>
          <ac:spMkLst>
            <pc:docMk/>
            <pc:sldMk cId="0" sldId="256"/>
            <ac:spMk id="35" creationId="{00000000-0000-0000-0000-000000000000}"/>
          </ac:spMkLst>
        </pc:spChg>
      </pc:sldChg>
      <pc:sldChg chg="modSp del mod">
        <pc:chgData name="Lucrezia Ilvento - lucrezia.ilvento@studio.unibo.it" userId="dbfe4320-1d24-4061-a6ef-c9032bd28bc5" providerId="ADAL" clId="{64243997-82DE-427A-8EA1-503AEBABC4D3}" dt="2024-01-12T13:30:47.814" v="18" actId="2696"/>
        <pc:sldMkLst>
          <pc:docMk/>
          <pc:sldMk cId="0" sldId="257"/>
        </pc:sldMkLst>
        <pc:spChg chg="mod">
          <ac:chgData name="Lucrezia Ilvento - lucrezia.ilvento@studio.unibo.it" userId="dbfe4320-1d24-4061-a6ef-c9032bd28bc5" providerId="ADAL" clId="{64243997-82DE-427A-8EA1-503AEBABC4D3}" dt="2024-01-12T13:30:10.908" v="16" actId="20577"/>
          <ac:spMkLst>
            <pc:docMk/>
            <pc:sldMk cId="0" sldId="257"/>
            <ac:spMk id="2" creationId="{23629AE3-789E-5936-B3C0-3778F4A2E712}"/>
          </ac:spMkLst>
        </pc:spChg>
        <pc:picChg chg="mod">
          <ac:chgData name="Lucrezia Ilvento - lucrezia.ilvento@studio.unibo.it" userId="dbfe4320-1d24-4061-a6ef-c9032bd28bc5" providerId="ADAL" clId="{64243997-82DE-427A-8EA1-503AEBABC4D3}" dt="2024-01-12T13:29:51.374" v="3" actId="1076"/>
          <ac:picMkLst>
            <pc:docMk/>
            <pc:sldMk cId="0" sldId="257"/>
            <ac:picMk id="1026" creationId="{C14727E8-CDB8-C8B7-A23D-0BB27FD80AF4}"/>
          </ac:picMkLst>
        </pc:picChg>
        <pc:picChg chg="mod">
          <ac:chgData name="Lucrezia Ilvento - lucrezia.ilvento@studio.unibo.it" userId="dbfe4320-1d24-4061-a6ef-c9032bd28bc5" providerId="ADAL" clId="{64243997-82DE-427A-8EA1-503AEBABC4D3}" dt="2024-01-12T13:29:53.670" v="4" actId="1076"/>
          <ac:picMkLst>
            <pc:docMk/>
            <pc:sldMk cId="0" sldId="257"/>
            <ac:picMk id="1028" creationId="{FB9FA007-A124-96E4-F3B5-C6569C5E9CDF}"/>
          </ac:picMkLst>
        </pc:picChg>
        <pc:picChg chg="mod">
          <ac:chgData name="Lucrezia Ilvento - lucrezia.ilvento@studio.unibo.it" userId="dbfe4320-1d24-4061-a6ef-c9032bd28bc5" providerId="ADAL" clId="{64243997-82DE-427A-8EA1-503AEBABC4D3}" dt="2024-01-12T13:29:55.417" v="5" actId="1076"/>
          <ac:picMkLst>
            <pc:docMk/>
            <pc:sldMk cId="0" sldId="257"/>
            <ac:picMk id="1032" creationId="{20D67E6B-25CA-5D02-F842-6B7A6AF03F4D}"/>
          </ac:picMkLst>
        </pc:picChg>
      </pc:sldChg>
      <pc:sldChg chg="add del">
        <pc:chgData name="Lucrezia Ilvento - lucrezia.ilvento@studio.unibo.it" userId="dbfe4320-1d24-4061-a6ef-c9032bd28bc5" providerId="ADAL" clId="{64243997-82DE-427A-8EA1-503AEBABC4D3}" dt="2024-01-12T13:31:39.526" v="20"/>
        <pc:sldMkLst>
          <pc:docMk/>
          <pc:sldMk cId="53599021" sldId="257"/>
        </pc:sldMkLst>
      </pc:sldChg>
      <pc:sldChg chg="modSp mod">
        <pc:chgData name="Lucrezia Ilvento - lucrezia.ilvento@studio.unibo.it" userId="dbfe4320-1d24-4061-a6ef-c9032bd28bc5" providerId="ADAL" clId="{64243997-82DE-427A-8EA1-503AEBABC4D3}" dt="2024-01-12T18:14:59.059" v="1113" actId="20577"/>
        <pc:sldMkLst>
          <pc:docMk/>
          <pc:sldMk cId="0" sldId="259"/>
        </pc:sldMkLst>
        <pc:spChg chg="mod">
          <ac:chgData name="Lucrezia Ilvento - lucrezia.ilvento@studio.unibo.it" userId="dbfe4320-1d24-4061-a6ef-c9032bd28bc5" providerId="ADAL" clId="{64243997-82DE-427A-8EA1-503AEBABC4D3}" dt="2024-01-12T18:14:59.059" v="1113" actId="20577"/>
          <ac:spMkLst>
            <pc:docMk/>
            <pc:sldMk cId="0" sldId="259"/>
            <ac:spMk id="53" creationId="{00000000-0000-0000-0000-000000000000}"/>
          </ac:spMkLst>
        </pc:spChg>
      </pc:sldChg>
      <pc:sldChg chg="modSp del mod">
        <pc:chgData name="Lucrezia Ilvento - lucrezia.ilvento@studio.unibo.it" userId="dbfe4320-1d24-4061-a6ef-c9032bd28bc5" providerId="ADAL" clId="{64243997-82DE-427A-8EA1-503AEBABC4D3}" dt="2024-01-12T18:38:40.064" v="1198" actId="2696"/>
        <pc:sldMkLst>
          <pc:docMk/>
          <pc:sldMk cId="0" sldId="260"/>
        </pc:sldMkLst>
        <pc:spChg chg="mod">
          <ac:chgData name="Lucrezia Ilvento - lucrezia.ilvento@studio.unibo.it" userId="dbfe4320-1d24-4061-a6ef-c9032bd28bc5" providerId="ADAL" clId="{64243997-82DE-427A-8EA1-503AEBABC4D3}" dt="2024-01-12T18:34:10.033" v="1161" actId="20577"/>
          <ac:spMkLst>
            <pc:docMk/>
            <pc:sldMk cId="0" sldId="260"/>
            <ac:spMk id="59" creationId="{00000000-0000-0000-0000-000000000000}"/>
          </ac:spMkLst>
        </pc:spChg>
      </pc:sldChg>
      <pc:sldChg chg="modSp mod">
        <pc:chgData name="Lucrezia Ilvento - lucrezia.ilvento@studio.unibo.it" userId="dbfe4320-1d24-4061-a6ef-c9032bd28bc5" providerId="ADAL" clId="{64243997-82DE-427A-8EA1-503AEBABC4D3}" dt="2024-01-12T13:35:50.579" v="27" actId="20577"/>
        <pc:sldMkLst>
          <pc:docMk/>
          <pc:sldMk cId="3462867293" sldId="261"/>
        </pc:sldMkLst>
        <pc:spChg chg="mod">
          <ac:chgData name="Lucrezia Ilvento - lucrezia.ilvento@studio.unibo.it" userId="dbfe4320-1d24-4061-a6ef-c9032bd28bc5" providerId="ADAL" clId="{64243997-82DE-427A-8EA1-503AEBABC4D3}" dt="2024-01-12T13:35:50.579" v="27" actId="20577"/>
          <ac:spMkLst>
            <pc:docMk/>
            <pc:sldMk cId="3462867293" sldId="261"/>
            <ac:spMk id="3" creationId="{6351FDAB-4AF8-811E-C64F-57818A534CAD}"/>
          </ac:spMkLst>
        </pc:spChg>
        <pc:spChg chg="mod">
          <ac:chgData name="Lucrezia Ilvento - lucrezia.ilvento@studio.unibo.it" userId="dbfe4320-1d24-4061-a6ef-c9032bd28bc5" providerId="ADAL" clId="{64243997-82DE-427A-8EA1-503AEBABC4D3}" dt="2024-01-12T13:35:49.960" v="26" actId="20577"/>
          <ac:spMkLst>
            <pc:docMk/>
            <pc:sldMk cId="3462867293" sldId="261"/>
            <ac:spMk id="4" creationId="{22C1E545-0BFA-7E8C-A380-7AE27A75AE94}"/>
          </ac:spMkLst>
        </pc:spChg>
      </pc:sldChg>
      <pc:sldChg chg="modSp mod">
        <pc:chgData name="Lucrezia Ilvento - lucrezia.ilvento@studio.unibo.it" userId="dbfe4320-1d24-4061-a6ef-c9032bd28bc5" providerId="ADAL" clId="{64243997-82DE-427A-8EA1-503AEBABC4D3}" dt="2024-01-12T13:37:46.197" v="39" actId="114"/>
        <pc:sldMkLst>
          <pc:docMk/>
          <pc:sldMk cId="3767115350" sldId="263"/>
        </pc:sldMkLst>
        <pc:spChg chg="mod">
          <ac:chgData name="Lucrezia Ilvento - lucrezia.ilvento@studio.unibo.it" userId="dbfe4320-1d24-4061-a6ef-c9032bd28bc5" providerId="ADAL" clId="{64243997-82DE-427A-8EA1-503AEBABC4D3}" dt="2024-01-12T13:37:35.485" v="35" actId="2711"/>
          <ac:spMkLst>
            <pc:docMk/>
            <pc:sldMk cId="3767115350" sldId="263"/>
            <ac:spMk id="4" creationId="{DBD093FA-E777-E76B-EFEF-14FE06628F52}"/>
          </ac:spMkLst>
        </pc:spChg>
        <pc:spChg chg="mod">
          <ac:chgData name="Lucrezia Ilvento - lucrezia.ilvento@studio.unibo.it" userId="dbfe4320-1d24-4061-a6ef-c9032bd28bc5" providerId="ADAL" clId="{64243997-82DE-427A-8EA1-503AEBABC4D3}" dt="2024-01-12T13:37:41.520" v="37" actId="114"/>
          <ac:spMkLst>
            <pc:docMk/>
            <pc:sldMk cId="3767115350" sldId="263"/>
            <ac:spMk id="5" creationId="{A8F2B40A-ECB4-20D2-0A4E-97AE510C39EF}"/>
          </ac:spMkLst>
        </pc:spChg>
        <pc:spChg chg="mod">
          <ac:chgData name="Lucrezia Ilvento - lucrezia.ilvento@studio.unibo.it" userId="dbfe4320-1d24-4061-a6ef-c9032bd28bc5" providerId="ADAL" clId="{64243997-82DE-427A-8EA1-503AEBABC4D3}" dt="2024-01-12T13:37:46.197" v="39" actId="114"/>
          <ac:spMkLst>
            <pc:docMk/>
            <pc:sldMk cId="3767115350" sldId="263"/>
            <ac:spMk id="7" creationId="{91BEC0B3-15CF-1AE1-D975-A306E70DFEC2}"/>
          </ac:spMkLst>
        </pc:spChg>
      </pc:sldChg>
      <pc:sldChg chg="addSp modSp mod">
        <pc:chgData name="Lucrezia Ilvento - lucrezia.ilvento@studio.unibo.it" userId="dbfe4320-1d24-4061-a6ef-c9032bd28bc5" providerId="ADAL" clId="{64243997-82DE-427A-8EA1-503AEBABC4D3}" dt="2024-01-12T13:57:07.404" v="142" actId="14100"/>
        <pc:sldMkLst>
          <pc:docMk/>
          <pc:sldMk cId="2201025809" sldId="264"/>
        </pc:sldMkLst>
        <pc:spChg chg="mod">
          <ac:chgData name="Lucrezia Ilvento - lucrezia.ilvento@studio.unibo.it" userId="dbfe4320-1d24-4061-a6ef-c9032bd28bc5" providerId="ADAL" clId="{64243997-82DE-427A-8EA1-503AEBABC4D3}" dt="2024-01-12T13:55:22.936" v="138" actId="14100"/>
          <ac:spMkLst>
            <pc:docMk/>
            <pc:sldMk cId="2201025809" sldId="264"/>
            <ac:spMk id="3" creationId="{94A54838-55B1-0C45-8413-537EC2065307}"/>
          </ac:spMkLst>
        </pc:spChg>
        <pc:spChg chg="add mod">
          <ac:chgData name="Lucrezia Ilvento - lucrezia.ilvento@studio.unibo.it" userId="dbfe4320-1d24-4061-a6ef-c9032bd28bc5" providerId="ADAL" clId="{64243997-82DE-427A-8EA1-503AEBABC4D3}" dt="2024-01-12T13:57:01.982" v="141" actId="14100"/>
          <ac:spMkLst>
            <pc:docMk/>
            <pc:sldMk cId="2201025809" sldId="264"/>
            <ac:spMk id="4" creationId="{80CFFB2D-0293-D167-5BE3-BBFFA2D16C86}"/>
          </ac:spMkLst>
        </pc:spChg>
        <pc:spChg chg="add mod">
          <ac:chgData name="Lucrezia Ilvento - lucrezia.ilvento@studio.unibo.it" userId="dbfe4320-1d24-4061-a6ef-c9032bd28bc5" providerId="ADAL" clId="{64243997-82DE-427A-8EA1-503AEBABC4D3}" dt="2024-01-12T13:57:07.404" v="142" actId="14100"/>
          <ac:spMkLst>
            <pc:docMk/>
            <pc:sldMk cId="2201025809" sldId="264"/>
            <ac:spMk id="5" creationId="{97596454-0B6C-BE9F-D687-60F4F969FA41}"/>
          </ac:spMkLst>
        </pc:spChg>
      </pc:sldChg>
      <pc:sldChg chg="addSp modSp mod modNotesTx">
        <pc:chgData name="Lucrezia Ilvento - lucrezia.ilvento@studio.unibo.it" userId="dbfe4320-1d24-4061-a6ef-c9032bd28bc5" providerId="ADAL" clId="{64243997-82DE-427A-8EA1-503AEBABC4D3}" dt="2024-01-12T17:26:06.540" v="967" actId="1076"/>
        <pc:sldMkLst>
          <pc:docMk/>
          <pc:sldMk cId="585600131" sldId="265"/>
        </pc:sldMkLst>
        <pc:spChg chg="mod">
          <ac:chgData name="Lucrezia Ilvento - lucrezia.ilvento@studio.unibo.it" userId="dbfe4320-1d24-4061-a6ef-c9032bd28bc5" providerId="ADAL" clId="{64243997-82DE-427A-8EA1-503AEBABC4D3}" dt="2024-01-12T17:25:19.366" v="964" actId="20577"/>
          <ac:spMkLst>
            <pc:docMk/>
            <pc:sldMk cId="585600131" sldId="265"/>
            <ac:spMk id="3" creationId="{E60B3E56-478E-45D6-0EDF-AA2A3941811F}"/>
          </ac:spMkLst>
        </pc:spChg>
        <pc:picChg chg="add mod">
          <ac:chgData name="Lucrezia Ilvento - lucrezia.ilvento@studio.unibo.it" userId="dbfe4320-1d24-4061-a6ef-c9032bd28bc5" providerId="ADAL" clId="{64243997-82DE-427A-8EA1-503AEBABC4D3}" dt="2024-01-12T17:26:06.540" v="967" actId="1076"/>
          <ac:picMkLst>
            <pc:docMk/>
            <pc:sldMk cId="585600131" sldId="265"/>
            <ac:picMk id="1026" creationId="{002E4658-C9E7-2465-0DE9-81BEC86C488E}"/>
          </ac:picMkLst>
        </pc:picChg>
      </pc:sldChg>
      <pc:sldChg chg="modSp mod">
        <pc:chgData name="Lucrezia Ilvento - lucrezia.ilvento@studio.unibo.it" userId="dbfe4320-1d24-4061-a6ef-c9032bd28bc5" providerId="ADAL" clId="{64243997-82DE-427A-8EA1-503AEBABC4D3}" dt="2024-01-12T17:34:30.422" v="971" actId="20577"/>
        <pc:sldMkLst>
          <pc:docMk/>
          <pc:sldMk cId="406224411" sldId="267"/>
        </pc:sldMkLst>
        <pc:spChg chg="mod">
          <ac:chgData name="Lucrezia Ilvento - lucrezia.ilvento@studio.unibo.it" userId="dbfe4320-1d24-4061-a6ef-c9032bd28bc5" providerId="ADAL" clId="{64243997-82DE-427A-8EA1-503AEBABC4D3}" dt="2024-01-12T13:33:49.730" v="22" actId="403"/>
          <ac:spMkLst>
            <pc:docMk/>
            <pc:sldMk cId="406224411" sldId="267"/>
            <ac:spMk id="5" creationId="{08F271BF-43C1-FAA8-0E09-2F170001F566}"/>
          </ac:spMkLst>
        </pc:spChg>
        <pc:spChg chg="mod">
          <ac:chgData name="Lucrezia Ilvento - lucrezia.ilvento@studio.unibo.it" userId="dbfe4320-1d24-4061-a6ef-c9032bd28bc5" providerId="ADAL" clId="{64243997-82DE-427A-8EA1-503AEBABC4D3}" dt="2024-01-12T17:34:27.354" v="970" actId="20577"/>
          <ac:spMkLst>
            <pc:docMk/>
            <pc:sldMk cId="406224411" sldId="267"/>
            <ac:spMk id="6" creationId="{5BB3AAB9-0504-62F4-B55E-9B3F14EBAB27}"/>
          </ac:spMkLst>
        </pc:spChg>
        <pc:spChg chg="mod">
          <ac:chgData name="Lucrezia Ilvento - lucrezia.ilvento@studio.unibo.it" userId="dbfe4320-1d24-4061-a6ef-c9032bd28bc5" providerId="ADAL" clId="{64243997-82DE-427A-8EA1-503AEBABC4D3}" dt="2024-01-12T17:34:30.422" v="971" actId="20577"/>
          <ac:spMkLst>
            <pc:docMk/>
            <pc:sldMk cId="406224411" sldId="267"/>
            <ac:spMk id="7" creationId="{F30795B3-118C-CE2D-C32C-8176EE0E60AB}"/>
          </ac:spMkLst>
        </pc:spChg>
      </pc:sldChg>
      <pc:sldChg chg="modSp mod modNotesTx">
        <pc:chgData name="Lucrezia Ilvento - lucrezia.ilvento@studio.unibo.it" userId="dbfe4320-1d24-4061-a6ef-c9032bd28bc5" providerId="ADAL" clId="{64243997-82DE-427A-8EA1-503AEBABC4D3}" dt="2024-01-13T15:17:25.923" v="1275" actId="20577"/>
        <pc:sldMkLst>
          <pc:docMk/>
          <pc:sldMk cId="2548768246" sldId="269"/>
        </pc:sldMkLst>
        <pc:spChg chg="mod">
          <ac:chgData name="Lucrezia Ilvento - lucrezia.ilvento@studio.unibo.it" userId="dbfe4320-1d24-4061-a6ef-c9032bd28bc5" providerId="ADAL" clId="{64243997-82DE-427A-8EA1-503AEBABC4D3}" dt="2024-01-12T13:38:42.324" v="47" actId="14100"/>
          <ac:spMkLst>
            <pc:docMk/>
            <pc:sldMk cId="2548768246" sldId="269"/>
            <ac:spMk id="7" creationId="{70ED87EC-978A-8309-5AAB-861207DE9170}"/>
          </ac:spMkLst>
        </pc:spChg>
        <pc:spChg chg="mod">
          <ac:chgData name="Lucrezia Ilvento - lucrezia.ilvento@studio.unibo.it" userId="dbfe4320-1d24-4061-a6ef-c9032bd28bc5" providerId="ADAL" clId="{64243997-82DE-427A-8EA1-503AEBABC4D3}" dt="2024-01-12T13:39:08.411" v="54" actId="14100"/>
          <ac:spMkLst>
            <pc:docMk/>
            <pc:sldMk cId="2548768246" sldId="269"/>
            <ac:spMk id="10" creationId="{D8098E74-CF11-CDF4-AB06-70EA4B16698C}"/>
          </ac:spMkLst>
        </pc:spChg>
        <pc:spChg chg="mod">
          <ac:chgData name="Lucrezia Ilvento - lucrezia.ilvento@studio.unibo.it" userId="dbfe4320-1d24-4061-a6ef-c9032bd28bc5" providerId="ADAL" clId="{64243997-82DE-427A-8EA1-503AEBABC4D3}" dt="2024-01-12T17:13:35.628" v="959" actId="20577"/>
          <ac:spMkLst>
            <pc:docMk/>
            <pc:sldMk cId="2548768246" sldId="269"/>
            <ac:spMk id="11" creationId="{3A57816D-1D07-4A09-6DAE-4178AB2EF48E}"/>
          </ac:spMkLst>
        </pc:spChg>
      </pc:sldChg>
      <pc:sldChg chg="modSp mod">
        <pc:chgData name="Lucrezia Ilvento - lucrezia.ilvento@studio.unibo.it" userId="dbfe4320-1d24-4061-a6ef-c9032bd28bc5" providerId="ADAL" clId="{64243997-82DE-427A-8EA1-503AEBABC4D3}" dt="2024-01-14T16:21:07.084" v="1276" actId="20577"/>
        <pc:sldMkLst>
          <pc:docMk/>
          <pc:sldMk cId="2376174571" sldId="273"/>
        </pc:sldMkLst>
        <pc:spChg chg="mod">
          <ac:chgData name="Lucrezia Ilvento - lucrezia.ilvento@studio.unibo.it" userId="dbfe4320-1d24-4061-a6ef-c9032bd28bc5" providerId="ADAL" clId="{64243997-82DE-427A-8EA1-503AEBABC4D3}" dt="2024-01-14T16:21:07.084" v="1276" actId="20577"/>
          <ac:spMkLst>
            <pc:docMk/>
            <pc:sldMk cId="2376174571" sldId="273"/>
            <ac:spMk id="3" creationId="{BC4F4BB2-D367-6455-6619-5D948D31E8E6}"/>
          </ac:spMkLst>
        </pc:spChg>
      </pc:sldChg>
      <pc:sldChg chg="modNotesTx">
        <pc:chgData name="Lucrezia Ilvento - lucrezia.ilvento@studio.unibo.it" userId="dbfe4320-1d24-4061-a6ef-c9032bd28bc5" providerId="ADAL" clId="{64243997-82DE-427A-8EA1-503AEBABC4D3}" dt="2024-01-14T16:30:25.245" v="1277"/>
        <pc:sldMkLst>
          <pc:docMk/>
          <pc:sldMk cId="1442674136" sldId="275"/>
        </pc:sldMkLst>
      </pc:sldChg>
      <pc:sldChg chg="modNotesTx">
        <pc:chgData name="Lucrezia Ilvento - lucrezia.ilvento@studio.unibo.it" userId="dbfe4320-1d24-4061-a6ef-c9032bd28bc5" providerId="ADAL" clId="{64243997-82DE-427A-8EA1-503AEBABC4D3}" dt="2024-01-12T17:53:53.132" v="1006"/>
        <pc:sldMkLst>
          <pc:docMk/>
          <pc:sldMk cId="3977232700" sldId="277"/>
        </pc:sldMkLst>
      </pc:sldChg>
      <pc:sldChg chg="addSp modSp mod modNotesTx">
        <pc:chgData name="Lucrezia Ilvento - lucrezia.ilvento@studio.unibo.it" userId="dbfe4320-1d24-4061-a6ef-c9032bd28bc5" providerId="ADAL" clId="{64243997-82DE-427A-8EA1-503AEBABC4D3}" dt="2024-01-12T18:00:38.046" v="1069" actId="14100"/>
        <pc:sldMkLst>
          <pc:docMk/>
          <pc:sldMk cId="2469175597" sldId="281"/>
        </pc:sldMkLst>
        <pc:spChg chg="mod">
          <ac:chgData name="Lucrezia Ilvento - lucrezia.ilvento@studio.unibo.it" userId="dbfe4320-1d24-4061-a6ef-c9032bd28bc5" providerId="ADAL" clId="{64243997-82DE-427A-8EA1-503AEBABC4D3}" dt="2024-01-12T17:59:37.573" v="1063" actId="14100"/>
          <ac:spMkLst>
            <pc:docMk/>
            <pc:sldMk cId="2469175597" sldId="281"/>
            <ac:spMk id="3" creationId="{434E628E-2B59-5B12-31AF-EC5D7F88FD5A}"/>
          </ac:spMkLst>
        </pc:spChg>
        <pc:picChg chg="add mod">
          <ac:chgData name="Lucrezia Ilvento - lucrezia.ilvento@studio.unibo.it" userId="dbfe4320-1d24-4061-a6ef-c9032bd28bc5" providerId="ADAL" clId="{64243997-82DE-427A-8EA1-503AEBABC4D3}" dt="2024-01-12T18:00:38.046" v="1069" actId="14100"/>
          <ac:picMkLst>
            <pc:docMk/>
            <pc:sldMk cId="2469175597" sldId="281"/>
            <ac:picMk id="4098" creationId="{646019C0-991D-0A0A-5D6D-C6772F5D265B}"/>
          </ac:picMkLst>
        </pc:picChg>
      </pc:sldChg>
      <pc:sldChg chg="addSp modSp mod modNotesTx">
        <pc:chgData name="Lucrezia Ilvento - lucrezia.ilvento@studio.unibo.it" userId="dbfe4320-1d24-4061-a6ef-c9032bd28bc5" providerId="ADAL" clId="{64243997-82DE-427A-8EA1-503AEBABC4D3}" dt="2024-01-12T17:55:01.661" v="1026" actId="14100"/>
        <pc:sldMkLst>
          <pc:docMk/>
          <pc:sldMk cId="3016387113" sldId="282"/>
        </pc:sldMkLst>
        <pc:spChg chg="mod">
          <ac:chgData name="Lucrezia Ilvento - lucrezia.ilvento@studio.unibo.it" userId="dbfe4320-1d24-4061-a6ef-c9032bd28bc5" providerId="ADAL" clId="{64243997-82DE-427A-8EA1-503AEBABC4D3}" dt="2024-01-12T17:54:56.112" v="1023" actId="14100"/>
          <ac:spMkLst>
            <pc:docMk/>
            <pc:sldMk cId="3016387113" sldId="282"/>
            <ac:spMk id="3" creationId="{BD3D04C8-F9D6-6436-CC86-767F96B2F1D2}"/>
          </ac:spMkLst>
        </pc:spChg>
        <pc:picChg chg="add mod">
          <ac:chgData name="Lucrezia Ilvento - lucrezia.ilvento@studio.unibo.it" userId="dbfe4320-1d24-4061-a6ef-c9032bd28bc5" providerId="ADAL" clId="{64243997-82DE-427A-8EA1-503AEBABC4D3}" dt="2024-01-12T17:54:39.655" v="1015" actId="1076"/>
          <ac:picMkLst>
            <pc:docMk/>
            <pc:sldMk cId="3016387113" sldId="282"/>
            <ac:picMk id="2050" creationId="{B4551C93-9439-F16D-0D27-F15F6FA502ED}"/>
          </ac:picMkLst>
        </pc:picChg>
        <pc:picChg chg="add mod">
          <ac:chgData name="Lucrezia Ilvento - lucrezia.ilvento@studio.unibo.it" userId="dbfe4320-1d24-4061-a6ef-c9032bd28bc5" providerId="ADAL" clId="{64243997-82DE-427A-8EA1-503AEBABC4D3}" dt="2024-01-12T17:54:50.578" v="1022" actId="14100"/>
          <ac:picMkLst>
            <pc:docMk/>
            <pc:sldMk cId="3016387113" sldId="282"/>
            <ac:picMk id="2052" creationId="{AFF67D35-BFB5-B3FE-15AC-A7097FD3ADB0}"/>
          </ac:picMkLst>
        </pc:picChg>
        <pc:picChg chg="add mod">
          <ac:chgData name="Lucrezia Ilvento - lucrezia.ilvento@studio.unibo.it" userId="dbfe4320-1d24-4061-a6ef-c9032bd28bc5" providerId="ADAL" clId="{64243997-82DE-427A-8EA1-503AEBABC4D3}" dt="2024-01-12T17:55:01.661" v="1026" actId="14100"/>
          <ac:picMkLst>
            <pc:docMk/>
            <pc:sldMk cId="3016387113" sldId="282"/>
            <ac:picMk id="2054" creationId="{0AC72302-9ECA-0306-DA92-DA7D01FEC9D8}"/>
          </ac:picMkLst>
        </pc:picChg>
      </pc:sldChg>
      <pc:sldChg chg="addSp delSp modSp">
        <pc:chgData name="Lucrezia Ilvento - lucrezia.ilvento@studio.unibo.it" userId="dbfe4320-1d24-4061-a6ef-c9032bd28bc5" providerId="ADAL" clId="{64243997-82DE-427A-8EA1-503AEBABC4D3}" dt="2024-01-12T18:14:16.345" v="1108" actId="478"/>
        <pc:sldMkLst>
          <pc:docMk/>
          <pc:sldMk cId="3767018421" sldId="283"/>
        </pc:sldMkLst>
        <pc:picChg chg="add del mod">
          <ac:chgData name="Lucrezia Ilvento - lucrezia.ilvento@studio.unibo.it" userId="dbfe4320-1d24-4061-a6ef-c9032bd28bc5" providerId="ADAL" clId="{64243997-82DE-427A-8EA1-503AEBABC4D3}" dt="2024-01-12T18:14:16.345" v="1108" actId="478"/>
          <ac:picMkLst>
            <pc:docMk/>
            <pc:sldMk cId="3767018421" sldId="283"/>
            <ac:picMk id="6146" creationId="{CFEF4675-ADED-A10E-F68D-A02DA0B15790}"/>
          </ac:picMkLst>
        </pc:picChg>
      </pc:sldChg>
      <pc:sldChg chg="modSp mod">
        <pc:chgData name="Lucrezia Ilvento - lucrezia.ilvento@studio.unibo.it" userId="dbfe4320-1d24-4061-a6ef-c9032bd28bc5" providerId="ADAL" clId="{64243997-82DE-427A-8EA1-503AEBABC4D3}" dt="2024-01-12T18:10:51.012" v="1098" actId="20577"/>
        <pc:sldMkLst>
          <pc:docMk/>
          <pc:sldMk cId="2485513417" sldId="284"/>
        </pc:sldMkLst>
        <pc:spChg chg="mod">
          <ac:chgData name="Lucrezia Ilvento - lucrezia.ilvento@studio.unibo.it" userId="dbfe4320-1d24-4061-a6ef-c9032bd28bc5" providerId="ADAL" clId="{64243997-82DE-427A-8EA1-503AEBABC4D3}" dt="2024-01-12T18:10:51.012" v="1098" actId="20577"/>
          <ac:spMkLst>
            <pc:docMk/>
            <pc:sldMk cId="2485513417" sldId="284"/>
            <ac:spMk id="3" creationId="{F8EB5A36-D3A7-3DAA-F0AB-82A5E846B3B8}"/>
          </ac:spMkLst>
        </pc:spChg>
      </pc:sldChg>
      <pc:sldChg chg="del">
        <pc:chgData name="Lucrezia Ilvento - lucrezia.ilvento@studio.unibo.it" userId="dbfe4320-1d24-4061-a6ef-c9032bd28bc5" providerId="ADAL" clId="{64243997-82DE-427A-8EA1-503AEBABC4D3}" dt="2024-01-12T18:05:45.112" v="1070" actId="2696"/>
        <pc:sldMkLst>
          <pc:docMk/>
          <pc:sldMk cId="3968476048" sldId="285"/>
        </pc:sldMkLst>
      </pc:sldChg>
      <pc:sldChg chg="modSp del mod">
        <pc:chgData name="Lucrezia Ilvento - lucrezia.ilvento@studio.unibo.it" userId="dbfe4320-1d24-4061-a6ef-c9032bd28bc5" providerId="ADAL" clId="{64243997-82DE-427A-8EA1-503AEBABC4D3}" dt="2024-01-12T18:13:34.196" v="1103" actId="2696"/>
        <pc:sldMkLst>
          <pc:docMk/>
          <pc:sldMk cId="269843369" sldId="286"/>
        </pc:sldMkLst>
        <pc:spChg chg="mod">
          <ac:chgData name="Lucrezia Ilvento - lucrezia.ilvento@studio.unibo.it" userId="dbfe4320-1d24-4061-a6ef-c9032bd28bc5" providerId="ADAL" clId="{64243997-82DE-427A-8EA1-503AEBABC4D3}" dt="2024-01-12T18:13:16.800" v="1102" actId="20577"/>
          <ac:spMkLst>
            <pc:docMk/>
            <pc:sldMk cId="269843369" sldId="286"/>
            <ac:spMk id="3" creationId="{78DBAB88-5ED7-452B-16C8-E152DDD533CE}"/>
          </ac:spMkLst>
        </pc:spChg>
      </pc:sldChg>
      <pc:sldChg chg="addSp modSp mod ord modNotesTx">
        <pc:chgData name="Lucrezia Ilvento - lucrezia.ilvento@studio.unibo.it" userId="dbfe4320-1d24-4061-a6ef-c9032bd28bc5" providerId="ADAL" clId="{64243997-82DE-427A-8EA1-503AEBABC4D3}" dt="2024-01-12T17:59:05.748" v="1056" actId="1076"/>
        <pc:sldMkLst>
          <pc:docMk/>
          <pc:sldMk cId="4135615474" sldId="287"/>
        </pc:sldMkLst>
        <pc:spChg chg="mod">
          <ac:chgData name="Lucrezia Ilvento - lucrezia.ilvento@studio.unibo.it" userId="dbfe4320-1d24-4061-a6ef-c9032bd28bc5" providerId="ADAL" clId="{64243997-82DE-427A-8EA1-503AEBABC4D3}" dt="2024-01-12T17:58:34.453" v="1047" actId="20577"/>
          <ac:spMkLst>
            <pc:docMk/>
            <pc:sldMk cId="4135615474" sldId="287"/>
            <ac:spMk id="3" creationId="{060FB817-7180-1A56-D18E-FEE7C76D4CB7}"/>
          </ac:spMkLst>
        </pc:spChg>
        <pc:picChg chg="add mod">
          <ac:chgData name="Lucrezia Ilvento - lucrezia.ilvento@studio.unibo.it" userId="dbfe4320-1d24-4061-a6ef-c9032bd28bc5" providerId="ADAL" clId="{64243997-82DE-427A-8EA1-503AEBABC4D3}" dt="2024-01-12T17:58:59.937" v="1054" actId="1076"/>
          <ac:picMkLst>
            <pc:docMk/>
            <pc:sldMk cId="4135615474" sldId="287"/>
            <ac:picMk id="3074" creationId="{E8476FAD-FC7C-30C8-4BDC-39AA7A94BB3C}"/>
          </ac:picMkLst>
        </pc:picChg>
        <pc:picChg chg="add mod">
          <ac:chgData name="Lucrezia Ilvento - lucrezia.ilvento@studio.unibo.it" userId="dbfe4320-1d24-4061-a6ef-c9032bd28bc5" providerId="ADAL" clId="{64243997-82DE-427A-8EA1-503AEBABC4D3}" dt="2024-01-12T17:59:05.748" v="1056" actId="1076"/>
          <ac:picMkLst>
            <pc:docMk/>
            <pc:sldMk cId="4135615474" sldId="287"/>
            <ac:picMk id="3076" creationId="{F767F46F-F81E-B83D-37F2-FF1DF9B74946}"/>
          </ac:picMkLst>
        </pc:picChg>
      </pc:sldChg>
      <pc:sldChg chg="add modNotesTx">
        <pc:chgData name="Lucrezia Ilvento - lucrezia.ilvento@studio.unibo.it" userId="dbfe4320-1d24-4061-a6ef-c9032bd28bc5" providerId="ADAL" clId="{64243997-82DE-427A-8EA1-503AEBABC4D3}" dt="2024-01-12T14:46:09.933" v="242"/>
        <pc:sldMkLst>
          <pc:docMk/>
          <pc:sldMk cId="0" sldId="288"/>
        </pc:sldMkLst>
      </pc:sldChg>
      <pc:sldChg chg="addSp modSp add mod">
        <pc:chgData name="Lucrezia Ilvento - lucrezia.ilvento@studio.unibo.it" userId="dbfe4320-1d24-4061-a6ef-c9032bd28bc5" providerId="ADAL" clId="{64243997-82DE-427A-8EA1-503AEBABC4D3}" dt="2024-01-12T18:11:29.338" v="1101" actId="1076"/>
        <pc:sldMkLst>
          <pc:docMk/>
          <pc:sldMk cId="3203317415" sldId="289"/>
        </pc:sldMkLst>
        <pc:spChg chg="mod">
          <ac:chgData name="Lucrezia Ilvento - lucrezia.ilvento@studio.unibo.it" userId="dbfe4320-1d24-4061-a6ef-c9032bd28bc5" providerId="ADAL" clId="{64243997-82DE-427A-8EA1-503AEBABC4D3}" dt="2024-01-12T18:10:56.949" v="1099" actId="403"/>
          <ac:spMkLst>
            <pc:docMk/>
            <pc:sldMk cId="3203317415" sldId="289"/>
            <ac:spMk id="3" creationId="{F8EB5A36-D3A7-3DAA-F0AB-82A5E846B3B8}"/>
          </ac:spMkLst>
        </pc:spChg>
        <pc:picChg chg="add mod">
          <ac:chgData name="Lucrezia Ilvento - lucrezia.ilvento@studio.unibo.it" userId="dbfe4320-1d24-4061-a6ef-c9032bd28bc5" providerId="ADAL" clId="{64243997-82DE-427A-8EA1-503AEBABC4D3}" dt="2024-01-12T18:11:29.338" v="1101" actId="1076"/>
          <ac:picMkLst>
            <pc:docMk/>
            <pc:sldMk cId="3203317415" sldId="289"/>
            <ac:picMk id="5122" creationId="{D9B89A12-B74A-A976-A7B5-138F8EC229A0}"/>
          </ac:picMkLst>
        </pc:picChg>
      </pc:sldChg>
      <pc:sldChg chg="addSp modSp add mod">
        <pc:chgData name="Lucrezia Ilvento - lucrezia.ilvento@studio.unibo.it" userId="dbfe4320-1d24-4061-a6ef-c9032bd28bc5" providerId="ADAL" clId="{64243997-82DE-427A-8EA1-503AEBABC4D3}" dt="2024-01-12T18:17:25.202" v="1118" actId="1076"/>
        <pc:sldMkLst>
          <pc:docMk/>
          <pc:sldMk cId="411003694" sldId="290"/>
        </pc:sldMkLst>
        <pc:spChg chg="mod">
          <ac:chgData name="Lucrezia Ilvento - lucrezia.ilvento@studio.unibo.it" userId="dbfe4320-1d24-4061-a6ef-c9032bd28bc5" providerId="ADAL" clId="{64243997-82DE-427A-8EA1-503AEBABC4D3}" dt="2024-01-12T18:15:10.984" v="1114" actId="403"/>
          <ac:spMkLst>
            <pc:docMk/>
            <pc:sldMk cId="411003694" sldId="290"/>
            <ac:spMk id="53" creationId="{00000000-0000-0000-0000-000000000000}"/>
          </ac:spMkLst>
        </pc:spChg>
        <pc:picChg chg="add mod">
          <ac:chgData name="Lucrezia Ilvento - lucrezia.ilvento@studio.unibo.it" userId="dbfe4320-1d24-4061-a6ef-c9032bd28bc5" providerId="ADAL" clId="{64243997-82DE-427A-8EA1-503AEBABC4D3}" dt="2024-01-12T18:17:25.202" v="1118" actId="1076"/>
          <ac:picMkLst>
            <pc:docMk/>
            <pc:sldMk cId="411003694" sldId="290"/>
            <ac:picMk id="7170" creationId="{87F24581-0FA1-8D60-C888-20544EBBC1DC}"/>
          </ac:picMkLst>
        </pc:picChg>
      </pc:sldChg>
      <pc:sldChg chg="addSp delSp modSp add mod">
        <pc:chgData name="Lucrezia Ilvento - lucrezia.ilvento@studio.unibo.it" userId="dbfe4320-1d24-4061-a6ef-c9032bd28bc5" providerId="ADAL" clId="{64243997-82DE-427A-8EA1-503AEBABC4D3}" dt="2024-01-12T18:41:25.831" v="1221" actId="20577"/>
        <pc:sldMkLst>
          <pc:docMk/>
          <pc:sldMk cId="4269814498" sldId="291"/>
        </pc:sldMkLst>
        <pc:spChg chg="add del mod">
          <ac:chgData name="Lucrezia Ilvento - lucrezia.ilvento@studio.unibo.it" userId="dbfe4320-1d24-4061-a6ef-c9032bd28bc5" providerId="ADAL" clId="{64243997-82DE-427A-8EA1-503AEBABC4D3}" dt="2024-01-12T18:35:28.739" v="1169" actId="22"/>
          <ac:spMkLst>
            <pc:docMk/>
            <pc:sldMk cId="4269814498" sldId="291"/>
            <ac:spMk id="3" creationId="{C3E4787F-898A-2882-E210-78E950B48267}"/>
          </ac:spMkLst>
        </pc:spChg>
        <pc:spChg chg="mod">
          <ac:chgData name="Lucrezia Ilvento - lucrezia.ilvento@studio.unibo.it" userId="dbfe4320-1d24-4061-a6ef-c9032bd28bc5" providerId="ADAL" clId="{64243997-82DE-427A-8EA1-503AEBABC4D3}" dt="2024-01-12T18:35:03.438" v="1163" actId="1076"/>
          <ac:spMkLst>
            <pc:docMk/>
            <pc:sldMk cId="4269814498" sldId="291"/>
            <ac:spMk id="58" creationId="{00000000-0000-0000-0000-000000000000}"/>
          </ac:spMkLst>
        </pc:spChg>
        <pc:spChg chg="mod">
          <ac:chgData name="Lucrezia Ilvento - lucrezia.ilvento@studio.unibo.it" userId="dbfe4320-1d24-4061-a6ef-c9032bd28bc5" providerId="ADAL" clId="{64243997-82DE-427A-8EA1-503AEBABC4D3}" dt="2024-01-12T18:41:25.831" v="1221" actId="20577"/>
          <ac:spMkLst>
            <pc:docMk/>
            <pc:sldMk cId="4269814498" sldId="291"/>
            <ac:spMk id="59" creationId="{00000000-0000-0000-0000-000000000000}"/>
          </ac:spMkLst>
        </pc:spChg>
        <pc:picChg chg="add del">
          <ac:chgData name="Lucrezia Ilvento - lucrezia.ilvento@studio.unibo.it" userId="dbfe4320-1d24-4061-a6ef-c9032bd28bc5" providerId="ADAL" clId="{64243997-82DE-427A-8EA1-503AEBABC4D3}" dt="2024-01-12T18:41:09.435" v="1215" actId="22"/>
          <ac:picMkLst>
            <pc:docMk/>
            <pc:sldMk cId="4269814498" sldId="291"/>
            <ac:picMk id="5" creationId="{680F8A9B-F98C-FE84-9DDA-5A5103967066}"/>
          </ac:picMkLst>
        </pc:picChg>
      </pc:sldChg>
    </pc:docChg>
  </pc:docChgLst>
  <pc:docChgLst>
    <pc:chgData name="Lucrezia Ilvento - lucrezia.ilvento@studio.unibo.it" userId="dbfe4320-1d24-4061-a6ef-c9032bd28bc5" providerId="ADAL" clId="{E6953CAD-2D79-4C5C-BCC7-2FC57AEFE12A}"/>
    <pc:docChg chg="undo redo custSel addSld delSld modSld sldOrd">
      <pc:chgData name="Lucrezia Ilvento - lucrezia.ilvento@studio.unibo.it" userId="dbfe4320-1d24-4061-a6ef-c9032bd28bc5" providerId="ADAL" clId="{E6953CAD-2D79-4C5C-BCC7-2FC57AEFE12A}" dt="2024-01-10T18:37:23.109" v="2399" actId="313"/>
      <pc:docMkLst>
        <pc:docMk/>
      </pc:docMkLst>
      <pc:sldChg chg="modSp mod">
        <pc:chgData name="Lucrezia Ilvento - lucrezia.ilvento@studio.unibo.it" userId="dbfe4320-1d24-4061-a6ef-c9032bd28bc5" providerId="ADAL" clId="{E6953CAD-2D79-4C5C-BCC7-2FC57AEFE12A}" dt="2024-01-03T15:34:48.089" v="1"/>
        <pc:sldMkLst>
          <pc:docMk/>
          <pc:sldMk cId="0" sldId="256"/>
        </pc:sldMkLst>
        <pc:spChg chg="mod">
          <ac:chgData name="Lucrezia Ilvento - lucrezia.ilvento@studio.unibo.it" userId="dbfe4320-1d24-4061-a6ef-c9032bd28bc5" providerId="ADAL" clId="{E6953CAD-2D79-4C5C-BCC7-2FC57AEFE12A}" dt="2024-01-03T15:34:48.089" v="1"/>
          <ac:spMkLst>
            <pc:docMk/>
            <pc:sldMk cId="0" sldId="256"/>
            <ac:spMk id="34" creationId="{00000000-0000-0000-0000-000000000000}"/>
          </ac:spMkLst>
        </pc:spChg>
      </pc:sldChg>
      <pc:sldChg chg="addSp delSp modSp mod modClrScheme chgLayout">
        <pc:chgData name="Lucrezia Ilvento - lucrezia.ilvento@studio.unibo.it" userId="dbfe4320-1d24-4061-a6ef-c9032bd28bc5" providerId="ADAL" clId="{E6953CAD-2D79-4C5C-BCC7-2FC57AEFE12A}" dt="2024-01-08T11:56:51.433" v="561" actId="21"/>
        <pc:sldMkLst>
          <pc:docMk/>
          <pc:sldMk cId="0" sldId="257"/>
        </pc:sldMkLst>
        <pc:spChg chg="add mod">
          <ac:chgData name="Lucrezia Ilvento - lucrezia.ilvento@studio.unibo.it" userId="dbfe4320-1d24-4061-a6ef-c9032bd28bc5" providerId="ADAL" clId="{E6953CAD-2D79-4C5C-BCC7-2FC57AEFE12A}" dt="2024-01-08T11:47:43.678" v="494" actId="1076"/>
          <ac:spMkLst>
            <pc:docMk/>
            <pc:sldMk cId="0" sldId="257"/>
            <ac:spMk id="2" creationId="{23629AE3-789E-5936-B3C0-3778F4A2E712}"/>
          </ac:spMkLst>
        </pc:spChg>
        <pc:spChg chg="add del mod">
          <ac:chgData name="Lucrezia Ilvento - lucrezia.ilvento@studio.unibo.it" userId="dbfe4320-1d24-4061-a6ef-c9032bd28bc5" providerId="ADAL" clId="{E6953CAD-2D79-4C5C-BCC7-2FC57AEFE12A}" dt="2024-01-08T11:27:03.224" v="330"/>
          <ac:spMkLst>
            <pc:docMk/>
            <pc:sldMk cId="0" sldId="257"/>
            <ac:spMk id="3" creationId="{AE7549BB-4008-C32E-63BF-C8FBE9FAFDEE}"/>
          </ac:spMkLst>
        </pc:spChg>
        <pc:spChg chg="add del mod ord">
          <ac:chgData name="Lucrezia Ilvento - lucrezia.ilvento@studio.unibo.it" userId="dbfe4320-1d24-4061-a6ef-c9032bd28bc5" providerId="ADAL" clId="{E6953CAD-2D79-4C5C-BCC7-2FC57AEFE12A}" dt="2024-01-08T11:41:58.726" v="460" actId="700"/>
          <ac:spMkLst>
            <pc:docMk/>
            <pc:sldMk cId="0" sldId="257"/>
            <ac:spMk id="5" creationId="{2374CB79-D1EB-F968-B926-A02E4D8DAC1D}"/>
          </ac:spMkLst>
        </pc:spChg>
        <pc:spChg chg="mod ord">
          <ac:chgData name="Lucrezia Ilvento - lucrezia.ilvento@studio.unibo.it" userId="dbfe4320-1d24-4061-a6ef-c9032bd28bc5" providerId="ADAL" clId="{E6953CAD-2D79-4C5C-BCC7-2FC57AEFE12A}" dt="2024-01-08T11:41:58.726" v="460" actId="700"/>
          <ac:spMkLst>
            <pc:docMk/>
            <pc:sldMk cId="0" sldId="257"/>
            <ac:spMk id="40" creationId="{00000000-0000-0000-0000-000000000000}"/>
          </ac:spMkLst>
        </pc:spChg>
        <pc:spChg chg="add del mod ord">
          <ac:chgData name="Lucrezia Ilvento - lucrezia.ilvento@studio.unibo.it" userId="dbfe4320-1d24-4061-a6ef-c9032bd28bc5" providerId="ADAL" clId="{E6953CAD-2D79-4C5C-BCC7-2FC57AEFE12A}" dt="2024-01-08T11:56:51.433" v="561" actId="21"/>
          <ac:spMkLst>
            <pc:docMk/>
            <pc:sldMk cId="0" sldId="257"/>
            <ac:spMk id="41" creationId="{00000000-0000-0000-0000-000000000000}"/>
          </ac:spMkLst>
        </pc:spChg>
        <pc:graphicFrameChg chg="add del">
          <ac:chgData name="Lucrezia Ilvento - lucrezia.ilvento@studio.unibo.it" userId="dbfe4320-1d24-4061-a6ef-c9032bd28bc5" providerId="ADAL" clId="{E6953CAD-2D79-4C5C-BCC7-2FC57AEFE12A}" dt="2024-01-08T11:39:09.863" v="456"/>
          <ac:graphicFrameMkLst>
            <pc:docMk/>
            <pc:sldMk cId="0" sldId="257"/>
            <ac:graphicFrameMk id="4" creationId="{8F433E97-7F97-3365-6637-1BDF71C90E5F}"/>
          </ac:graphicFrameMkLst>
        </pc:graphicFrameChg>
        <pc:picChg chg="add mod">
          <ac:chgData name="Lucrezia Ilvento - lucrezia.ilvento@studio.unibo.it" userId="dbfe4320-1d24-4061-a6ef-c9032bd28bc5" providerId="ADAL" clId="{E6953CAD-2D79-4C5C-BCC7-2FC57AEFE12A}" dt="2024-01-08T11:42:20.838" v="473" actId="1076"/>
          <ac:picMkLst>
            <pc:docMk/>
            <pc:sldMk cId="0" sldId="257"/>
            <ac:picMk id="1026" creationId="{C14727E8-CDB8-C8B7-A23D-0BB27FD80AF4}"/>
          </ac:picMkLst>
        </pc:picChg>
        <pc:picChg chg="add mod">
          <ac:chgData name="Lucrezia Ilvento - lucrezia.ilvento@studio.unibo.it" userId="dbfe4320-1d24-4061-a6ef-c9032bd28bc5" providerId="ADAL" clId="{E6953CAD-2D79-4C5C-BCC7-2FC57AEFE12A}" dt="2024-01-08T11:42:12.322" v="468" actId="1076"/>
          <ac:picMkLst>
            <pc:docMk/>
            <pc:sldMk cId="0" sldId="257"/>
            <ac:picMk id="1028" creationId="{FB9FA007-A124-96E4-F3B5-C6569C5E9CDF}"/>
          </ac:picMkLst>
        </pc:picChg>
        <pc:picChg chg="add del mod">
          <ac:chgData name="Lucrezia Ilvento - lucrezia.ilvento@studio.unibo.it" userId="dbfe4320-1d24-4061-a6ef-c9032bd28bc5" providerId="ADAL" clId="{E6953CAD-2D79-4C5C-BCC7-2FC57AEFE12A}" dt="2024-01-03T17:23:21.918" v="23"/>
          <ac:picMkLst>
            <pc:docMk/>
            <pc:sldMk cId="0" sldId="257"/>
            <ac:picMk id="1030" creationId="{713D2D8B-375D-4488-7390-4393A628F1B4}"/>
          </ac:picMkLst>
        </pc:picChg>
        <pc:picChg chg="add mod">
          <ac:chgData name="Lucrezia Ilvento - lucrezia.ilvento@studio.unibo.it" userId="dbfe4320-1d24-4061-a6ef-c9032bd28bc5" providerId="ADAL" clId="{E6953CAD-2D79-4C5C-BCC7-2FC57AEFE12A}" dt="2024-01-08T11:42:15.068" v="470" actId="1076"/>
          <ac:picMkLst>
            <pc:docMk/>
            <pc:sldMk cId="0" sldId="257"/>
            <ac:picMk id="1032" creationId="{20D67E6B-25CA-5D02-F842-6B7A6AF03F4D}"/>
          </ac:picMkLst>
        </pc:picChg>
      </pc:sldChg>
      <pc:sldChg chg="modSp del mod">
        <pc:chgData name="Lucrezia Ilvento - lucrezia.ilvento@studio.unibo.it" userId="dbfe4320-1d24-4061-a6ef-c9032bd28bc5" providerId="ADAL" clId="{E6953CAD-2D79-4C5C-BCC7-2FC57AEFE12A}" dt="2024-01-06T10:45:30.341" v="274" actId="2696"/>
        <pc:sldMkLst>
          <pc:docMk/>
          <pc:sldMk cId="0" sldId="258"/>
        </pc:sldMkLst>
        <pc:spChg chg="mod">
          <ac:chgData name="Lucrezia Ilvento - lucrezia.ilvento@studio.unibo.it" userId="dbfe4320-1d24-4061-a6ef-c9032bd28bc5" providerId="ADAL" clId="{E6953CAD-2D79-4C5C-BCC7-2FC57AEFE12A}" dt="2024-01-06T10:45:02.240" v="273" actId="20577"/>
          <ac:spMkLst>
            <pc:docMk/>
            <pc:sldMk cId="0" sldId="258"/>
            <ac:spMk id="47" creationId="{00000000-0000-0000-0000-000000000000}"/>
          </ac:spMkLst>
        </pc:spChg>
      </pc:sldChg>
      <pc:sldChg chg="modSp mod modNotes">
        <pc:chgData name="Lucrezia Ilvento - lucrezia.ilvento@studio.unibo.it" userId="dbfe4320-1d24-4061-a6ef-c9032bd28bc5" providerId="ADAL" clId="{E6953CAD-2D79-4C5C-BCC7-2FC57AEFE12A}" dt="2024-01-10T17:34:37.991" v="2251"/>
        <pc:sldMkLst>
          <pc:docMk/>
          <pc:sldMk cId="0" sldId="259"/>
        </pc:sldMkLst>
        <pc:spChg chg="mod">
          <ac:chgData name="Lucrezia Ilvento - lucrezia.ilvento@studio.unibo.it" userId="dbfe4320-1d24-4061-a6ef-c9032bd28bc5" providerId="ADAL" clId="{E6953CAD-2D79-4C5C-BCC7-2FC57AEFE12A}" dt="2024-01-10T17:34:24.444" v="2250" actId="20577"/>
          <ac:spMkLst>
            <pc:docMk/>
            <pc:sldMk cId="0" sldId="259"/>
            <ac:spMk id="52" creationId="{00000000-0000-0000-0000-000000000000}"/>
          </ac:spMkLst>
        </pc:spChg>
        <pc:spChg chg="mod">
          <ac:chgData name="Lucrezia Ilvento - lucrezia.ilvento@studio.unibo.it" userId="dbfe4320-1d24-4061-a6ef-c9032bd28bc5" providerId="ADAL" clId="{E6953CAD-2D79-4C5C-BCC7-2FC57AEFE12A}" dt="2024-01-10T17:34:37.991" v="2251"/>
          <ac:spMkLst>
            <pc:docMk/>
            <pc:sldMk cId="0" sldId="259"/>
            <ac:spMk id="53" creationId="{00000000-0000-0000-0000-000000000000}"/>
          </ac:spMkLst>
        </pc:spChg>
      </pc:sldChg>
      <pc:sldChg chg="modNotes">
        <pc:chgData name="Lucrezia Ilvento - lucrezia.ilvento@studio.unibo.it" userId="dbfe4320-1d24-4061-a6ef-c9032bd28bc5" providerId="ADAL" clId="{E6953CAD-2D79-4C5C-BCC7-2FC57AEFE12A}" dt="2024-01-08T11:33:57.982" v="365"/>
        <pc:sldMkLst>
          <pc:docMk/>
          <pc:sldMk cId="0" sldId="260"/>
        </pc:sldMkLst>
      </pc:sldChg>
      <pc:sldChg chg="addSp delSp modSp new mod modClrScheme chgLayout">
        <pc:chgData name="Lucrezia Ilvento - lucrezia.ilvento@studio.unibo.it" userId="dbfe4320-1d24-4061-a6ef-c9032bd28bc5" providerId="ADAL" clId="{E6953CAD-2D79-4C5C-BCC7-2FC57AEFE12A}" dt="2024-01-08T12:05:25.027" v="589" actId="167"/>
        <pc:sldMkLst>
          <pc:docMk/>
          <pc:sldMk cId="3462867293" sldId="261"/>
        </pc:sldMkLst>
        <pc:spChg chg="mod ord">
          <ac:chgData name="Lucrezia Ilvento - lucrezia.ilvento@studio.unibo.it" userId="dbfe4320-1d24-4061-a6ef-c9032bd28bc5" providerId="ADAL" clId="{E6953CAD-2D79-4C5C-BCC7-2FC57AEFE12A}" dt="2024-01-08T11:49:50.523" v="514" actId="700"/>
          <ac:spMkLst>
            <pc:docMk/>
            <pc:sldMk cId="3462867293" sldId="261"/>
            <ac:spMk id="2" creationId="{1428E402-1480-BF7D-84F6-8B12878B365A}"/>
          </ac:spMkLst>
        </pc:spChg>
        <pc:spChg chg="mod ord">
          <ac:chgData name="Lucrezia Ilvento - lucrezia.ilvento@studio.unibo.it" userId="dbfe4320-1d24-4061-a6ef-c9032bd28bc5" providerId="ADAL" clId="{E6953CAD-2D79-4C5C-BCC7-2FC57AEFE12A}" dt="2024-01-08T11:58:08.679" v="571" actId="20577"/>
          <ac:spMkLst>
            <pc:docMk/>
            <pc:sldMk cId="3462867293" sldId="261"/>
            <ac:spMk id="3" creationId="{6351FDAB-4AF8-811E-C64F-57818A534CAD}"/>
          </ac:spMkLst>
        </pc:spChg>
        <pc:spChg chg="add mod ord">
          <ac:chgData name="Lucrezia Ilvento - lucrezia.ilvento@studio.unibo.it" userId="dbfe4320-1d24-4061-a6ef-c9032bd28bc5" providerId="ADAL" clId="{E6953CAD-2D79-4C5C-BCC7-2FC57AEFE12A}" dt="2024-01-08T11:58:48.050" v="581" actId="20577"/>
          <ac:spMkLst>
            <pc:docMk/>
            <pc:sldMk cId="3462867293" sldId="261"/>
            <ac:spMk id="4" creationId="{22C1E545-0BFA-7E8C-A380-7AE27A75AE94}"/>
          </ac:spMkLst>
        </pc:spChg>
        <pc:spChg chg="add mod">
          <ac:chgData name="Lucrezia Ilvento - lucrezia.ilvento@studio.unibo.it" userId="dbfe4320-1d24-4061-a6ef-c9032bd28bc5" providerId="ADAL" clId="{E6953CAD-2D79-4C5C-BCC7-2FC57AEFE12A}" dt="2024-01-08T11:50:57.860" v="528" actId="403"/>
          <ac:spMkLst>
            <pc:docMk/>
            <pc:sldMk cId="3462867293" sldId="261"/>
            <ac:spMk id="5" creationId="{43CF85D9-573C-7408-2547-33277660863A}"/>
          </ac:spMkLst>
        </pc:spChg>
        <pc:spChg chg="add mod ord">
          <ac:chgData name="Lucrezia Ilvento - lucrezia.ilvento@studio.unibo.it" userId="dbfe4320-1d24-4061-a6ef-c9032bd28bc5" providerId="ADAL" clId="{E6953CAD-2D79-4C5C-BCC7-2FC57AEFE12A}" dt="2024-01-08T12:04:59.391" v="586" actId="13822"/>
          <ac:spMkLst>
            <pc:docMk/>
            <pc:sldMk cId="3462867293" sldId="261"/>
            <ac:spMk id="14" creationId="{2577FBF8-D79E-B518-D541-41A2DF63B6EE}"/>
          </ac:spMkLst>
        </pc:spChg>
        <pc:grpChg chg="del mod">
          <ac:chgData name="Lucrezia Ilvento - lucrezia.ilvento@studio.unibo.it" userId="dbfe4320-1d24-4061-a6ef-c9032bd28bc5" providerId="ADAL" clId="{E6953CAD-2D79-4C5C-BCC7-2FC57AEFE12A}" dt="2024-01-08T11:52:40.032" v="543"/>
          <ac:grpSpMkLst>
            <pc:docMk/>
            <pc:sldMk cId="3462867293" sldId="261"/>
            <ac:grpSpMk id="11" creationId="{31CAC925-02C0-445A-5E56-51760138F2A4}"/>
          </ac:grpSpMkLst>
        </pc:grpChg>
        <pc:graphicFrameChg chg="add del mod modGraphic">
          <ac:chgData name="Lucrezia Ilvento - lucrezia.ilvento@studio.unibo.it" userId="dbfe4320-1d24-4061-a6ef-c9032bd28bc5" providerId="ADAL" clId="{E6953CAD-2D79-4C5C-BCC7-2FC57AEFE12A}" dt="2024-01-08T11:58:02.630" v="569" actId="21"/>
          <ac:graphicFrameMkLst>
            <pc:docMk/>
            <pc:sldMk cId="3462867293" sldId="261"/>
            <ac:graphicFrameMk id="6" creationId="{19E66377-0A00-2DBF-B823-2FF8941E5D86}"/>
          </ac:graphicFrameMkLst>
        </pc:graphicFrameChg>
        <pc:graphicFrameChg chg="add del mod modGraphic">
          <ac:chgData name="Lucrezia Ilvento - lucrezia.ilvento@studio.unibo.it" userId="dbfe4320-1d24-4061-a6ef-c9032bd28bc5" providerId="ADAL" clId="{E6953CAD-2D79-4C5C-BCC7-2FC57AEFE12A}" dt="2024-01-08T11:57:57.884" v="568" actId="21"/>
          <ac:graphicFrameMkLst>
            <pc:docMk/>
            <pc:sldMk cId="3462867293" sldId="261"/>
            <ac:graphicFrameMk id="7" creationId="{2CAD24A1-4C07-67C1-E5E3-7CC1FC0EB77E}"/>
          </ac:graphicFrameMkLst>
        </pc:graphicFrameChg>
        <pc:graphicFrameChg chg="add del mod">
          <ac:chgData name="Lucrezia Ilvento - lucrezia.ilvento@studio.unibo.it" userId="dbfe4320-1d24-4061-a6ef-c9032bd28bc5" providerId="ADAL" clId="{E6953CAD-2D79-4C5C-BCC7-2FC57AEFE12A}" dt="2024-01-08T11:53:13.989" v="548" actId="21"/>
          <ac:graphicFrameMkLst>
            <pc:docMk/>
            <pc:sldMk cId="3462867293" sldId="261"/>
            <ac:graphicFrameMk id="12" creationId="{93767626-7821-F042-665D-9B77953FBAAA}"/>
          </ac:graphicFrameMkLst>
        </pc:graphicFrameChg>
        <pc:graphicFrameChg chg="add del mod modGraphic">
          <ac:chgData name="Lucrezia Ilvento - lucrezia.ilvento@studio.unibo.it" userId="dbfe4320-1d24-4061-a6ef-c9032bd28bc5" providerId="ADAL" clId="{E6953CAD-2D79-4C5C-BCC7-2FC57AEFE12A}" dt="2024-01-08T11:58:13.227" v="572" actId="21"/>
          <ac:graphicFrameMkLst>
            <pc:docMk/>
            <pc:sldMk cId="3462867293" sldId="261"/>
            <ac:graphicFrameMk id="13" creationId="{9B626F63-AE0A-7207-F767-E47AFADC2E45}"/>
          </ac:graphicFrameMkLst>
        </pc:graphicFrameChg>
        <pc:picChg chg="add mod ord">
          <ac:chgData name="Lucrezia Ilvento - lucrezia.ilvento@studio.unibo.it" userId="dbfe4320-1d24-4061-a6ef-c9032bd28bc5" providerId="ADAL" clId="{E6953CAD-2D79-4C5C-BCC7-2FC57AEFE12A}" dt="2024-01-08T12:05:25.027" v="589" actId="167"/>
          <ac:picMkLst>
            <pc:docMk/>
            <pc:sldMk cId="3462867293" sldId="261"/>
            <ac:picMk id="15" creationId="{C9FF8896-75B5-1033-8B00-ED37B6012626}"/>
          </ac:picMkLst>
        </pc:picChg>
        <pc:inkChg chg="add del">
          <ac:chgData name="Lucrezia Ilvento - lucrezia.ilvento@studio.unibo.it" userId="dbfe4320-1d24-4061-a6ef-c9032bd28bc5" providerId="ADAL" clId="{E6953CAD-2D79-4C5C-BCC7-2FC57AEFE12A}" dt="2024-01-08T11:52:40.032" v="545"/>
          <ac:inkMkLst>
            <pc:docMk/>
            <pc:sldMk cId="3462867293" sldId="261"/>
            <ac:inkMk id="8" creationId="{4679F0D1-96A0-5E90-179E-A9C81886F722}"/>
          </ac:inkMkLst>
        </pc:inkChg>
        <pc:inkChg chg="add del mod">
          <ac:chgData name="Lucrezia Ilvento - lucrezia.ilvento@studio.unibo.it" userId="dbfe4320-1d24-4061-a6ef-c9032bd28bc5" providerId="ADAL" clId="{E6953CAD-2D79-4C5C-BCC7-2FC57AEFE12A}" dt="2024-01-08T11:52:40.032" v="543"/>
          <ac:inkMkLst>
            <pc:docMk/>
            <pc:sldMk cId="3462867293" sldId="261"/>
            <ac:inkMk id="9" creationId="{F91A8625-4119-F4AC-B257-4AA450968302}"/>
          </ac:inkMkLst>
        </pc:inkChg>
        <pc:inkChg chg="add del mod">
          <ac:chgData name="Lucrezia Ilvento - lucrezia.ilvento@studio.unibo.it" userId="dbfe4320-1d24-4061-a6ef-c9032bd28bc5" providerId="ADAL" clId="{E6953CAD-2D79-4C5C-BCC7-2FC57AEFE12A}" dt="2024-01-08T11:52:40.032" v="544"/>
          <ac:inkMkLst>
            <pc:docMk/>
            <pc:sldMk cId="3462867293" sldId="261"/>
            <ac:inkMk id="10" creationId="{9E90AB98-1A5A-6CB0-1459-9272197ED386}"/>
          </ac:inkMkLst>
        </pc:inkChg>
      </pc:sldChg>
      <pc:sldChg chg="modSp new mod">
        <pc:chgData name="Lucrezia Ilvento - lucrezia.ilvento@studio.unibo.it" userId="dbfe4320-1d24-4061-a6ef-c9032bd28bc5" providerId="ADAL" clId="{E6953CAD-2D79-4C5C-BCC7-2FC57AEFE12A}" dt="2024-01-10T17:38:50.228" v="2254" actId="5793"/>
        <pc:sldMkLst>
          <pc:docMk/>
          <pc:sldMk cId="994094017" sldId="262"/>
        </pc:sldMkLst>
        <pc:spChg chg="mod">
          <ac:chgData name="Lucrezia Ilvento - lucrezia.ilvento@studio.unibo.it" userId="dbfe4320-1d24-4061-a6ef-c9032bd28bc5" providerId="ADAL" clId="{E6953CAD-2D79-4C5C-BCC7-2FC57AEFE12A}" dt="2024-01-08T11:55:44.718" v="557" actId="108"/>
          <ac:spMkLst>
            <pc:docMk/>
            <pc:sldMk cId="994094017" sldId="262"/>
            <ac:spMk id="2" creationId="{DF8BB1C7-1E2C-BC4C-15EB-BE02732B7447}"/>
          </ac:spMkLst>
        </pc:spChg>
        <pc:spChg chg="mod">
          <ac:chgData name="Lucrezia Ilvento - lucrezia.ilvento@studio.unibo.it" userId="dbfe4320-1d24-4061-a6ef-c9032bd28bc5" providerId="ADAL" clId="{E6953CAD-2D79-4C5C-BCC7-2FC57AEFE12A}" dt="2024-01-10T17:38:50.228" v="2254" actId="5793"/>
          <ac:spMkLst>
            <pc:docMk/>
            <pc:sldMk cId="994094017" sldId="262"/>
            <ac:spMk id="3" creationId="{51DBF786-DBD5-85D1-E244-A9881B5CF79F}"/>
          </ac:spMkLst>
        </pc:spChg>
      </pc:sldChg>
      <pc:sldChg chg="modSp new del mod">
        <pc:chgData name="Lucrezia Ilvento - lucrezia.ilvento@studio.unibo.it" userId="dbfe4320-1d24-4061-a6ef-c9032bd28bc5" providerId="ADAL" clId="{E6953CAD-2D79-4C5C-BCC7-2FC57AEFE12A}" dt="2024-01-08T11:33:36.385" v="361" actId="2696"/>
        <pc:sldMkLst>
          <pc:docMk/>
          <pc:sldMk cId="1259002434" sldId="263"/>
        </pc:sldMkLst>
        <pc:spChg chg="mod">
          <ac:chgData name="Lucrezia Ilvento - lucrezia.ilvento@studio.unibo.it" userId="dbfe4320-1d24-4061-a6ef-c9032bd28bc5" providerId="ADAL" clId="{E6953CAD-2D79-4C5C-BCC7-2FC57AEFE12A}" dt="2024-01-08T11:32:32.375" v="343"/>
          <ac:spMkLst>
            <pc:docMk/>
            <pc:sldMk cId="1259002434" sldId="263"/>
            <ac:spMk id="2" creationId="{D25C5E62-92B5-C25C-F1E2-EAAC827FD28D}"/>
          </ac:spMkLst>
        </pc:spChg>
        <pc:spChg chg="mod">
          <ac:chgData name="Lucrezia Ilvento - lucrezia.ilvento@studio.unibo.it" userId="dbfe4320-1d24-4061-a6ef-c9032bd28bc5" providerId="ADAL" clId="{E6953CAD-2D79-4C5C-BCC7-2FC57AEFE12A}" dt="2024-01-08T11:32:32.391" v="344"/>
          <ac:spMkLst>
            <pc:docMk/>
            <pc:sldMk cId="1259002434" sldId="263"/>
            <ac:spMk id="3" creationId="{FC204F36-CBD1-5099-2213-B3461780B430}"/>
          </ac:spMkLst>
        </pc:spChg>
      </pc:sldChg>
      <pc:sldChg chg="addSp delSp modSp new mod modClrScheme chgLayout">
        <pc:chgData name="Lucrezia Ilvento - lucrezia.ilvento@studio.unibo.it" userId="dbfe4320-1d24-4061-a6ef-c9032bd28bc5" providerId="ADAL" clId="{E6953CAD-2D79-4C5C-BCC7-2FC57AEFE12A}" dt="2024-01-09T12:37:20.284" v="1129" actId="5793"/>
        <pc:sldMkLst>
          <pc:docMk/>
          <pc:sldMk cId="3767115350" sldId="263"/>
        </pc:sldMkLst>
        <pc:spChg chg="mod ord">
          <ac:chgData name="Lucrezia Ilvento - lucrezia.ilvento@studio.unibo.it" userId="dbfe4320-1d24-4061-a6ef-c9032bd28bc5" providerId="ADAL" clId="{E6953CAD-2D79-4C5C-BCC7-2FC57AEFE12A}" dt="2024-01-08T12:20:44.188" v="651" actId="700"/>
          <ac:spMkLst>
            <pc:docMk/>
            <pc:sldMk cId="3767115350" sldId="263"/>
            <ac:spMk id="2" creationId="{F942FB84-0BB1-8F1B-E087-A5AB9CD0506A}"/>
          </ac:spMkLst>
        </pc:spChg>
        <pc:spChg chg="add del mod ord">
          <ac:chgData name="Lucrezia Ilvento - lucrezia.ilvento@studio.unibo.it" userId="dbfe4320-1d24-4061-a6ef-c9032bd28bc5" providerId="ADAL" clId="{E6953CAD-2D79-4C5C-BCC7-2FC57AEFE12A}" dt="2024-01-09T12:37:20.284" v="1129" actId="5793"/>
          <ac:spMkLst>
            <pc:docMk/>
            <pc:sldMk cId="3767115350" sldId="263"/>
            <ac:spMk id="3" creationId="{602E75ED-516D-8661-6CF2-AE9B77B15AF3}"/>
          </ac:spMkLst>
        </pc:spChg>
        <pc:spChg chg="add del mod ord">
          <ac:chgData name="Lucrezia Ilvento - lucrezia.ilvento@studio.unibo.it" userId="dbfe4320-1d24-4061-a6ef-c9032bd28bc5" providerId="ADAL" clId="{E6953CAD-2D79-4C5C-BCC7-2FC57AEFE12A}" dt="2024-01-08T12:20:44.188" v="651" actId="700"/>
          <ac:spMkLst>
            <pc:docMk/>
            <pc:sldMk cId="3767115350" sldId="263"/>
            <ac:spMk id="4" creationId="{A2536D4A-68F1-353F-60F6-9933330C5FD3}"/>
          </ac:spMkLst>
        </pc:spChg>
        <pc:spChg chg="add mod">
          <ac:chgData name="Lucrezia Ilvento - lucrezia.ilvento@studio.unibo.it" userId="dbfe4320-1d24-4061-a6ef-c9032bd28bc5" providerId="ADAL" clId="{E6953CAD-2D79-4C5C-BCC7-2FC57AEFE12A}" dt="2024-01-09T12:31:47.342" v="1055" actId="20577"/>
          <ac:spMkLst>
            <pc:docMk/>
            <pc:sldMk cId="3767115350" sldId="263"/>
            <ac:spMk id="4" creationId="{DBD093FA-E777-E76B-EFEF-14FE06628F52}"/>
          </ac:spMkLst>
        </pc:spChg>
        <pc:spChg chg="add mod">
          <ac:chgData name="Lucrezia Ilvento - lucrezia.ilvento@studio.unibo.it" userId="dbfe4320-1d24-4061-a6ef-c9032bd28bc5" providerId="ADAL" clId="{E6953CAD-2D79-4C5C-BCC7-2FC57AEFE12A}" dt="2024-01-09T12:33:11.527" v="1091" actId="20577"/>
          <ac:spMkLst>
            <pc:docMk/>
            <pc:sldMk cId="3767115350" sldId="263"/>
            <ac:spMk id="5" creationId="{A8F2B40A-ECB4-20D2-0A4E-97AE510C39EF}"/>
          </ac:spMkLst>
        </pc:spChg>
        <pc:spChg chg="add mod">
          <ac:chgData name="Lucrezia Ilvento - lucrezia.ilvento@studio.unibo.it" userId="dbfe4320-1d24-4061-a6ef-c9032bd28bc5" providerId="ADAL" clId="{E6953CAD-2D79-4C5C-BCC7-2FC57AEFE12A}" dt="2024-01-09T12:33:40.049" v="1103" actId="1076"/>
          <ac:spMkLst>
            <pc:docMk/>
            <pc:sldMk cId="3767115350" sldId="263"/>
            <ac:spMk id="7" creationId="{91BEC0B3-15CF-1AE1-D975-A306E70DFEC2}"/>
          </ac:spMkLst>
        </pc:spChg>
        <pc:spChg chg="add del mod">
          <ac:chgData name="Lucrezia Ilvento - lucrezia.ilvento@studio.unibo.it" userId="dbfe4320-1d24-4061-a6ef-c9032bd28bc5" providerId="ADAL" clId="{E6953CAD-2D79-4C5C-BCC7-2FC57AEFE12A}" dt="2024-01-08T12:23:15.593" v="671" actId="21"/>
          <ac:spMkLst>
            <pc:docMk/>
            <pc:sldMk cId="3767115350" sldId="263"/>
            <ac:spMk id="7" creationId="{E065A195-E5C0-D18E-7640-B40CCC3AE888}"/>
          </ac:spMkLst>
        </pc:spChg>
        <pc:spChg chg="add mod">
          <ac:chgData name="Lucrezia Ilvento - lucrezia.ilvento@studio.unibo.it" userId="dbfe4320-1d24-4061-a6ef-c9032bd28bc5" providerId="ADAL" clId="{E6953CAD-2D79-4C5C-BCC7-2FC57AEFE12A}" dt="2024-01-09T12:30:50.382" v="1035"/>
          <ac:spMkLst>
            <pc:docMk/>
            <pc:sldMk cId="3767115350" sldId="263"/>
            <ac:spMk id="8" creationId="{01F0594A-14B1-7B2B-61C5-2C6C33204005}"/>
          </ac:spMkLst>
        </pc:spChg>
        <pc:spChg chg="add del mod">
          <ac:chgData name="Lucrezia Ilvento - lucrezia.ilvento@studio.unibo.it" userId="dbfe4320-1d24-4061-a6ef-c9032bd28bc5" providerId="ADAL" clId="{E6953CAD-2D79-4C5C-BCC7-2FC57AEFE12A}" dt="2024-01-08T12:24:00.165" v="709"/>
          <ac:spMkLst>
            <pc:docMk/>
            <pc:sldMk cId="3767115350" sldId="263"/>
            <ac:spMk id="8" creationId="{94BBF316-9BE9-F537-2A1F-3CAC0FA5A632}"/>
          </ac:spMkLst>
        </pc:spChg>
        <pc:spChg chg="add del mod">
          <ac:chgData name="Lucrezia Ilvento - lucrezia.ilvento@studio.unibo.it" userId="dbfe4320-1d24-4061-a6ef-c9032bd28bc5" providerId="ADAL" clId="{E6953CAD-2D79-4C5C-BCC7-2FC57AEFE12A}" dt="2024-01-08T12:25:07.942" v="728" actId="21"/>
          <ac:spMkLst>
            <pc:docMk/>
            <pc:sldMk cId="3767115350" sldId="263"/>
            <ac:spMk id="11" creationId="{874E8994-7EAF-DF81-8F7C-6067F174CEFB}"/>
          </ac:spMkLst>
        </pc:spChg>
        <pc:spChg chg="add del mod">
          <ac:chgData name="Lucrezia Ilvento - lucrezia.ilvento@studio.unibo.it" userId="dbfe4320-1d24-4061-a6ef-c9032bd28bc5" providerId="ADAL" clId="{E6953CAD-2D79-4C5C-BCC7-2FC57AEFE12A}" dt="2024-01-08T12:26:09.286" v="744" actId="21"/>
          <ac:spMkLst>
            <pc:docMk/>
            <pc:sldMk cId="3767115350" sldId="263"/>
            <ac:spMk id="14" creationId="{38D4DEC8-033A-BEBE-636A-0FEDAA7C7CA4}"/>
          </ac:spMkLst>
        </pc:spChg>
        <pc:spChg chg="add del mod">
          <ac:chgData name="Lucrezia Ilvento - lucrezia.ilvento@studio.unibo.it" userId="dbfe4320-1d24-4061-a6ef-c9032bd28bc5" providerId="ADAL" clId="{E6953CAD-2D79-4C5C-BCC7-2FC57AEFE12A}" dt="2024-01-08T12:27:47.162" v="765" actId="478"/>
          <ac:spMkLst>
            <pc:docMk/>
            <pc:sldMk cId="3767115350" sldId="263"/>
            <ac:spMk id="15" creationId="{612122E1-3B51-96CE-A1F0-EE80950E1CFF}"/>
          </ac:spMkLst>
        </pc:spChg>
        <pc:picChg chg="add del mod">
          <ac:chgData name="Lucrezia Ilvento - lucrezia.ilvento@studio.unibo.it" userId="dbfe4320-1d24-4061-a6ef-c9032bd28bc5" providerId="ADAL" clId="{E6953CAD-2D79-4C5C-BCC7-2FC57AEFE12A}" dt="2024-01-09T12:23:50.025" v="865" actId="21"/>
          <ac:picMkLst>
            <pc:docMk/>
            <pc:sldMk cId="3767115350" sldId="263"/>
            <ac:picMk id="6" creationId="{6BD64C58-F360-22BF-2B2F-755B7262A700}"/>
          </ac:picMkLst>
        </pc:picChg>
        <pc:picChg chg="add mod">
          <ac:chgData name="Lucrezia Ilvento - lucrezia.ilvento@studio.unibo.it" userId="dbfe4320-1d24-4061-a6ef-c9032bd28bc5" providerId="ADAL" clId="{E6953CAD-2D79-4C5C-BCC7-2FC57AEFE12A}" dt="2024-01-09T12:31:52.226" v="1058" actId="1076"/>
          <ac:picMkLst>
            <pc:docMk/>
            <pc:sldMk cId="3767115350" sldId="263"/>
            <ac:picMk id="9" creationId="{9FC43EF9-4C91-7AF5-070B-76A502B7353F}"/>
          </ac:picMkLst>
        </pc:picChg>
        <pc:picChg chg="add del mod">
          <ac:chgData name="Lucrezia Ilvento - lucrezia.ilvento@studio.unibo.it" userId="dbfe4320-1d24-4061-a6ef-c9032bd28bc5" providerId="ADAL" clId="{E6953CAD-2D79-4C5C-BCC7-2FC57AEFE12A}" dt="2024-01-08T12:28:25.239" v="783" actId="478"/>
          <ac:picMkLst>
            <pc:docMk/>
            <pc:sldMk cId="3767115350" sldId="263"/>
            <ac:picMk id="10" creationId="{1BD18026-B19B-52A7-E29F-B95DD389F793}"/>
          </ac:picMkLst>
        </pc:picChg>
        <pc:picChg chg="add mod">
          <ac:chgData name="Lucrezia Ilvento - lucrezia.ilvento@studio.unibo.it" userId="dbfe4320-1d24-4061-a6ef-c9032bd28bc5" providerId="ADAL" clId="{E6953CAD-2D79-4C5C-BCC7-2FC57AEFE12A}" dt="2024-01-09T12:32:57.255" v="1084" actId="1076"/>
          <ac:picMkLst>
            <pc:docMk/>
            <pc:sldMk cId="3767115350" sldId="263"/>
            <ac:picMk id="11" creationId="{9DD3E623-E6B4-8B44-86ED-60523C51D64D}"/>
          </ac:picMkLst>
        </pc:picChg>
        <pc:picChg chg="add del mod">
          <ac:chgData name="Lucrezia Ilvento - lucrezia.ilvento@studio.unibo.it" userId="dbfe4320-1d24-4061-a6ef-c9032bd28bc5" providerId="ADAL" clId="{E6953CAD-2D79-4C5C-BCC7-2FC57AEFE12A}" dt="2024-01-08T12:26:24.170" v="752" actId="21"/>
          <ac:picMkLst>
            <pc:docMk/>
            <pc:sldMk cId="3767115350" sldId="263"/>
            <ac:picMk id="13" creationId="{B35C08FA-9E01-6DC1-847A-F4FEAFCF4D58}"/>
          </ac:picMkLst>
        </pc:picChg>
        <pc:picChg chg="add mod">
          <ac:chgData name="Lucrezia Ilvento - lucrezia.ilvento@studio.unibo.it" userId="dbfe4320-1d24-4061-a6ef-c9032bd28bc5" providerId="ADAL" clId="{E6953CAD-2D79-4C5C-BCC7-2FC57AEFE12A}" dt="2024-01-09T12:32:39.207" v="1077" actId="1076"/>
          <ac:picMkLst>
            <pc:docMk/>
            <pc:sldMk cId="3767115350" sldId="263"/>
            <ac:picMk id="13" creationId="{D4AAA3E3-D215-D933-6D94-931F72DA5BF4}"/>
          </ac:picMkLst>
        </pc:picChg>
        <pc:picChg chg="add mod">
          <ac:chgData name="Lucrezia Ilvento - lucrezia.ilvento@studio.unibo.it" userId="dbfe4320-1d24-4061-a6ef-c9032bd28bc5" providerId="ADAL" clId="{E6953CAD-2D79-4C5C-BCC7-2FC57AEFE12A}" dt="2024-01-09T12:31:49.256" v="1056" actId="1076"/>
          <ac:picMkLst>
            <pc:docMk/>
            <pc:sldMk cId="3767115350" sldId="263"/>
            <ac:picMk id="15" creationId="{6BD64C58-F360-22BF-2B2F-755B7262A700}"/>
          </ac:picMkLst>
        </pc:picChg>
        <pc:picChg chg="add mod">
          <ac:chgData name="Lucrezia Ilvento - lucrezia.ilvento@studio.unibo.it" userId="dbfe4320-1d24-4061-a6ef-c9032bd28bc5" providerId="ADAL" clId="{E6953CAD-2D79-4C5C-BCC7-2FC57AEFE12A}" dt="2024-01-09T12:32:54.509" v="1082" actId="1076"/>
          <ac:picMkLst>
            <pc:docMk/>
            <pc:sldMk cId="3767115350" sldId="263"/>
            <ac:picMk id="16" creationId="{54A1C8ED-1D91-7C3B-F41B-7CDE844C6B72}"/>
          </ac:picMkLst>
        </pc:picChg>
        <pc:picChg chg="add mod">
          <ac:chgData name="Lucrezia Ilvento - lucrezia.ilvento@studio.unibo.it" userId="dbfe4320-1d24-4061-a6ef-c9032bd28bc5" providerId="ADAL" clId="{E6953CAD-2D79-4C5C-BCC7-2FC57AEFE12A}" dt="2024-01-09T12:33:54.438" v="1109" actId="1076"/>
          <ac:picMkLst>
            <pc:docMk/>
            <pc:sldMk cId="3767115350" sldId="263"/>
            <ac:picMk id="18" creationId="{C810BF27-1536-2A35-8F01-4C61ED9C77C5}"/>
          </ac:picMkLst>
        </pc:picChg>
        <pc:picChg chg="add mod">
          <ac:chgData name="Lucrezia Ilvento - lucrezia.ilvento@studio.unibo.it" userId="dbfe4320-1d24-4061-a6ef-c9032bd28bc5" providerId="ADAL" clId="{E6953CAD-2D79-4C5C-BCC7-2FC57AEFE12A}" dt="2024-01-09T12:31:50.607" v="1057" actId="1076"/>
          <ac:picMkLst>
            <pc:docMk/>
            <pc:sldMk cId="3767115350" sldId="263"/>
            <ac:picMk id="19" creationId="{C1DB6272-1C86-6420-C6A6-503A354C836F}"/>
          </ac:picMkLst>
        </pc:picChg>
        <pc:picChg chg="add mod">
          <ac:chgData name="Lucrezia Ilvento - lucrezia.ilvento@studio.unibo.it" userId="dbfe4320-1d24-4061-a6ef-c9032bd28bc5" providerId="ADAL" clId="{E6953CAD-2D79-4C5C-BCC7-2FC57AEFE12A}" dt="2024-01-09T12:33:56.290" v="1110" actId="1076"/>
          <ac:picMkLst>
            <pc:docMk/>
            <pc:sldMk cId="3767115350" sldId="263"/>
            <ac:picMk id="21" creationId="{CA682FD0-0BF3-3239-1A31-8B8532260410}"/>
          </ac:picMkLst>
        </pc:picChg>
        <pc:picChg chg="add mod">
          <ac:chgData name="Lucrezia Ilvento - lucrezia.ilvento@studio.unibo.it" userId="dbfe4320-1d24-4061-a6ef-c9032bd28bc5" providerId="ADAL" clId="{E6953CAD-2D79-4C5C-BCC7-2FC57AEFE12A}" dt="2024-01-09T12:33:52.522" v="1108" actId="1076"/>
          <ac:picMkLst>
            <pc:docMk/>
            <pc:sldMk cId="3767115350" sldId="263"/>
            <ac:picMk id="23" creationId="{9C0E01E9-AC4D-DF7E-1E25-A1B6926B7054}"/>
          </ac:picMkLst>
        </pc:picChg>
        <pc:picChg chg="add del mod">
          <ac:chgData name="Lucrezia Ilvento - lucrezia.ilvento@studio.unibo.it" userId="dbfe4320-1d24-4061-a6ef-c9032bd28bc5" providerId="ADAL" clId="{E6953CAD-2D79-4C5C-BCC7-2FC57AEFE12A}" dt="2024-01-08T12:27:50.987" v="772"/>
          <ac:picMkLst>
            <pc:docMk/>
            <pc:sldMk cId="3767115350" sldId="263"/>
            <ac:picMk id="1026" creationId="{4ADF11E9-EC30-FC97-0ED2-34316F344570}"/>
          </ac:picMkLst>
        </pc:picChg>
        <pc:picChg chg="add del mod">
          <ac:chgData name="Lucrezia Ilvento - lucrezia.ilvento@studio.unibo.it" userId="dbfe4320-1d24-4061-a6ef-c9032bd28bc5" providerId="ADAL" clId="{E6953CAD-2D79-4C5C-BCC7-2FC57AEFE12A}" dt="2024-01-08T12:28:20.923" v="782"/>
          <ac:picMkLst>
            <pc:docMk/>
            <pc:sldMk cId="3767115350" sldId="263"/>
            <ac:picMk id="1028" creationId="{17409107-3E6B-D3E7-B07D-B0DCF28EAB60}"/>
          </ac:picMkLst>
        </pc:picChg>
      </pc:sldChg>
      <pc:sldChg chg="addSp delSp modSp new mod">
        <pc:chgData name="Lucrezia Ilvento - lucrezia.ilvento@studio.unibo.it" userId="dbfe4320-1d24-4061-a6ef-c9032bd28bc5" providerId="ADAL" clId="{E6953CAD-2D79-4C5C-BCC7-2FC57AEFE12A}" dt="2024-01-09T12:43:00.068" v="1301" actId="20577"/>
        <pc:sldMkLst>
          <pc:docMk/>
          <pc:sldMk cId="2201025809" sldId="264"/>
        </pc:sldMkLst>
        <pc:spChg chg="mod">
          <ac:chgData name="Lucrezia Ilvento - lucrezia.ilvento@studio.unibo.it" userId="dbfe4320-1d24-4061-a6ef-c9032bd28bc5" providerId="ADAL" clId="{E6953CAD-2D79-4C5C-BCC7-2FC57AEFE12A}" dt="2024-01-08T12:14:41.169" v="626" actId="404"/>
          <ac:spMkLst>
            <pc:docMk/>
            <pc:sldMk cId="2201025809" sldId="264"/>
            <ac:spMk id="2" creationId="{9B581580-7978-971C-E254-5B8203AFE66E}"/>
          </ac:spMkLst>
        </pc:spChg>
        <pc:spChg chg="mod">
          <ac:chgData name="Lucrezia Ilvento - lucrezia.ilvento@studio.unibo.it" userId="dbfe4320-1d24-4061-a6ef-c9032bd28bc5" providerId="ADAL" clId="{E6953CAD-2D79-4C5C-BCC7-2FC57AEFE12A}" dt="2024-01-09T12:37:36.602" v="1131" actId="20577"/>
          <ac:spMkLst>
            <pc:docMk/>
            <pc:sldMk cId="2201025809" sldId="264"/>
            <ac:spMk id="3" creationId="{94A54838-55B1-0C45-8413-537EC2065307}"/>
          </ac:spMkLst>
        </pc:spChg>
        <pc:spChg chg="add del mod">
          <ac:chgData name="Lucrezia Ilvento - lucrezia.ilvento@studio.unibo.it" userId="dbfe4320-1d24-4061-a6ef-c9032bd28bc5" providerId="ADAL" clId="{E6953CAD-2D79-4C5C-BCC7-2FC57AEFE12A}" dt="2024-01-09T12:37:44.804" v="1132" actId="478"/>
          <ac:spMkLst>
            <pc:docMk/>
            <pc:sldMk cId="2201025809" sldId="264"/>
            <ac:spMk id="4" creationId="{D9A674C1-79D2-4BC8-D888-5BA0473B4417}"/>
          </ac:spMkLst>
        </pc:spChg>
        <pc:spChg chg="add mod">
          <ac:chgData name="Lucrezia Ilvento - lucrezia.ilvento@studio.unibo.it" userId="dbfe4320-1d24-4061-a6ef-c9032bd28bc5" providerId="ADAL" clId="{E6953CAD-2D79-4C5C-BCC7-2FC57AEFE12A}" dt="2024-01-09T12:42:45.441" v="1299" actId="20577"/>
          <ac:spMkLst>
            <pc:docMk/>
            <pc:sldMk cId="2201025809" sldId="264"/>
            <ac:spMk id="5" creationId="{E2119099-7E4E-F662-CF02-414FA626FF6B}"/>
          </ac:spMkLst>
        </pc:spChg>
        <pc:spChg chg="add del mod">
          <ac:chgData name="Lucrezia Ilvento - lucrezia.ilvento@studio.unibo.it" userId="dbfe4320-1d24-4061-a6ef-c9032bd28bc5" providerId="ADAL" clId="{E6953CAD-2D79-4C5C-BCC7-2FC57AEFE12A}" dt="2024-01-09T12:39:05.208" v="1191" actId="478"/>
          <ac:spMkLst>
            <pc:docMk/>
            <pc:sldMk cId="2201025809" sldId="264"/>
            <ac:spMk id="6" creationId="{AD3ED4AD-8121-4F4A-AA8D-D9EE1B9529EA}"/>
          </ac:spMkLst>
        </pc:spChg>
        <pc:spChg chg="add mod">
          <ac:chgData name="Lucrezia Ilvento - lucrezia.ilvento@studio.unibo.it" userId="dbfe4320-1d24-4061-a6ef-c9032bd28bc5" providerId="ADAL" clId="{E6953CAD-2D79-4C5C-BCC7-2FC57AEFE12A}" dt="2024-01-09T12:43:00.068" v="1301" actId="20577"/>
          <ac:spMkLst>
            <pc:docMk/>
            <pc:sldMk cId="2201025809" sldId="264"/>
            <ac:spMk id="7" creationId="{B0EE2B3F-8463-8731-1F8A-2C8E4FF30FF0}"/>
          </ac:spMkLst>
        </pc:spChg>
      </pc:sldChg>
      <pc:sldChg chg="addSp delSp modSp new del mod ord">
        <pc:chgData name="Lucrezia Ilvento - lucrezia.ilvento@studio.unibo.it" userId="dbfe4320-1d24-4061-a6ef-c9032bd28bc5" providerId="ADAL" clId="{E6953CAD-2D79-4C5C-BCC7-2FC57AEFE12A}" dt="2024-01-08T11:33:38.738" v="362" actId="2696"/>
        <pc:sldMkLst>
          <pc:docMk/>
          <pc:sldMk cId="3458052375" sldId="264"/>
        </pc:sldMkLst>
        <pc:spChg chg="mod">
          <ac:chgData name="Lucrezia Ilvento - lucrezia.ilvento@studio.unibo.it" userId="dbfe4320-1d24-4061-a6ef-c9032bd28bc5" providerId="ADAL" clId="{E6953CAD-2D79-4C5C-BCC7-2FC57AEFE12A}" dt="2024-01-08T11:32:34.119" v="346"/>
          <ac:spMkLst>
            <pc:docMk/>
            <pc:sldMk cId="3458052375" sldId="264"/>
            <ac:spMk id="2" creationId="{C53EF87E-B008-2D1A-8AED-D413C2327387}"/>
          </ac:spMkLst>
        </pc:spChg>
        <pc:spChg chg="del">
          <ac:chgData name="Lucrezia Ilvento - lucrezia.ilvento@studio.unibo.it" userId="dbfe4320-1d24-4061-a6ef-c9032bd28bc5" providerId="ADAL" clId="{E6953CAD-2D79-4C5C-BCC7-2FC57AEFE12A}" dt="2024-01-08T11:32:34.104" v="345"/>
          <ac:spMkLst>
            <pc:docMk/>
            <pc:sldMk cId="3458052375" sldId="264"/>
            <ac:spMk id="3" creationId="{2B58C219-8626-7735-9899-E4E6B92B8C2F}"/>
          </ac:spMkLst>
        </pc:spChg>
        <pc:spChg chg="mod">
          <ac:chgData name="Lucrezia Ilvento - lucrezia.ilvento@studio.unibo.it" userId="dbfe4320-1d24-4061-a6ef-c9032bd28bc5" providerId="ADAL" clId="{E6953CAD-2D79-4C5C-BCC7-2FC57AEFE12A}" dt="2024-01-08T11:32:34.135" v="348"/>
          <ac:spMkLst>
            <pc:docMk/>
            <pc:sldMk cId="3458052375" sldId="264"/>
            <ac:spMk id="4" creationId="{E913FDB5-B9B6-C59F-003A-741059825231}"/>
          </ac:spMkLst>
        </pc:spChg>
        <pc:picChg chg="add mod">
          <ac:chgData name="Lucrezia Ilvento - lucrezia.ilvento@studio.unibo.it" userId="dbfe4320-1d24-4061-a6ef-c9032bd28bc5" providerId="ADAL" clId="{E6953CAD-2D79-4C5C-BCC7-2FC57AEFE12A}" dt="2024-01-08T11:32:34.104" v="345"/>
          <ac:picMkLst>
            <pc:docMk/>
            <pc:sldMk cId="3458052375" sldId="264"/>
            <ac:picMk id="5" creationId="{F591DE6A-825C-A230-7554-DADA57B0D4F5}"/>
          </ac:picMkLst>
        </pc:picChg>
        <pc:picChg chg="add mod">
          <ac:chgData name="Lucrezia Ilvento - lucrezia.ilvento@studio.unibo.it" userId="dbfe4320-1d24-4061-a6ef-c9032bd28bc5" providerId="ADAL" clId="{E6953CAD-2D79-4C5C-BCC7-2FC57AEFE12A}" dt="2024-01-08T11:33:30.344" v="358" actId="14100"/>
          <ac:picMkLst>
            <pc:docMk/>
            <pc:sldMk cId="3458052375" sldId="264"/>
            <ac:picMk id="6" creationId="{51DF8123-DB66-CD54-F395-B396FC9C211C}"/>
          </ac:picMkLst>
        </pc:picChg>
      </pc:sldChg>
      <pc:sldChg chg="modSp new mod modNotesTx">
        <pc:chgData name="Lucrezia Ilvento - lucrezia.ilvento@studio.unibo.it" userId="dbfe4320-1d24-4061-a6ef-c9032bd28bc5" providerId="ADAL" clId="{E6953CAD-2D79-4C5C-BCC7-2FC57AEFE12A}" dt="2024-01-09T14:15:24.147" v="1631" actId="108"/>
        <pc:sldMkLst>
          <pc:docMk/>
          <pc:sldMk cId="585600131" sldId="265"/>
        </pc:sldMkLst>
        <pc:spChg chg="mod">
          <ac:chgData name="Lucrezia Ilvento - lucrezia.ilvento@studio.unibo.it" userId="dbfe4320-1d24-4061-a6ef-c9032bd28bc5" providerId="ADAL" clId="{E6953CAD-2D79-4C5C-BCC7-2FC57AEFE12A}" dt="2024-01-09T14:15:24.147" v="1631" actId="108"/>
          <ac:spMkLst>
            <pc:docMk/>
            <pc:sldMk cId="585600131" sldId="265"/>
            <ac:spMk id="2" creationId="{D1B4DB78-9CE4-536B-F3F5-ACC4461B8FFF}"/>
          </ac:spMkLst>
        </pc:spChg>
        <pc:spChg chg="mod">
          <ac:chgData name="Lucrezia Ilvento - lucrezia.ilvento@studio.unibo.it" userId="dbfe4320-1d24-4061-a6ef-c9032bd28bc5" providerId="ADAL" clId="{E6953CAD-2D79-4C5C-BCC7-2FC57AEFE12A}" dt="2024-01-09T13:50:20.016" v="1599" actId="20577"/>
          <ac:spMkLst>
            <pc:docMk/>
            <pc:sldMk cId="585600131" sldId="265"/>
            <ac:spMk id="3" creationId="{E60B3E56-478E-45D6-0EDF-AA2A3941811F}"/>
          </ac:spMkLst>
        </pc:spChg>
      </pc:sldChg>
      <pc:sldChg chg="modSp new del mod">
        <pc:chgData name="Lucrezia Ilvento - lucrezia.ilvento@studio.unibo.it" userId="dbfe4320-1d24-4061-a6ef-c9032bd28bc5" providerId="ADAL" clId="{E6953CAD-2D79-4C5C-BCC7-2FC57AEFE12A}" dt="2024-01-08T11:33:54.495" v="363" actId="2696"/>
        <pc:sldMkLst>
          <pc:docMk/>
          <pc:sldMk cId="632906096" sldId="265"/>
        </pc:sldMkLst>
        <pc:spChg chg="mod">
          <ac:chgData name="Lucrezia Ilvento - lucrezia.ilvento@studio.unibo.it" userId="dbfe4320-1d24-4061-a6ef-c9032bd28bc5" providerId="ADAL" clId="{E6953CAD-2D79-4C5C-BCC7-2FC57AEFE12A}" dt="2024-01-08T11:32:38.091" v="350"/>
          <ac:spMkLst>
            <pc:docMk/>
            <pc:sldMk cId="632906096" sldId="265"/>
            <ac:spMk id="2" creationId="{952D3789-27B5-47B0-818E-83010DAE063A}"/>
          </ac:spMkLst>
        </pc:spChg>
        <pc:spChg chg="mod">
          <ac:chgData name="Lucrezia Ilvento - lucrezia.ilvento@studio.unibo.it" userId="dbfe4320-1d24-4061-a6ef-c9032bd28bc5" providerId="ADAL" clId="{E6953CAD-2D79-4C5C-BCC7-2FC57AEFE12A}" dt="2024-01-08T11:32:38.422" v="352"/>
          <ac:spMkLst>
            <pc:docMk/>
            <pc:sldMk cId="632906096" sldId="265"/>
            <ac:spMk id="4" creationId="{ABBC0BF3-1430-A5F9-CF71-DD3236AEFAD6}"/>
          </ac:spMkLst>
        </pc:spChg>
      </pc:sldChg>
      <pc:sldChg chg="modSp new mod modNotesTx">
        <pc:chgData name="Lucrezia Ilvento - lucrezia.ilvento@studio.unibo.it" userId="dbfe4320-1d24-4061-a6ef-c9032bd28bc5" providerId="ADAL" clId="{E6953CAD-2D79-4C5C-BCC7-2FC57AEFE12A}" dt="2024-01-09T12:51:42.670" v="1440" actId="20577"/>
        <pc:sldMkLst>
          <pc:docMk/>
          <pc:sldMk cId="692561576" sldId="266"/>
        </pc:sldMkLst>
        <pc:spChg chg="mod">
          <ac:chgData name="Lucrezia Ilvento - lucrezia.ilvento@studio.unibo.it" userId="dbfe4320-1d24-4061-a6ef-c9032bd28bc5" providerId="ADAL" clId="{E6953CAD-2D79-4C5C-BCC7-2FC57AEFE12A}" dt="2024-01-09T12:46:24.504" v="1315" actId="404"/>
          <ac:spMkLst>
            <pc:docMk/>
            <pc:sldMk cId="692561576" sldId="266"/>
            <ac:spMk id="2" creationId="{BCC7748C-353A-0A70-3E3B-70D841BFD764}"/>
          </ac:spMkLst>
        </pc:spChg>
        <pc:spChg chg="mod">
          <ac:chgData name="Lucrezia Ilvento - lucrezia.ilvento@studio.unibo.it" userId="dbfe4320-1d24-4061-a6ef-c9032bd28bc5" providerId="ADAL" clId="{E6953CAD-2D79-4C5C-BCC7-2FC57AEFE12A}" dt="2024-01-09T12:51:42.670" v="1440" actId="20577"/>
          <ac:spMkLst>
            <pc:docMk/>
            <pc:sldMk cId="692561576" sldId="266"/>
            <ac:spMk id="3" creationId="{7151654E-D217-A428-A339-F935BA2F5BBE}"/>
          </ac:spMkLst>
        </pc:spChg>
      </pc:sldChg>
      <pc:sldChg chg="addSp delSp modSp new del mod">
        <pc:chgData name="Lucrezia Ilvento - lucrezia.ilvento@studio.unibo.it" userId="dbfe4320-1d24-4061-a6ef-c9032bd28bc5" providerId="ADAL" clId="{E6953CAD-2D79-4C5C-BCC7-2FC57AEFE12A}" dt="2024-01-08T11:33:57.982" v="364" actId="2696"/>
        <pc:sldMkLst>
          <pc:docMk/>
          <pc:sldMk cId="3132918662" sldId="266"/>
        </pc:sldMkLst>
        <pc:spChg chg="mod">
          <ac:chgData name="Lucrezia Ilvento - lucrezia.ilvento@studio.unibo.it" userId="dbfe4320-1d24-4061-a6ef-c9032bd28bc5" providerId="ADAL" clId="{E6953CAD-2D79-4C5C-BCC7-2FC57AEFE12A}" dt="2024-01-08T11:32:40.313" v="354"/>
          <ac:spMkLst>
            <pc:docMk/>
            <pc:sldMk cId="3132918662" sldId="266"/>
            <ac:spMk id="2" creationId="{54858A46-1391-9E64-E882-328AD456F466}"/>
          </ac:spMkLst>
        </pc:spChg>
        <pc:spChg chg="del">
          <ac:chgData name="Lucrezia Ilvento - lucrezia.ilvento@studio.unibo.it" userId="dbfe4320-1d24-4061-a6ef-c9032bd28bc5" providerId="ADAL" clId="{E6953CAD-2D79-4C5C-BCC7-2FC57AEFE12A}" dt="2024-01-08T11:32:40.030" v="353"/>
          <ac:spMkLst>
            <pc:docMk/>
            <pc:sldMk cId="3132918662" sldId="266"/>
            <ac:spMk id="3" creationId="{A3AD4048-0852-AAF2-7584-01F244ABC9AC}"/>
          </ac:spMkLst>
        </pc:spChg>
        <pc:spChg chg="mod">
          <ac:chgData name="Lucrezia Ilvento - lucrezia.ilvento@studio.unibo.it" userId="dbfe4320-1d24-4061-a6ef-c9032bd28bc5" providerId="ADAL" clId="{E6953CAD-2D79-4C5C-BCC7-2FC57AEFE12A}" dt="2024-01-08T11:32:40.377" v="356"/>
          <ac:spMkLst>
            <pc:docMk/>
            <pc:sldMk cId="3132918662" sldId="266"/>
            <ac:spMk id="4" creationId="{B098497E-4DBC-91D0-282E-BDB43FBFCBC5}"/>
          </ac:spMkLst>
        </pc:spChg>
        <pc:picChg chg="add mod">
          <ac:chgData name="Lucrezia Ilvento - lucrezia.ilvento@studio.unibo.it" userId="dbfe4320-1d24-4061-a6ef-c9032bd28bc5" providerId="ADAL" clId="{E6953CAD-2D79-4C5C-BCC7-2FC57AEFE12A}" dt="2024-01-08T11:32:40.030" v="353"/>
          <ac:picMkLst>
            <pc:docMk/>
            <pc:sldMk cId="3132918662" sldId="266"/>
            <ac:picMk id="5" creationId="{7FF2780C-1690-4D7E-A3A5-C5CB381D3C40}"/>
          </ac:picMkLst>
        </pc:picChg>
      </pc:sldChg>
      <pc:sldChg chg="addSp delSp modSp new mod modClrScheme chgLayout">
        <pc:chgData name="Lucrezia Ilvento - lucrezia.ilvento@studio.unibo.it" userId="dbfe4320-1d24-4061-a6ef-c9032bd28bc5" providerId="ADAL" clId="{E6953CAD-2D79-4C5C-BCC7-2FC57AEFE12A}" dt="2024-01-09T14:25:40.725" v="1833" actId="123"/>
        <pc:sldMkLst>
          <pc:docMk/>
          <pc:sldMk cId="406224411" sldId="267"/>
        </pc:sldMkLst>
        <pc:spChg chg="mod ord">
          <ac:chgData name="Lucrezia Ilvento - lucrezia.ilvento@studio.unibo.it" userId="dbfe4320-1d24-4061-a6ef-c9032bd28bc5" providerId="ADAL" clId="{E6953CAD-2D79-4C5C-BCC7-2FC57AEFE12A}" dt="2024-01-09T14:18:11.789" v="1637" actId="700"/>
          <ac:spMkLst>
            <pc:docMk/>
            <pc:sldMk cId="406224411" sldId="267"/>
            <ac:spMk id="2" creationId="{02D73ADA-86D0-0069-2F50-4BDFD326DC95}"/>
          </ac:spMkLst>
        </pc:spChg>
        <pc:spChg chg="mod ord">
          <ac:chgData name="Lucrezia Ilvento - lucrezia.ilvento@studio.unibo.it" userId="dbfe4320-1d24-4061-a6ef-c9032bd28bc5" providerId="ADAL" clId="{E6953CAD-2D79-4C5C-BCC7-2FC57AEFE12A}" dt="2024-01-09T14:18:21.114" v="1641" actId="14100"/>
          <ac:spMkLst>
            <pc:docMk/>
            <pc:sldMk cId="406224411" sldId="267"/>
            <ac:spMk id="3" creationId="{5F58AF9F-4534-A151-1388-8DF6DF2EF83D}"/>
          </ac:spMkLst>
        </pc:spChg>
        <pc:spChg chg="add del mod ord">
          <ac:chgData name="Lucrezia Ilvento - lucrezia.ilvento@studio.unibo.it" userId="dbfe4320-1d24-4061-a6ef-c9032bd28bc5" providerId="ADAL" clId="{E6953CAD-2D79-4C5C-BCC7-2FC57AEFE12A}" dt="2024-01-09T14:20:56.217" v="1648"/>
          <ac:spMkLst>
            <pc:docMk/>
            <pc:sldMk cId="406224411" sldId="267"/>
            <ac:spMk id="4" creationId="{23DFA1E0-56EB-3BCC-C514-7F48561FBD10}"/>
          </ac:spMkLst>
        </pc:spChg>
        <pc:spChg chg="add mod">
          <ac:chgData name="Lucrezia Ilvento - lucrezia.ilvento@studio.unibo.it" userId="dbfe4320-1d24-4061-a6ef-c9032bd28bc5" providerId="ADAL" clId="{E6953CAD-2D79-4C5C-BCC7-2FC57AEFE12A}" dt="2024-01-09T14:18:52.210" v="1646"/>
          <ac:spMkLst>
            <pc:docMk/>
            <pc:sldMk cId="406224411" sldId="267"/>
            <ac:spMk id="5" creationId="{08F271BF-43C1-FAA8-0E09-2F170001F566}"/>
          </ac:spMkLst>
        </pc:spChg>
        <pc:spChg chg="add mod">
          <ac:chgData name="Lucrezia Ilvento - lucrezia.ilvento@studio.unibo.it" userId="dbfe4320-1d24-4061-a6ef-c9032bd28bc5" providerId="ADAL" clId="{E6953CAD-2D79-4C5C-BCC7-2FC57AEFE12A}" dt="2024-01-09T14:23:58.874" v="1781" actId="20577"/>
          <ac:spMkLst>
            <pc:docMk/>
            <pc:sldMk cId="406224411" sldId="267"/>
            <ac:spMk id="6" creationId="{5BB3AAB9-0504-62F4-B55E-9B3F14EBAB27}"/>
          </ac:spMkLst>
        </pc:spChg>
        <pc:spChg chg="add mod">
          <ac:chgData name="Lucrezia Ilvento - lucrezia.ilvento@studio.unibo.it" userId="dbfe4320-1d24-4061-a6ef-c9032bd28bc5" providerId="ADAL" clId="{E6953CAD-2D79-4C5C-BCC7-2FC57AEFE12A}" dt="2024-01-09T14:25:40.725" v="1833" actId="123"/>
          <ac:spMkLst>
            <pc:docMk/>
            <pc:sldMk cId="406224411" sldId="267"/>
            <ac:spMk id="7" creationId="{F30795B3-118C-CE2D-C32C-8176EE0E60AB}"/>
          </ac:spMkLst>
        </pc:spChg>
      </pc:sldChg>
      <pc:sldChg chg="addSp delSp modSp new del mod">
        <pc:chgData name="Lucrezia Ilvento - lucrezia.ilvento@studio.unibo.it" userId="dbfe4320-1d24-4061-a6ef-c9032bd28bc5" providerId="ADAL" clId="{E6953CAD-2D79-4C5C-BCC7-2FC57AEFE12A}" dt="2024-01-09T12:35:39.559" v="1111" actId="2696"/>
        <pc:sldMkLst>
          <pc:docMk/>
          <pc:sldMk cId="2439735703" sldId="268"/>
        </pc:sldMkLst>
        <pc:spChg chg="mod">
          <ac:chgData name="Lucrezia Ilvento - lucrezia.ilvento@studio.unibo.it" userId="dbfe4320-1d24-4061-a6ef-c9032bd28bc5" providerId="ADAL" clId="{E6953CAD-2D79-4C5C-BCC7-2FC57AEFE12A}" dt="2024-01-09T12:28:35.733" v="958"/>
          <ac:spMkLst>
            <pc:docMk/>
            <pc:sldMk cId="2439735703" sldId="268"/>
            <ac:spMk id="3" creationId="{EC6380F5-48DA-AF1A-3EE0-29C2C8164730}"/>
          </ac:spMkLst>
        </pc:spChg>
        <pc:spChg chg="add del">
          <ac:chgData name="Lucrezia Ilvento - lucrezia.ilvento@studio.unibo.it" userId="dbfe4320-1d24-4061-a6ef-c9032bd28bc5" providerId="ADAL" clId="{E6953CAD-2D79-4C5C-BCC7-2FC57AEFE12A}" dt="2024-01-09T12:25:58.986" v="899" actId="21"/>
          <ac:spMkLst>
            <pc:docMk/>
            <pc:sldMk cId="2439735703" sldId="268"/>
            <ac:spMk id="13" creationId="{9C24B402-07D4-E2C9-64E1-E6127D480FB7}"/>
          </ac:spMkLst>
        </pc:spChg>
        <pc:spChg chg="add del mod ord">
          <ac:chgData name="Lucrezia Ilvento - lucrezia.ilvento@studio.unibo.it" userId="dbfe4320-1d24-4061-a6ef-c9032bd28bc5" providerId="ADAL" clId="{E6953CAD-2D79-4C5C-BCC7-2FC57AEFE12A}" dt="2024-01-09T12:28:22.061" v="954" actId="21"/>
          <ac:spMkLst>
            <pc:docMk/>
            <pc:sldMk cId="2439735703" sldId="268"/>
            <ac:spMk id="14" creationId="{CB4AEAFD-6DCB-BB52-1EC2-12FAAF53AA0C}"/>
          </ac:spMkLst>
        </pc:spChg>
        <pc:picChg chg="add del mod">
          <ac:chgData name="Lucrezia Ilvento - lucrezia.ilvento@studio.unibo.it" userId="dbfe4320-1d24-4061-a6ef-c9032bd28bc5" providerId="ADAL" clId="{E6953CAD-2D79-4C5C-BCC7-2FC57AEFE12A}" dt="2024-01-09T12:24:50.449" v="876" actId="478"/>
          <ac:picMkLst>
            <pc:docMk/>
            <pc:sldMk cId="2439735703" sldId="268"/>
            <ac:picMk id="5" creationId="{3B4E305B-0612-9AAE-5173-76ABD258ADFE}"/>
          </ac:picMkLst>
        </pc:picChg>
        <pc:picChg chg="add del mod">
          <ac:chgData name="Lucrezia Ilvento - lucrezia.ilvento@studio.unibo.it" userId="dbfe4320-1d24-4061-a6ef-c9032bd28bc5" providerId="ADAL" clId="{E6953CAD-2D79-4C5C-BCC7-2FC57AEFE12A}" dt="2024-01-09T12:27:41.926" v="937" actId="21"/>
          <ac:picMkLst>
            <pc:docMk/>
            <pc:sldMk cId="2439735703" sldId="268"/>
            <ac:picMk id="6" creationId="{6BD64C58-F360-22BF-2B2F-755B7262A700}"/>
          </ac:picMkLst>
        </pc:picChg>
        <pc:picChg chg="add del mod">
          <ac:chgData name="Lucrezia Ilvento - lucrezia.ilvento@studio.unibo.it" userId="dbfe4320-1d24-4061-a6ef-c9032bd28bc5" providerId="ADAL" clId="{E6953CAD-2D79-4C5C-BCC7-2FC57AEFE12A}" dt="2024-01-09T12:24:50.449" v="876" actId="478"/>
          <ac:picMkLst>
            <pc:docMk/>
            <pc:sldMk cId="2439735703" sldId="268"/>
            <ac:picMk id="8" creationId="{164424CE-EB9C-7CD6-51B7-A725436C9379}"/>
          </ac:picMkLst>
        </pc:picChg>
        <pc:picChg chg="add del mod">
          <ac:chgData name="Lucrezia Ilvento - lucrezia.ilvento@studio.unibo.it" userId="dbfe4320-1d24-4061-a6ef-c9032bd28bc5" providerId="ADAL" clId="{E6953CAD-2D79-4C5C-BCC7-2FC57AEFE12A}" dt="2024-01-09T12:27:53.909" v="942" actId="21"/>
          <ac:picMkLst>
            <pc:docMk/>
            <pc:sldMk cId="2439735703" sldId="268"/>
            <ac:picMk id="10" creationId="{C0B2A6B6-3CD1-F54D-D512-663890E27D44}"/>
          </ac:picMkLst>
        </pc:picChg>
        <pc:picChg chg="add del mod">
          <ac:chgData name="Lucrezia Ilvento - lucrezia.ilvento@studio.unibo.it" userId="dbfe4320-1d24-4061-a6ef-c9032bd28bc5" providerId="ADAL" clId="{E6953CAD-2D79-4C5C-BCC7-2FC57AEFE12A}" dt="2024-01-09T12:28:01.145" v="946" actId="21"/>
          <ac:picMkLst>
            <pc:docMk/>
            <pc:sldMk cId="2439735703" sldId="268"/>
            <ac:picMk id="12" creationId="{1367ABD4-E4F1-7D8F-3F48-CCFF7C55A629}"/>
          </ac:picMkLst>
        </pc:picChg>
        <pc:picChg chg="add del mod">
          <ac:chgData name="Lucrezia Ilvento - lucrezia.ilvento@studio.unibo.it" userId="dbfe4320-1d24-4061-a6ef-c9032bd28bc5" providerId="ADAL" clId="{E6953CAD-2D79-4C5C-BCC7-2FC57AEFE12A}" dt="2024-01-09T12:30:33.317" v="1030" actId="21"/>
          <ac:picMkLst>
            <pc:docMk/>
            <pc:sldMk cId="2439735703" sldId="268"/>
            <ac:picMk id="15" creationId="{6BD64C58-F360-22BF-2B2F-755B7262A700}"/>
          </ac:picMkLst>
        </pc:picChg>
        <pc:picChg chg="add del mod">
          <ac:chgData name="Lucrezia Ilvento - lucrezia.ilvento@studio.unibo.it" userId="dbfe4320-1d24-4061-a6ef-c9032bd28bc5" providerId="ADAL" clId="{E6953CAD-2D79-4C5C-BCC7-2FC57AEFE12A}" dt="2024-01-09T12:30:47.647" v="1034" actId="21"/>
          <ac:picMkLst>
            <pc:docMk/>
            <pc:sldMk cId="2439735703" sldId="268"/>
            <ac:picMk id="16" creationId="{C0B2A6B6-3CD1-F54D-D512-663890E27D44}"/>
          </ac:picMkLst>
        </pc:picChg>
        <pc:picChg chg="add del mod">
          <ac:chgData name="Lucrezia Ilvento - lucrezia.ilvento@studio.unibo.it" userId="dbfe4320-1d24-4061-a6ef-c9032bd28bc5" providerId="ADAL" clId="{E6953CAD-2D79-4C5C-BCC7-2FC57AEFE12A}" dt="2024-01-09T12:31:06.547" v="1038" actId="478"/>
          <ac:picMkLst>
            <pc:docMk/>
            <pc:sldMk cId="2439735703" sldId="268"/>
            <ac:picMk id="17" creationId="{1367ABD4-E4F1-7D8F-3F48-CCFF7C55A629}"/>
          </ac:picMkLst>
        </pc:picChg>
        <pc:picChg chg="add del mod">
          <ac:chgData name="Lucrezia Ilvento - lucrezia.ilvento@studio.unibo.it" userId="dbfe4320-1d24-4061-a6ef-c9032bd28bc5" providerId="ADAL" clId="{E6953CAD-2D79-4C5C-BCC7-2FC57AEFE12A}" dt="2024-01-09T12:31:21.401" v="1045" actId="21"/>
          <ac:picMkLst>
            <pc:docMk/>
            <pc:sldMk cId="2439735703" sldId="268"/>
            <ac:picMk id="19" creationId="{C1DB6272-1C86-6420-C6A6-503A354C836F}"/>
          </ac:picMkLst>
        </pc:picChg>
      </pc:sldChg>
      <pc:sldChg chg="addSp delSp modSp new del mod">
        <pc:chgData name="Lucrezia Ilvento - lucrezia.ilvento@studio.unibo.it" userId="dbfe4320-1d24-4061-a6ef-c9032bd28bc5" providerId="ADAL" clId="{E6953CAD-2D79-4C5C-BCC7-2FC57AEFE12A}" dt="2024-01-09T12:44:08.519" v="1310" actId="2696"/>
        <pc:sldMkLst>
          <pc:docMk/>
          <pc:sldMk cId="3868025752" sldId="268"/>
        </pc:sldMkLst>
        <pc:spChg chg="add del">
          <ac:chgData name="Lucrezia Ilvento - lucrezia.ilvento@studio.unibo.it" userId="dbfe4320-1d24-4061-a6ef-c9032bd28bc5" providerId="ADAL" clId="{E6953CAD-2D79-4C5C-BCC7-2FC57AEFE12A}" dt="2024-01-09T12:36:49.543" v="1118" actId="22"/>
          <ac:spMkLst>
            <pc:docMk/>
            <pc:sldMk cId="3868025752" sldId="268"/>
            <ac:spMk id="5" creationId="{7DD02F1C-93A3-3318-AB90-E4CF22716516}"/>
          </ac:spMkLst>
        </pc:spChg>
        <pc:spChg chg="add mod">
          <ac:chgData name="Lucrezia Ilvento - lucrezia.ilvento@studio.unibo.it" userId="dbfe4320-1d24-4061-a6ef-c9032bd28bc5" providerId="ADAL" clId="{E6953CAD-2D79-4C5C-BCC7-2FC57AEFE12A}" dt="2024-01-09T12:42:17.905" v="1273" actId="1076"/>
          <ac:spMkLst>
            <pc:docMk/>
            <pc:sldMk cId="3868025752" sldId="268"/>
            <ac:spMk id="7" creationId="{AFA92101-CE48-8D99-4831-10FA4DD9E0F5}"/>
          </ac:spMkLst>
        </pc:spChg>
      </pc:sldChg>
      <pc:sldChg chg="new del">
        <pc:chgData name="Lucrezia Ilvento - lucrezia.ilvento@studio.unibo.it" userId="dbfe4320-1d24-4061-a6ef-c9032bd28bc5" providerId="ADAL" clId="{E6953CAD-2D79-4C5C-BCC7-2FC57AEFE12A}" dt="2024-01-09T12:24:56.406" v="878" actId="2696"/>
        <pc:sldMkLst>
          <pc:docMk/>
          <pc:sldMk cId="1048502121" sldId="269"/>
        </pc:sldMkLst>
      </pc:sldChg>
      <pc:sldChg chg="addSp delSp modSp new mod">
        <pc:chgData name="Lucrezia Ilvento - lucrezia.ilvento@studio.unibo.it" userId="dbfe4320-1d24-4061-a6ef-c9032bd28bc5" providerId="ADAL" clId="{E6953CAD-2D79-4C5C-BCC7-2FC57AEFE12A}" dt="2024-01-09T12:43:56.528" v="1309" actId="108"/>
        <pc:sldMkLst>
          <pc:docMk/>
          <pc:sldMk cId="2548768246" sldId="269"/>
        </pc:sldMkLst>
        <pc:spChg chg="mod">
          <ac:chgData name="Lucrezia Ilvento - lucrezia.ilvento@studio.unibo.it" userId="dbfe4320-1d24-4061-a6ef-c9032bd28bc5" providerId="ADAL" clId="{E6953CAD-2D79-4C5C-BCC7-2FC57AEFE12A}" dt="2024-01-09T12:40:43.605" v="1232" actId="108"/>
          <ac:spMkLst>
            <pc:docMk/>
            <pc:sldMk cId="2548768246" sldId="269"/>
            <ac:spMk id="2" creationId="{07225942-070B-1509-F111-ED4AAC0F8C75}"/>
          </ac:spMkLst>
        </pc:spChg>
        <pc:spChg chg="del">
          <ac:chgData name="Lucrezia Ilvento - lucrezia.ilvento@studio.unibo.it" userId="dbfe4320-1d24-4061-a6ef-c9032bd28bc5" providerId="ADAL" clId="{E6953CAD-2D79-4C5C-BCC7-2FC57AEFE12A}" dt="2024-01-09T12:39:26.117" v="1212"/>
          <ac:spMkLst>
            <pc:docMk/>
            <pc:sldMk cId="2548768246" sldId="269"/>
            <ac:spMk id="3" creationId="{778A4EEB-EA5B-A3B2-38AD-1FB0C22C219F}"/>
          </ac:spMkLst>
        </pc:spChg>
        <pc:spChg chg="add del mod">
          <ac:chgData name="Lucrezia Ilvento - lucrezia.ilvento@studio.unibo.it" userId="dbfe4320-1d24-4061-a6ef-c9032bd28bc5" providerId="ADAL" clId="{E6953CAD-2D79-4C5C-BCC7-2FC57AEFE12A}" dt="2024-01-09T12:39:28.188" v="1213" actId="478"/>
          <ac:spMkLst>
            <pc:docMk/>
            <pc:sldMk cId="2548768246" sldId="269"/>
            <ac:spMk id="4" creationId="{C5327727-68D0-EE3A-1A71-DD41D2D64CF3}"/>
          </ac:spMkLst>
        </pc:spChg>
        <pc:spChg chg="add del mod">
          <ac:chgData name="Lucrezia Ilvento - lucrezia.ilvento@studio.unibo.it" userId="dbfe4320-1d24-4061-a6ef-c9032bd28bc5" providerId="ADAL" clId="{E6953CAD-2D79-4C5C-BCC7-2FC57AEFE12A}" dt="2024-01-09T12:39:32.935" v="1214"/>
          <ac:spMkLst>
            <pc:docMk/>
            <pc:sldMk cId="2548768246" sldId="269"/>
            <ac:spMk id="6" creationId="{19A1836B-F7BC-281D-2506-64CDE631BCCB}"/>
          </ac:spMkLst>
        </pc:spChg>
        <pc:spChg chg="add mod">
          <ac:chgData name="Lucrezia Ilvento - lucrezia.ilvento@studio.unibo.it" userId="dbfe4320-1d24-4061-a6ef-c9032bd28bc5" providerId="ADAL" clId="{E6953CAD-2D79-4C5C-BCC7-2FC57AEFE12A}" dt="2024-01-09T12:43:17.754" v="1304" actId="20577"/>
          <ac:spMkLst>
            <pc:docMk/>
            <pc:sldMk cId="2548768246" sldId="269"/>
            <ac:spMk id="7" creationId="{70ED87EC-978A-8309-5AAB-861207DE9170}"/>
          </ac:spMkLst>
        </pc:spChg>
        <pc:spChg chg="add del">
          <ac:chgData name="Lucrezia Ilvento - lucrezia.ilvento@studio.unibo.it" userId="dbfe4320-1d24-4061-a6ef-c9032bd28bc5" providerId="ADAL" clId="{E6953CAD-2D79-4C5C-BCC7-2FC57AEFE12A}" dt="2024-01-09T12:39:52.451" v="1220" actId="22"/>
          <ac:spMkLst>
            <pc:docMk/>
            <pc:sldMk cId="2548768246" sldId="269"/>
            <ac:spMk id="9" creationId="{CB7DA8E9-9003-653E-C623-E174FE33A5FE}"/>
          </ac:spMkLst>
        </pc:spChg>
        <pc:spChg chg="add mod">
          <ac:chgData name="Lucrezia Ilvento - lucrezia.ilvento@studio.unibo.it" userId="dbfe4320-1d24-4061-a6ef-c9032bd28bc5" providerId="ADAL" clId="{E6953CAD-2D79-4C5C-BCC7-2FC57AEFE12A}" dt="2024-01-09T12:43:50.584" v="1308" actId="108"/>
          <ac:spMkLst>
            <pc:docMk/>
            <pc:sldMk cId="2548768246" sldId="269"/>
            <ac:spMk id="10" creationId="{D8098E74-CF11-CDF4-AB06-70EA4B16698C}"/>
          </ac:spMkLst>
        </pc:spChg>
        <pc:spChg chg="add mod">
          <ac:chgData name="Lucrezia Ilvento - lucrezia.ilvento@studio.unibo.it" userId="dbfe4320-1d24-4061-a6ef-c9032bd28bc5" providerId="ADAL" clId="{E6953CAD-2D79-4C5C-BCC7-2FC57AEFE12A}" dt="2024-01-09T12:43:56.528" v="1309" actId="108"/>
          <ac:spMkLst>
            <pc:docMk/>
            <pc:sldMk cId="2548768246" sldId="269"/>
            <ac:spMk id="11" creationId="{3A57816D-1D07-4A09-6DAE-4178AB2EF48E}"/>
          </ac:spMkLst>
        </pc:spChg>
      </pc:sldChg>
      <pc:sldChg chg="add del">
        <pc:chgData name="Lucrezia Ilvento - lucrezia.ilvento@studio.unibo.it" userId="dbfe4320-1d24-4061-a6ef-c9032bd28bc5" providerId="ADAL" clId="{E6953CAD-2D79-4C5C-BCC7-2FC57AEFE12A}" dt="2024-01-09T12:37:03.061" v="1122"/>
        <pc:sldMkLst>
          <pc:docMk/>
          <pc:sldMk cId="3204409894" sldId="269"/>
        </pc:sldMkLst>
      </pc:sldChg>
      <pc:sldChg chg="new del">
        <pc:chgData name="Lucrezia Ilvento - lucrezia.ilvento@studio.unibo.it" userId="dbfe4320-1d24-4061-a6ef-c9032bd28bc5" providerId="ADAL" clId="{E6953CAD-2D79-4C5C-BCC7-2FC57AEFE12A}" dt="2024-01-09T13:54:56.082" v="1601" actId="2696"/>
        <pc:sldMkLst>
          <pc:docMk/>
          <pc:sldMk cId="2570081551" sldId="270"/>
        </pc:sldMkLst>
      </pc:sldChg>
      <pc:sldChg chg="addSp modSp new mod modNotesTx">
        <pc:chgData name="Lucrezia Ilvento - lucrezia.ilvento@studio.unibo.it" userId="dbfe4320-1d24-4061-a6ef-c9032bd28bc5" providerId="ADAL" clId="{E6953CAD-2D79-4C5C-BCC7-2FC57AEFE12A}" dt="2024-01-09T14:02:09.795" v="1625" actId="404"/>
        <pc:sldMkLst>
          <pc:docMk/>
          <pc:sldMk cId="4016092071" sldId="270"/>
        </pc:sldMkLst>
        <pc:spChg chg="mod">
          <ac:chgData name="Lucrezia Ilvento - lucrezia.ilvento@studio.unibo.it" userId="dbfe4320-1d24-4061-a6ef-c9032bd28bc5" providerId="ADAL" clId="{E6953CAD-2D79-4C5C-BCC7-2FC57AEFE12A}" dt="2024-01-09T13:58:45.931" v="1608" actId="108"/>
          <ac:spMkLst>
            <pc:docMk/>
            <pc:sldMk cId="4016092071" sldId="270"/>
            <ac:spMk id="2" creationId="{84917461-B4BD-97C3-4CB5-CA1872D1B89A}"/>
          </ac:spMkLst>
        </pc:spChg>
        <pc:spChg chg="mod">
          <ac:chgData name="Lucrezia Ilvento - lucrezia.ilvento@studio.unibo.it" userId="dbfe4320-1d24-4061-a6ef-c9032bd28bc5" providerId="ADAL" clId="{E6953CAD-2D79-4C5C-BCC7-2FC57AEFE12A}" dt="2024-01-09T14:02:09.795" v="1625" actId="404"/>
          <ac:spMkLst>
            <pc:docMk/>
            <pc:sldMk cId="4016092071" sldId="270"/>
            <ac:spMk id="3" creationId="{592CF26A-7477-2E3A-6737-D906EA1B5F76}"/>
          </ac:spMkLst>
        </pc:spChg>
        <pc:picChg chg="add mod">
          <ac:chgData name="Lucrezia Ilvento - lucrezia.ilvento@studio.unibo.it" userId="dbfe4320-1d24-4061-a6ef-c9032bd28bc5" providerId="ADAL" clId="{E6953CAD-2D79-4C5C-BCC7-2FC57AEFE12A}" dt="2024-01-09T14:02:00.281" v="1623" actId="1076"/>
          <ac:picMkLst>
            <pc:docMk/>
            <pc:sldMk cId="4016092071" sldId="270"/>
            <ac:picMk id="1026" creationId="{7EB224BF-8941-0854-62EF-91839D5790FC}"/>
          </ac:picMkLst>
        </pc:picChg>
      </pc:sldChg>
      <pc:sldChg chg="modSp new del mod">
        <pc:chgData name="Lucrezia Ilvento - lucrezia.ilvento@studio.unibo.it" userId="dbfe4320-1d24-4061-a6ef-c9032bd28bc5" providerId="ADAL" clId="{E6953CAD-2D79-4C5C-BCC7-2FC57AEFE12A}" dt="2024-01-09T18:05:19.276" v="1921" actId="2696"/>
        <pc:sldMkLst>
          <pc:docMk/>
          <pc:sldMk cId="1487378265" sldId="271"/>
        </pc:sldMkLst>
        <pc:spChg chg="mod">
          <ac:chgData name="Lucrezia Ilvento - lucrezia.ilvento@studio.unibo.it" userId="dbfe4320-1d24-4061-a6ef-c9032bd28bc5" providerId="ADAL" clId="{E6953CAD-2D79-4C5C-BCC7-2FC57AEFE12A}" dt="2024-01-09T17:59:04.093" v="1916" actId="108"/>
          <ac:spMkLst>
            <pc:docMk/>
            <pc:sldMk cId="1487378265" sldId="271"/>
            <ac:spMk id="2" creationId="{1208954E-C315-72A7-8D4F-2A24005CD30C}"/>
          </ac:spMkLst>
        </pc:spChg>
        <pc:spChg chg="mod">
          <ac:chgData name="Lucrezia Ilvento - lucrezia.ilvento@studio.unibo.it" userId="dbfe4320-1d24-4061-a6ef-c9032bd28bc5" providerId="ADAL" clId="{E6953CAD-2D79-4C5C-BCC7-2FC57AEFE12A}" dt="2024-01-09T18:00:07.729" v="1920"/>
          <ac:spMkLst>
            <pc:docMk/>
            <pc:sldMk cId="1487378265" sldId="271"/>
            <ac:spMk id="3" creationId="{1FD2AA70-27F2-0AFC-7DAB-657997DCFC8B}"/>
          </ac:spMkLst>
        </pc:spChg>
      </pc:sldChg>
      <pc:sldChg chg="addSp delSp modSp new mod">
        <pc:chgData name="Lucrezia Ilvento - lucrezia.ilvento@studio.unibo.it" userId="dbfe4320-1d24-4061-a6ef-c9032bd28bc5" providerId="ADAL" clId="{E6953CAD-2D79-4C5C-BCC7-2FC57AEFE12A}" dt="2024-01-09T17:57:04.430" v="1906" actId="14100"/>
        <pc:sldMkLst>
          <pc:docMk/>
          <pc:sldMk cId="2686205408" sldId="272"/>
        </pc:sldMkLst>
        <pc:spChg chg="mod">
          <ac:chgData name="Lucrezia Ilvento - lucrezia.ilvento@studio.unibo.it" userId="dbfe4320-1d24-4061-a6ef-c9032bd28bc5" providerId="ADAL" clId="{E6953CAD-2D79-4C5C-BCC7-2FC57AEFE12A}" dt="2024-01-09T17:52:46.126" v="1884" actId="403"/>
          <ac:spMkLst>
            <pc:docMk/>
            <pc:sldMk cId="2686205408" sldId="272"/>
            <ac:spMk id="2" creationId="{6B36F60C-3093-905D-212F-5C6BC50F3255}"/>
          </ac:spMkLst>
        </pc:spChg>
        <pc:spChg chg="mod">
          <ac:chgData name="Lucrezia Ilvento - lucrezia.ilvento@studio.unibo.it" userId="dbfe4320-1d24-4061-a6ef-c9032bd28bc5" providerId="ADAL" clId="{E6953CAD-2D79-4C5C-BCC7-2FC57AEFE12A}" dt="2024-01-09T17:54:24.902" v="1893" actId="403"/>
          <ac:spMkLst>
            <pc:docMk/>
            <pc:sldMk cId="2686205408" sldId="272"/>
            <ac:spMk id="3" creationId="{BF32B938-C9AE-0117-A65B-F915CC124B5E}"/>
          </ac:spMkLst>
        </pc:spChg>
        <pc:spChg chg="add mod">
          <ac:chgData name="Lucrezia Ilvento - lucrezia.ilvento@studio.unibo.it" userId="dbfe4320-1d24-4061-a6ef-c9032bd28bc5" providerId="ADAL" clId="{E6953CAD-2D79-4C5C-BCC7-2FC57AEFE12A}" dt="2024-01-09T17:57:04.430" v="1906" actId="14100"/>
          <ac:spMkLst>
            <pc:docMk/>
            <pc:sldMk cId="2686205408" sldId="272"/>
            <ac:spMk id="7" creationId="{D08B0E48-A85A-36C4-7F5B-A4437E0F72FF}"/>
          </ac:spMkLst>
        </pc:spChg>
        <pc:picChg chg="add mod">
          <ac:chgData name="Lucrezia Ilvento - lucrezia.ilvento@studio.unibo.it" userId="dbfe4320-1d24-4061-a6ef-c9032bd28bc5" providerId="ADAL" clId="{E6953CAD-2D79-4C5C-BCC7-2FC57AEFE12A}" dt="2024-01-09T17:57:00.550" v="1905" actId="1076"/>
          <ac:picMkLst>
            <pc:docMk/>
            <pc:sldMk cId="2686205408" sldId="272"/>
            <ac:picMk id="5" creationId="{B87CFDA5-5AEE-7552-7748-4400A49E397E}"/>
          </ac:picMkLst>
        </pc:picChg>
        <pc:picChg chg="add del mod">
          <ac:chgData name="Lucrezia Ilvento - lucrezia.ilvento@studio.unibo.it" userId="dbfe4320-1d24-4061-a6ef-c9032bd28bc5" providerId="ADAL" clId="{E6953CAD-2D79-4C5C-BCC7-2FC57AEFE12A}" dt="2024-01-09T17:56:23.870" v="1900" actId="478"/>
          <ac:picMkLst>
            <pc:docMk/>
            <pc:sldMk cId="2686205408" sldId="272"/>
            <ac:picMk id="3074" creationId="{B12CF521-BD9B-E981-A5DC-B7622352190B}"/>
          </ac:picMkLst>
        </pc:picChg>
      </pc:sldChg>
      <pc:sldChg chg="modSp new mod">
        <pc:chgData name="Lucrezia Ilvento - lucrezia.ilvento@studio.unibo.it" userId="dbfe4320-1d24-4061-a6ef-c9032bd28bc5" providerId="ADAL" clId="{E6953CAD-2D79-4C5C-BCC7-2FC57AEFE12A}" dt="2024-01-09T17:52:27.806" v="1880" actId="108"/>
        <pc:sldMkLst>
          <pc:docMk/>
          <pc:sldMk cId="2376174571" sldId="273"/>
        </pc:sldMkLst>
        <pc:spChg chg="mod">
          <ac:chgData name="Lucrezia Ilvento - lucrezia.ilvento@studio.unibo.it" userId="dbfe4320-1d24-4061-a6ef-c9032bd28bc5" providerId="ADAL" clId="{E6953CAD-2D79-4C5C-BCC7-2FC57AEFE12A}" dt="2024-01-09T17:52:27.806" v="1880" actId="108"/>
          <ac:spMkLst>
            <pc:docMk/>
            <pc:sldMk cId="2376174571" sldId="273"/>
            <ac:spMk id="2" creationId="{ECB6606A-164D-7B3A-B65D-B81EF85236BE}"/>
          </ac:spMkLst>
        </pc:spChg>
        <pc:spChg chg="mod">
          <ac:chgData name="Lucrezia Ilvento - lucrezia.ilvento@studio.unibo.it" userId="dbfe4320-1d24-4061-a6ef-c9032bd28bc5" providerId="ADAL" clId="{E6953CAD-2D79-4C5C-BCC7-2FC57AEFE12A}" dt="2024-01-09T14:36:59.588" v="1877" actId="20577"/>
          <ac:spMkLst>
            <pc:docMk/>
            <pc:sldMk cId="2376174571" sldId="273"/>
            <ac:spMk id="3" creationId="{BC4F4BB2-D367-6455-6619-5D948D31E8E6}"/>
          </ac:spMkLst>
        </pc:spChg>
      </pc:sldChg>
      <pc:sldChg chg="addSp delSp modSp new mod">
        <pc:chgData name="Lucrezia Ilvento - lucrezia.ilvento@studio.unibo.it" userId="dbfe4320-1d24-4061-a6ef-c9032bd28bc5" providerId="ADAL" clId="{E6953CAD-2D79-4C5C-BCC7-2FC57AEFE12A}" dt="2024-01-09T14:35:35.658" v="1868" actId="108"/>
        <pc:sldMkLst>
          <pc:docMk/>
          <pc:sldMk cId="965184157" sldId="274"/>
        </pc:sldMkLst>
        <pc:spChg chg="mod">
          <ac:chgData name="Lucrezia Ilvento - lucrezia.ilvento@studio.unibo.it" userId="dbfe4320-1d24-4061-a6ef-c9032bd28bc5" providerId="ADAL" clId="{E6953CAD-2D79-4C5C-BCC7-2FC57AEFE12A}" dt="2024-01-09T14:35:35.658" v="1868" actId="108"/>
          <ac:spMkLst>
            <pc:docMk/>
            <pc:sldMk cId="965184157" sldId="274"/>
            <ac:spMk id="2" creationId="{D1286A07-D155-8D5C-62A8-710717295DB1}"/>
          </ac:spMkLst>
        </pc:spChg>
        <pc:spChg chg="del mod">
          <ac:chgData name="Lucrezia Ilvento - lucrezia.ilvento@studio.unibo.it" userId="dbfe4320-1d24-4061-a6ef-c9032bd28bc5" providerId="ADAL" clId="{E6953CAD-2D79-4C5C-BCC7-2FC57AEFE12A}" dt="2024-01-09T14:29:18.590" v="1852" actId="21"/>
          <ac:spMkLst>
            <pc:docMk/>
            <pc:sldMk cId="965184157" sldId="274"/>
            <ac:spMk id="3" creationId="{4D0159E6-0908-4583-B5D3-DACFF91A442B}"/>
          </ac:spMkLst>
        </pc:spChg>
        <pc:spChg chg="add mod">
          <ac:chgData name="Lucrezia Ilvento - lucrezia.ilvento@studio.unibo.it" userId="dbfe4320-1d24-4061-a6ef-c9032bd28bc5" providerId="ADAL" clId="{E6953CAD-2D79-4C5C-BCC7-2FC57AEFE12A}" dt="2024-01-09T14:34:43.139" v="1866" actId="403"/>
          <ac:spMkLst>
            <pc:docMk/>
            <pc:sldMk cId="965184157" sldId="274"/>
            <ac:spMk id="4" creationId="{607C52B8-81AE-E12E-51FC-717812B16473}"/>
          </ac:spMkLst>
        </pc:spChg>
        <pc:spChg chg="add mod">
          <ac:chgData name="Lucrezia Ilvento - lucrezia.ilvento@studio.unibo.it" userId="dbfe4320-1d24-4061-a6ef-c9032bd28bc5" providerId="ADAL" clId="{E6953CAD-2D79-4C5C-BCC7-2FC57AEFE12A}" dt="2024-01-09T14:34:39.653" v="1864" actId="403"/>
          <ac:spMkLst>
            <pc:docMk/>
            <pc:sldMk cId="965184157" sldId="274"/>
            <ac:spMk id="5" creationId="{E3161BF8-D978-FE67-A1A6-9B0B0D1E9EA8}"/>
          </ac:spMkLst>
        </pc:spChg>
        <pc:picChg chg="add mod">
          <ac:chgData name="Lucrezia Ilvento - lucrezia.ilvento@studio.unibo.it" userId="dbfe4320-1d24-4061-a6ef-c9032bd28bc5" providerId="ADAL" clId="{E6953CAD-2D79-4C5C-BCC7-2FC57AEFE12A}" dt="2024-01-09T14:28:57.388" v="1845" actId="1076"/>
          <ac:picMkLst>
            <pc:docMk/>
            <pc:sldMk cId="965184157" sldId="274"/>
            <ac:picMk id="2050" creationId="{4312783D-B087-4D3F-BE9E-017ACA985D6E}"/>
          </ac:picMkLst>
        </pc:picChg>
        <pc:picChg chg="add mod">
          <ac:chgData name="Lucrezia Ilvento - lucrezia.ilvento@studio.unibo.it" userId="dbfe4320-1d24-4061-a6ef-c9032bd28bc5" providerId="ADAL" clId="{E6953CAD-2D79-4C5C-BCC7-2FC57AEFE12A}" dt="2024-01-09T14:29:24.897" v="1854" actId="14100"/>
          <ac:picMkLst>
            <pc:docMk/>
            <pc:sldMk cId="965184157" sldId="274"/>
            <ac:picMk id="2052" creationId="{1871BDB4-A71F-6486-64B9-9C2EFC00388F}"/>
          </ac:picMkLst>
        </pc:picChg>
        <pc:picChg chg="add mod">
          <ac:chgData name="Lucrezia Ilvento - lucrezia.ilvento@studio.unibo.it" userId="dbfe4320-1d24-4061-a6ef-c9032bd28bc5" providerId="ADAL" clId="{E6953CAD-2D79-4C5C-BCC7-2FC57AEFE12A}" dt="2024-01-09T14:34:01.808" v="1860" actId="14100"/>
          <ac:picMkLst>
            <pc:docMk/>
            <pc:sldMk cId="965184157" sldId="274"/>
            <ac:picMk id="2054" creationId="{0C5B7290-727E-29CD-63C3-816EA66A7AFE}"/>
          </ac:picMkLst>
        </pc:picChg>
      </pc:sldChg>
      <pc:sldChg chg="modSp new mod">
        <pc:chgData name="Lucrezia Ilvento - lucrezia.ilvento@studio.unibo.it" userId="dbfe4320-1d24-4061-a6ef-c9032bd28bc5" providerId="ADAL" clId="{E6953CAD-2D79-4C5C-BCC7-2FC57AEFE12A}" dt="2024-01-09T18:22:21.075" v="1991" actId="20577"/>
        <pc:sldMkLst>
          <pc:docMk/>
          <pc:sldMk cId="1442674136" sldId="275"/>
        </pc:sldMkLst>
        <pc:spChg chg="mod">
          <ac:chgData name="Lucrezia Ilvento - lucrezia.ilvento@studio.unibo.it" userId="dbfe4320-1d24-4061-a6ef-c9032bd28bc5" providerId="ADAL" clId="{E6953CAD-2D79-4C5C-BCC7-2FC57AEFE12A}" dt="2024-01-09T18:21:59.209" v="1988" actId="20577"/>
          <ac:spMkLst>
            <pc:docMk/>
            <pc:sldMk cId="1442674136" sldId="275"/>
            <ac:spMk id="2" creationId="{F9E12B97-880F-57C6-C83D-907A7FA8E632}"/>
          </ac:spMkLst>
        </pc:spChg>
        <pc:spChg chg="mod">
          <ac:chgData name="Lucrezia Ilvento - lucrezia.ilvento@studio.unibo.it" userId="dbfe4320-1d24-4061-a6ef-c9032bd28bc5" providerId="ADAL" clId="{E6953CAD-2D79-4C5C-BCC7-2FC57AEFE12A}" dt="2024-01-09T18:22:21.075" v="1991" actId="20577"/>
          <ac:spMkLst>
            <pc:docMk/>
            <pc:sldMk cId="1442674136" sldId="275"/>
            <ac:spMk id="3" creationId="{F05F934D-CE5E-EBEA-60C5-0A09B38B7C33}"/>
          </ac:spMkLst>
        </pc:spChg>
      </pc:sldChg>
      <pc:sldChg chg="modSp new del mod">
        <pc:chgData name="Lucrezia Ilvento - lucrezia.ilvento@studio.unibo.it" userId="dbfe4320-1d24-4061-a6ef-c9032bd28bc5" providerId="ADAL" clId="{E6953CAD-2D79-4C5C-BCC7-2FC57AEFE12A}" dt="2024-01-09T18:05:23.367" v="1922" actId="2696"/>
        <pc:sldMkLst>
          <pc:docMk/>
          <pc:sldMk cId="1846024454" sldId="276"/>
        </pc:sldMkLst>
        <pc:spChg chg="mod">
          <ac:chgData name="Lucrezia Ilvento - lucrezia.ilvento@studio.unibo.it" userId="dbfe4320-1d24-4061-a6ef-c9032bd28bc5" providerId="ADAL" clId="{E6953CAD-2D79-4C5C-BCC7-2FC57AEFE12A}" dt="2024-01-09T17:59:23.773" v="1919" actId="404"/>
          <ac:spMkLst>
            <pc:docMk/>
            <pc:sldMk cId="1846024454" sldId="276"/>
            <ac:spMk id="2" creationId="{4E514BD8-C33B-BE6A-6EC8-C561D8F49B8A}"/>
          </ac:spMkLst>
        </pc:spChg>
      </pc:sldChg>
      <pc:sldChg chg="addSp modSp new mod">
        <pc:chgData name="Lucrezia Ilvento - lucrezia.ilvento@studio.unibo.it" userId="dbfe4320-1d24-4061-a6ef-c9032bd28bc5" providerId="ADAL" clId="{E6953CAD-2D79-4C5C-BCC7-2FC57AEFE12A}" dt="2024-01-09T18:28:51.051" v="2050" actId="1076"/>
        <pc:sldMkLst>
          <pc:docMk/>
          <pc:sldMk cId="3909647953" sldId="276"/>
        </pc:sldMkLst>
        <pc:spChg chg="mod">
          <ac:chgData name="Lucrezia Ilvento - lucrezia.ilvento@studio.unibo.it" userId="dbfe4320-1d24-4061-a6ef-c9032bd28bc5" providerId="ADAL" clId="{E6953CAD-2D79-4C5C-BCC7-2FC57AEFE12A}" dt="2024-01-09T18:23:22.784" v="1998" actId="404"/>
          <ac:spMkLst>
            <pc:docMk/>
            <pc:sldMk cId="3909647953" sldId="276"/>
            <ac:spMk id="2" creationId="{42EF2C9D-A4E3-C9C5-732B-72BBC2AEC512}"/>
          </ac:spMkLst>
        </pc:spChg>
        <pc:spChg chg="mod">
          <ac:chgData name="Lucrezia Ilvento - lucrezia.ilvento@studio.unibo.it" userId="dbfe4320-1d24-4061-a6ef-c9032bd28bc5" providerId="ADAL" clId="{E6953CAD-2D79-4C5C-BCC7-2FC57AEFE12A}" dt="2024-01-09T18:25:06.679" v="2000" actId="20577"/>
          <ac:spMkLst>
            <pc:docMk/>
            <pc:sldMk cId="3909647953" sldId="276"/>
            <ac:spMk id="3" creationId="{91332F24-3B8C-8C5F-B795-051A6C9B9601}"/>
          </ac:spMkLst>
        </pc:spChg>
        <pc:picChg chg="add mod">
          <ac:chgData name="Lucrezia Ilvento - lucrezia.ilvento@studio.unibo.it" userId="dbfe4320-1d24-4061-a6ef-c9032bd28bc5" providerId="ADAL" clId="{E6953CAD-2D79-4C5C-BCC7-2FC57AEFE12A}" dt="2024-01-09T18:28:51.051" v="2050" actId="1076"/>
          <ac:picMkLst>
            <pc:docMk/>
            <pc:sldMk cId="3909647953" sldId="276"/>
            <ac:picMk id="5" creationId="{12F0653A-3B43-3235-8BCF-728C3D93FB86}"/>
          </ac:picMkLst>
        </pc:picChg>
      </pc:sldChg>
      <pc:sldChg chg="modSp new mod">
        <pc:chgData name="Lucrezia Ilvento - lucrezia.ilvento@studio.unibo.it" userId="dbfe4320-1d24-4061-a6ef-c9032bd28bc5" providerId="ADAL" clId="{E6953CAD-2D79-4C5C-BCC7-2FC57AEFE12A}" dt="2024-01-09T18:25:48.230" v="2028"/>
        <pc:sldMkLst>
          <pc:docMk/>
          <pc:sldMk cId="3977232700" sldId="277"/>
        </pc:sldMkLst>
        <pc:spChg chg="mod">
          <ac:chgData name="Lucrezia Ilvento - lucrezia.ilvento@studio.unibo.it" userId="dbfe4320-1d24-4061-a6ef-c9032bd28bc5" providerId="ADAL" clId="{E6953CAD-2D79-4C5C-BCC7-2FC57AEFE12A}" dt="2024-01-09T18:25:38.662" v="2027" actId="403"/>
          <ac:spMkLst>
            <pc:docMk/>
            <pc:sldMk cId="3977232700" sldId="277"/>
            <ac:spMk id="2" creationId="{D1F4AC96-7110-0D4B-E211-88992966B745}"/>
          </ac:spMkLst>
        </pc:spChg>
        <pc:spChg chg="mod">
          <ac:chgData name="Lucrezia Ilvento - lucrezia.ilvento@studio.unibo.it" userId="dbfe4320-1d24-4061-a6ef-c9032bd28bc5" providerId="ADAL" clId="{E6953CAD-2D79-4C5C-BCC7-2FC57AEFE12A}" dt="2024-01-09T18:25:48.230" v="2028"/>
          <ac:spMkLst>
            <pc:docMk/>
            <pc:sldMk cId="3977232700" sldId="277"/>
            <ac:spMk id="3" creationId="{C570C42C-60BF-ED6A-5DF5-2CBF0061DC24}"/>
          </ac:spMkLst>
        </pc:spChg>
      </pc:sldChg>
      <pc:sldChg chg="addSp modSp new mod">
        <pc:chgData name="Lucrezia Ilvento - lucrezia.ilvento@studio.unibo.it" userId="dbfe4320-1d24-4061-a6ef-c9032bd28bc5" providerId="ADAL" clId="{E6953CAD-2D79-4C5C-BCC7-2FC57AEFE12A}" dt="2024-01-09T18:28:22.778" v="2044" actId="14100"/>
        <pc:sldMkLst>
          <pc:docMk/>
          <pc:sldMk cId="1900937983" sldId="278"/>
        </pc:sldMkLst>
        <pc:spChg chg="mod">
          <ac:chgData name="Lucrezia Ilvento - lucrezia.ilvento@studio.unibo.it" userId="dbfe4320-1d24-4061-a6ef-c9032bd28bc5" providerId="ADAL" clId="{E6953CAD-2D79-4C5C-BCC7-2FC57AEFE12A}" dt="2024-01-09T18:26:55.630" v="2037" actId="404"/>
          <ac:spMkLst>
            <pc:docMk/>
            <pc:sldMk cId="1900937983" sldId="278"/>
            <ac:spMk id="2" creationId="{990E72CB-B9BD-C396-0C2D-7C4DC25292C9}"/>
          </ac:spMkLst>
        </pc:spChg>
        <pc:spChg chg="mod">
          <ac:chgData name="Lucrezia Ilvento - lucrezia.ilvento@studio.unibo.it" userId="dbfe4320-1d24-4061-a6ef-c9032bd28bc5" providerId="ADAL" clId="{E6953CAD-2D79-4C5C-BCC7-2FC57AEFE12A}" dt="2024-01-09T18:28:13.426" v="2039" actId="20577"/>
          <ac:spMkLst>
            <pc:docMk/>
            <pc:sldMk cId="1900937983" sldId="278"/>
            <ac:spMk id="3" creationId="{D7ACA02F-2860-135C-A628-503DBCB2684F}"/>
          </ac:spMkLst>
        </pc:spChg>
        <pc:picChg chg="add mod">
          <ac:chgData name="Lucrezia Ilvento - lucrezia.ilvento@studio.unibo.it" userId="dbfe4320-1d24-4061-a6ef-c9032bd28bc5" providerId="ADAL" clId="{E6953CAD-2D79-4C5C-BCC7-2FC57AEFE12A}" dt="2024-01-09T18:28:22.778" v="2044" actId="14100"/>
          <ac:picMkLst>
            <pc:docMk/>
            <pc:sldMk cId="1900937983" sldId="278"/>
            <ac:picMk id="5" creationId="{5478CA35-2897-A359-86A6-532ED9F3584C}"/>
          </ac:picMkLst>
        </pc:picChg>
      </pc:sldChg>
      <pc:sldChg chg="addSp delSp modSp add mod modNotesTx">
        <pc:chgData name="Lucrezia Ilvento - lucrezia.ilvento@studio.unibo.it" userId="dbfe4320-1d24-4061-a6ef-c9032bd28bc5" providerId="ADAL" clId="{E6953CAD-2D79-4C5C-BCC7-2FC57AEFE12A}" dt="2024-01-09T18:44:39.409" v="2167" actId="1076"/>
        <pc:sldMkLst>
          <pc:docMk/>
          <pc:sldMk cId="1245985294" sldId="279"/>
        </pc:sldMkLst>
        <pc:spChg chg="add del mod">
          <ac:chgData name="Lucrezia Ilvento - lucrezia.ilvento@studio.unibo.it" userId="dbfe4320-1d24-4061-a6ef-c9032bd28bc5" providerId="ADAL" clId="{E6953CAD-2D79-4C5C-BCC7-2FC57AEFE12A}" dt="2024-01-09T18:44:39.409" v="2167" actId="1076"/>
          <ac:spMkLst>
            <pc:docMk/>
            <pc:sldMk cId="1245985294" sldId="279"/>
            <ac:spMk id="3" creationId="{EE83D4A0-A59E-F6CA-E670-689A0D982D98}"/>
          </ac:spMkLst>
        </pc:spChg>
        <pc:spChg chg="add mod">
          <ac:chgData name="Lucrezia Ilvento - lucrezia.ilvento@studio.unibo.it" userId="dbfe4320-1d24-4061-a6ef-c9032bd28bc5" providerId="ADAL" clId="{E6953CAD-2D79-4C5C-BCC7-2FC57AEFE12A}" dt="2024-01-09T18:44:36.389" v="2163" actId="21"/>
          <ac:spMkLst>
            <pc:docMk/>
            <pc:sldMk cId="1245985294" sldId="279"/>
            <ac:spMk id="4" creationId="{5B430E5F-1BB4-0D74-C74B-D9C39D31228D}"/>
          </ac:spMkLst>
        </pc:spChg>
        <pc:picChg chg="add mod">
          <ac:chgData name="Lucrezia Ilvento - lucrezia.ilvento@studio.unibo.it" userId="dbfe4320-1d24-4061-a6ef-c9032bd28bc5" providerId="ADAL" clId="{E6953CAD-2D79-4C5C-BCC7-2FC57AEFE12A}" dt="2024-01-09T18:42:40.821" v="2080" actId="1076"/>
          <ac:picMkLst>
            <pc:docMk/>
            <pc:sldMk cId="1245985294" sldId="279"/>
            <ac:picMk id="4098" creationId="{2BF8383D-8707-9887-6C12-17D53DBE59E1}"/>
          </ac:picMkLst>
        </pc:picChg>
        <pc:picChg chg="add mod">
          <ac:chgData name="Lucrezia Ilvento - lucrezia.ilvento@studio.unibo.it" userId="dbfe4320-1d24-4061-a6ef-c9032bd28bc5" providerId="ADAL" clId="{E6953CAD-2D79-4C5C-BCC7-2FC57AEFE12A}" dt="2024-01-09T18:43:22.907" v="2083" actId="1076"/>
          <ac:picMkLst>
            <pc:docMk/>
            <pc:sldMk cId="1245985294" sldId="279"/>
            <ac:picMk id="4100" creationId="{44325640-4D33-C860-828D-638E88C8C2EA}"/>
          </ac:picMkLst>
        </pc:picChg>
        <pc:picChg chg="add mod">
          <ac:chgData name="Lucrezia Ilvento - lucrezia.ilvento@studio.unibo.it" userId="dbfe4320-1d24-4061-a6ef-c9032bd28bc5" providerId="ADAL" clId="{E6953CAD-2D79-4C5C-BCC7-2FC57AEFE12A}" dt="2024-01-09T18:44:00.650" v="2111" actId="1076"/>
          <ac:picMkLst>
            <pc:docMk/>
            <pc:sldMk cId="1245985294" sldId="279"/>
            <ac:picMk id="4102" creationId="{9AFD5899-F5A0-0B2D-9414-BBF62D12D9AC}"/>
          </ac:picMkLst>
        </pc:picChg>
        <pc:picChg chg="add mod">
          <ac:chgData name="Lucrezia Ilvento - lucrezia.ilvento@studio.unibo.it" userId="dbfe4320-1d24-4061-a6ef-c9032bd28bc5" providerId="ADAL" clId="{E6953CAD-2D79-4C5C-BCC7-2FC57AEFE12A}" dt="2024-01-09T18:44:08.508" v="2158" actId="1076"/>
          <ac:picMkLst>
            <pc:docMk/>
            <pc:sldMk cId="1245985294" sldId="279"/>
            <ac:picMk id="4104" creationId="{9C031FA9-2DB9-0C76-BD1B-B284CA201208}"/>
          </ac:picMkLst>
        </pc:picChg>
        <pc:picChg chg="add del mod">
          <ac:chgData name="Lucrezia Ilvento - lucrezia.ilvento@studio.unibo.it" userId="dbfe4320-1d24-4061-a6ef-c9032bd28bc5" providerId="ADAL" clId="{E6953CAD-2D79-4C5C-BCC7-2FC57AEFE12A}" dt="2024-01-09T18:44:39.409" v="2167" actId="1076"/>
          <ac:picMkLst>
            <pc:docMk/>
            <pc:sldMk cId="1245985294" sldId="279"/>
            <ac:picMk id="4106" creationId="{5839352A-F3CE-8544-7410-21F99D1F3ADD}"/>
          </ac:picMkLst>
        </pc:picChg>
      </pc:sldChg>
      <pc:sldChg chg="modSp new del mod">
        <pc:chgData name="Lucrezia Ilvento - lucrezia.ilvento@studio.unibo.it" userId="dbfe4320-1d24-4061-a6ef-c9032bd28bc5" providerId="ADAL" clId="{E6953CAD-2D79-4C5C-BCC7-2FC57AEFE12A}" dt="2024-01-09T18:37:56.335" v="2069" actId="2696"/>
        <pc:sldMkLst>
          <pc:docMk/>
          <pc:sldMk cId="4052400215" sldId="279"/>
        </pc:sldMkLst>
        <pc:spChg chg="mod">
          <ac:chgData name="Lucrezia Ilvento - lucrezia.ilvento@studio.unibo.it" userId="dbfe4320-1d24-4061-a6ef-c9032bd28bc5" providerId="ADAL" clId="{E6953CAD-2D79-4C5C-BCC7-2FC57AEFE12A}" dt="2024-01-09T18:37:50.896" v="2068" actId="403"/>
          <ac:spMkLst>
            <pc:docMk/>
            <pc:sldMk cId="4052400215" sldId="279"/>
            <ac:spMk id="2" creationId="{2668C723-7A70-4B78-56C4-215AE08E2441}"/>
          </ac:spMkLst>
        </pc:spChg>
      </pc:sldChg>
      <pc:sldChg chg="new del">
        <pc:chgData name="Lucrezia Ilvento - lucrezia.ilvento@studio.unibo.it" userId="dbfe4320-1d24-4061-a6ef-c9032bd28bc5" providerId="ADAL" clId="{E6953CAD-2D79-4C5C-BCC7-2FC57AEFE12A}" dt="2024-01-09T18:53:01.519" v="2226" actId="2696"/>
        <pc:sldMkLst>
          <pc:docMk/>
          <pc:sldMk cId="1055625285" sldId="280"/>
        </pc:sldMkLst>
      </pc:sldChg>
      <pc:sldChg chg="modSp new mod modNotesTx">
        <pc:chgData name="Lucrezia Ilvento - lucrezia.ilvento@studio.unibo.it" userId="dbfe4320-1d24-4061-a6ef-c9032bd28bc5" providerId="ADAL" clId="{E6953CAD-2D79-4C5C-BCC7-2FC57AEFE12A}" dt="2024-01-10T18:33:02.587" v="2389" actId="404"/>
        <pc:sldMkLst>
          <pc:docMk/>
          <pc:sldMk cId="2469175597" sldId="281"/>
        </pc:sldMkLst>
        <pc:spChg chg="mod">
          <ac:chgData name="Lucrezia Ilvento - lucrezia.ilvento@studio.unibo.it" userId="dbfe4320-1d24-4061-a6ef-c9032bd28bc5" providerId="ADAL" clId="{E6953CAD-2D79-4C5C-BCC7-2FC57AEFE12A}" dt="2024-01-09T18:51:01.276" v="2220" actId="404"/>
          <ac:spMkLst>
            <pc:docMk/>
            <pc:sldMk cId="2469175597" sldId="281"/>
            <ac:spMk id="2" creationId="{5A030E61-8D91-40DE-DFED-5F0685D2B4D6}"/>
          </ac:spMkLst>
        </pc:spChg>
        <pc:spChg chg="mod">
          <ac:chgData name="Lucrezia Ilvento - lucrezia.ilvento@studio.unibo.it" userId="dbfe4320-1d24-4061-a6ef-c9032bd28bc5" providerId="ADAL" clId="{E6953CAD-2D79-4C5C-BCC7-2FC57AEFE12A}" dt="2024-01-10T18:33:02.587" v="2389" actId="404"/>
          <ac:spMkLst>
            <pc:docMk/>
            <pc:sldMk cId="2469175597" sldId="281"/>
            <ac:spMk id="3" creationId="{434E628E-2B59-5B12-31AF-EC5D7F88FD5A}"/>
          </ac:spMkLst>
        </pc:spChg>
      </pc:sldChg>
      <pc:sldChg chg="modSp new mod modNotesTx">
        <pc:chgData name="Lucrezia Ilvento - lucrezia.ilvento@studio.unibo.it" userId="dbfe4320-1d24-4061-a6ef-c9032bd28bc5" providerId="ADAL" clId="{E6953CAD-2D79-4C5C-BCC7-2FC57AEFE12A}" dt="2024-01-10T18:33:38.804" v="2393" actId="404"/>
        <pc:sldMkLst>
          <pc:docMk/>
          <pc:sldMk cId="3016387113" sldId="282"/>
        </pc:sldMkLst>
        <pc:spChg chg="mod">
          <ac:chgData name="Lucrezia Ilvento - lucrezia.ilvento@studio.unibo.it" userId="dbfe4320-1d24-4061-a6ef-c9032bd28bc5" providerId="ADAL" clId="{E6953CAD-2D79-4C5C-BCC7-2FC57AEFE12A}" dt="2024-01-09T18:49:18.104" v="2203" actId="108"/>
          <ac:spMkLst>
            <pc:docMk/>
            <pc:sldMk cId="3016387113" sldId="282"/>
            <ac:spMk id="2" creationId="{6552B725-F7BB-F61E-F3A6-EBB38D63ED1B}"/>
          </ac:spMkLst>
        </pc:spChg>
        <pc:spChg chg="mod">
          <ac:chgData name="Lucrezia Ilvento - lucrezia.ilvento@studio.unibo.it" userId="dbfe4320-1d24-4061-a6ef-c9032bd28bc5" providerId="ADAL" clId="{E6953CAD-2D79-4C5C-BCC7-2FC57AEFE12A}" dt="2024-01-10T18:33:38.804" v="2393" actId="404"/>
          <ac:spMkLst>
            <pc:docMk/>
            <pc:sldMk cId="3016387113" sldId="282"/>
            <ac:spMk id="3" creationId="{BD3D04C8-F9D6-6436-CC86-767F96B2F1D2}"/>
          </ac:spMkLst>
        </pc:spChg>
      </pc:sldChg>
      <pc:sldChg chg="modSp new mod">
        <pc:chgData name="Lucrezia Ilvento - lucrezia.ilvento@studio.unibo.it" userId="dbfe4320-1d24-4061-a6ef-c9032bd28bc5" providerId="ADAL" clId="{E6953CAD-2D79-4C5C-BCC7-2FC57AEFE12A}" dt="2024-01-10T17:33:19.788" v="2246" actId="21"/>
        <pc:sldMkLst>
          <pc:docMk/>
          <pc:sldMk cId="3767018421" sldId="283"/>
        </pc:sldMkLst>
        <pc:spChg chg="mod">
          <ac:chgData name="Lucrezia Ilvento - lucrezia.ilvento@studio.unibo.it" userId="dbfe4320-1d24-4061-a6ef-c9032bd28bc5" providerId="ADAL" clId="{E6953CAD-2D79-4C5C-BCC7-2FC57AEFE12A}" dt="2024-01-10T17:33:19.788" v="2246" actId="21"/>
          <ac:spMkLst>
            <pc:docMk/>
            <pc:sldMk cId="3767018421" sldId="283"/>
            <ac:spMk id="2" creationId="{B5FF1559-7680-2D6A-9323-45D47B195CB9}"/>
          </ac:spMkLst>
        </pc:spChg>
        <pc:spChg chg="mod">
          <ac:chgData name="Lucrezia Ilvento - lucrezia.ilvento@studio.unibo.it" userId="dbfe4320-1d24-4061-a6ef-c9032bd28bc5" providerId="ADAL" clId="{E6953CAD-2D79-4C5C-BCC7-2FC57AEFE12A}" dt="2024-01-10T17:32:03.183" v="2242" actId="20577"/>
          <ac:spMkLst>
            <pc:docMk/>
            <pc:sldMk cId="3767018421" sldId="283"/>
            <ac:spMk id="3" creationId="{52489EAA-0730-B3A6-D203-18388BB585AA}"/>
          </ac:spMkLst>
        </pc:spChg>
      </pc:sldChg>
      <pc:sldChg chg="modSp new mod">
        <pc:chgData name="Lucrezia Ilvento - lucrezia.ilvento@studio.unibo.it" userId="dbfe4320-1d24-4061-a6ef-c9032bd28bc5" providerId="ADAL" clId="{E6953CAD-2D79-4C5C-BCC7-2FC57AEFE12A}" dt="2024-01-10T18:37:23.109" v="2399" actId="313"/>
        <pc:sldMkLst>
          <pc:docMk/>
          <pc:sldMk cId="2485513417" sldId="284"/>
        </pc:sldMkLst>
        <pc:spChg chg="mod">
          <ac:chgData name="Lucrezia Ilvento - lucrezia.ilvento@studio.unibo.it" userId="dbfe4320-1d24-4061-a6ef-c9032bd28bc5" providerId="ADAL" clId="{E6953CAD-2D79-4C5C-BCC7-2FC57AEFE12A}" dt="2024-01-10T17:30:42.444" v="2231" actId="403"/>
          <ac:spMkLst>
            <pc:docMk/>
            <pc:sldMk cId="2485513417" sldId="284"/>
            <ac:spMk id="2" creationId="{B56A6717-86C0-7363-7B5A-394DB9784157}"/>
          </ac:spMkLst>
        </pc:spChg>
        <pc:spChg chg="mod">
          <ac:chgData name="Lucrezia Ilvento - lucrezia.ilvento@studio.unibo.it" userId="dbfe4320-1d24-4061-a6ef-c9032bd28bc5" providerId="ADAL" clId="{E6953CAD-2D79-4C5C-BCC7-2FC57AEFE12A}" dt="2024-01-10T18:37:23.109" v="2399" actId="313"/>
          <ac:spMkLst>
            <pc:docMk/>
            <pc:sldMk cId="2485513417" sldId="284"/>
            <ac:spMk id="3" creationId="{F8EB5A36-D3A7-3DAA-F0AB-82A5E846B3B8}"/>
          </ac:spMkLst>
        </pc:spChg>
      </pc:sldChg>
      <pc:sldChg chg="modSp new mod">
        <pc:chgData name="Lucrezia Ilvento - lucrezia.ilvento@studio.unibo.it" userId="dbfe4320-1d24-4061-a6ef-c9032bd28bc5" providerId="ADAL" clId="{E6953CAD-2D79-4C5C-BCC7-2FC57AEFE12A}" dt="2024-01-10T18:36:40.733" v="2394" actId="20577"/>
        <pc:sldMkLst>
          <pc:docMk/>
          <pc:sldMk cId="3968476048" sldId="285"/>
        </pc:sldMkLst>
        <pc:spChg chg="mod">
          <ac:chgData name="Lucrezia Ilvento - lucrezia.ilvento@studio.unibo.it" userId="dbfe4320-1d24-4061-a6ef-c9032bd28bc5" providerId="ADAL" clId="{E6953CAD-2D79-4C5C-BCC7-2FC57AEFE12A}" dt="2024-01-09T18:51:57.381" v="2225" actId="403"/>
          <ac:spMkLst>
            <pc:docMk/>
            <pc:sldMk cId="3968476048" sldId="285"/>
            <ac:spMk id="2" creationId="{6073B380-35BA-6D5B-A53C-CA075A02F465}"/>
          </ac:spMkLst>
        </pc:spChg>
        <pc:spChg chg="mod">
          <ac:chgData name="Lucrezia Ilvento - lucrezia.ilvento@studio.unibo.it" userId="dbfe4320-1d24-4061-a6ef-c9032bd28bc5" providerId="ADAL" clId="{E6953CAD-2D79-4C5C-BCC7-2FC57AEFE12A}" dt="2024-01-10T18:36:40.733" v="2394" actId="20577"/>
          <ac:spMkLst>
            <pc:docMk/>
            <pc:sldMk cId="3968476048" sldId="285"/>
            <ac:spMk id="3" creationId="{7010A57C-D45A-1630-2E69-86A4A7835EDF}"/>
          </ac:spMkLst>
        </pc:spChg>
      </pc:sldChg>
      <pc:sldChg chg="modSp new mod">
        <pc:chgData name="Lucrezia Ilvento - lucrezia.ilvento@studio.unibo.it" userId="dbfe4320-1d24-4061-a6ef-c9032bd28bc5" providerId="ADAL" clId="{E6953CAD-2D79-4C5C-BCC7-2FC57AEFE12A}" dt="2024-01-10T17:33:42.116" v="2249" actId="20577"/>
        <pc:sldMkLst>
          <pc:docMk/>
          <pc:sldMk cId="269843369" sldId="286"/>
        </pc:sldMkLst>
        <pc:spChg chg="mod">
          <ac:chgData name="Lucrezia Ilvento - lucrezia.ilvento@studio.unibo.it" userId="dbfe4320-1d24-4061-a6ef-c9032bd28bc5" providerId="ADAL" clId="{E6953CAD-2D79-4C5C-BCC7-2FC57AEFE12A}" dt="2024-01-10T17:33:24.578" v="2247" actId="108"/>
          <ac:spMkLst>
            <pc:docMk/>
            <pc:sldMk cId="269843369" sldId="286"/>
            <ac:spMk id="2" creationId="{0FFE8395-2D72-B2B0-3B09-B3EC22584C49}"/>
          </ac:spMkLst>
        </pc:spChg>
        <pc:spChg chg="mod">
          <ac:chgData name="Lucrezia Ilvento - lucrezia.ilvento@studio.unibo.it" userId="dbfe4320-1d24-4061-a6ef-c9032bd28bc5" providerId="ADAL" clId="{E6953CAD-2D79-4C5C-BCC7-2FC57AEFE12A}" dt="2024-01-10T17:33:42.116" v="2249" actId="20577"/>
          <ac:spMkLst>
            <pc:docMk/>
            <pc:sldMk cId="269843369" sldId="286"/>
            <ac:spMk id="3" creationId="{78DBAB88-5ED7-452B-16C8-E152DDD533CE}"/>
          </ac:spMkLst>
        </pc:spChg>
      </pc:sldChg>
      <pc:sldChg chg="new del">
        <pc:chgData name="Lucrezia Ilvento - lucrezia.ilvento@studio.unibo.it" userId="dbfe4320-1d24-4061-a6ef-c9032bd28bc5" providerId="ADAL" clId="{E6953CAD-2D79-4C5C-BCC7-2FC57AEFE12A}" dt="2024-01-10T17:31:35.833" v="2237" actId="680"/>
        <pc:sldMkLst>
          <pc:docMk/>
          <pc:sldMk cId="3869870419" sldId="286"/>
        </pc:sldMkLst>
      </pc:sldChg>
      <pc:sldChg chg="modSp new mod">
        <pc:chgData name="Lucrezia Ilvento - lucrezia.ilvento@studio.unibo.it" userId="dbfe4320-1d24-4061-a6ef-c9032bd28bc5" providerId="ADAL" clId="{E6953CAD-2D79-4C5C-BCC7-2FC57AEFE12A}" dt="2024-01-10T18:30:02.221" v="2385" actId="5793"/>
        <pc:sldMkLst>
          <pc:docMk/>
          <pc:sldMk cId="4135615474" sldId="287"/>
        </pc:sldMkLst>
        <pc:spChg chg="mod">
          <ac:chgData name="Lucrezia Ilvento - lucrezia.ilvento@studio.unibo.it" userId="dbfe4320-1d24-4061-a6ef-c9032bd28bc5" providerId="ADAL" clId="{E6953CAD-2D79-4C5C-BCC7-2FC57AEFE12A}" dt="2024-01-10T18:28:39.259" v="2380" actId="404"/>
          <ac:spMkLst>
            <pc:docMk/>
            <pc:sldMk cId="4135615474" sldId="287"/>
            <ac:spMk id="2" creationId="{F1B17013-A8CD-502A-4D54-E4904441814B}"/>
          </ac:spMkLst>
        </pc:spChg>
        <pc:spChg chg="mod">
          <ac:chgData name="Lucrezia Ilvento - lucrezia.ilvento@studio.unibo.it" userId="dbfe4320-1d24-4061-a6ef-c9032bd28bc5" providerId="ADAL" clId="{E6953CAD-2D79-4C5C-BCC7-2FC57AEFE12A}" dt="2024-01-10T18:30:02.221" v="2385" actId="5793"/>
          <ac:spMkLst>
            <pc:docMk/>
            <pc:sldMk cId="4135615474" sldId="287"/>
            <ac:spMk id="3" creationId="{060FB817-7180-1A56-D18E-FEE7C76D4CB7}"/>
          </ac:spMkLst>
        </pc:spChg>
      </pc:sldChg>
      <pc:sldMasterChg chg="delSldLayout">
        <pc:chgData name="Lucrezia Ilvento - lucrezia.ilvento@studio.unibo.it" userId="dbfe4320-1d24-4061-a6ef-c9032bd28bc5" providerId="ADAL" clId="{E6953CAD-2D79-4C5C-BCC7-2FC57AEFE12A}" dt="2024-01-08T11:33:57.982" v="364" actId="2696"/>
        <pc:sldMasterMkLst>
          <pc:docMk/>
          <pc:sldMasterMk cId="0" sldId="2147483654"/>
        </pc:sldMasterMkLst>
        <pc:sldLayoutChg chg="del">
          <pc:chgData name="Lucrezia Ilvento - lucrezia.ilvento@studio.unibo.it" userId="dbfe4320-1d24-4061-a6ef-c9032bd28bc5" providerId="ADAL" clId="{E6953CAD-2D79-4C5C-BCC7-2FC57AEFE12A}" dt="2024-01-08T11:33:57.982" v="364" actId="2696"/>
          <pc:sldLayoutMkLst>
            <pc:docMk/>
            <pc:sldMasterMk cId="0" sldId="2147483654"/>
            <pc:sldLayoutMk cId="0" sldId="214748365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6400" cy="496887"/>
          </a:xfrm>
          <a:prstGeom prst="rect">
            <a:avLst/>
          </a:prstGeom>
          <a:noFill/>
          <a:ln>
            <a:noFill/>
          </a:ln>
        </p:spPr>
        <p:txBody>
          <a:bodyPr spcFirstLastPara="1" wrap="square" lIns="91425" tIns="91425" rIns="91425" bIns="91425" anchor="t" anchorCtr="0">
            <a:noAutofit/>
          </a:bodyPr>
          <a:lstStyle>
            <a:lvl1pPr marL="0" marR="0" lvl="0" indent="-88900" algn="l" rtl="0">
              <a:lnSpc>
                <a:spcPct val="100000"/>
              </a:lnSpc>
              <a:spcBef>
                <a:spcPts val="0"/>
              </a:spcBef>
              <a:spcAft>
                <a:spcPts val="0"/>
              </a:spcAft>
              <a:buSzPts val="1400"/>
              <a:buChar char="●"/>
              <a:defRPr sz="2400" b="0" i="0" u="sng" strike="noStrike" cap="none">
                <a:solidFill>
                  <a:srgbClr val="000000"/>
                </a:solidFill>
                <a:latin typeface="Arial"/>
                <a:ea typeface="Arial"/>
                <a:cs typeface="Arial"/>
                <a:sym typeface="Arial"/>
              </a:defRPr>
            </a:lvl1pPr>
            <a:lvl2pPr marL="457200" marR="0" lvl="1" indent="-88900" algn="l" rtl="0">
              <a:lnSpc>
                <a:spcPct val="100000"/>
              </a:lnSpc>
              <a:spcBef>
                <a:spcPts val="0"/>
              </a:spcBef>
              <a:spcAft>
                <a:spcPts val="0"/>
              </a:spcAft>
              <a:buSzPts val="1400"/>
              <a:buChar char="○"/>
              <a:defRPr sz="2400" b="0" i="0" u="sng" strike="noStrike" cap="none">
                <a:solidFill>
                  <a:srgbClr val="000000"/>
                </a:solidFill>
                <a:latin typeface="Arial"/>
                <a:ea typeface="Arial"/>
                <a:cs typeface="Arial"/>
                <a:sym typeface="Arial"/>
              </a:defRPr>
            </a:lvl2pPr>
            <a:lvl3pPr marL="914400" marR="0" lvl="2" indent="-88900" algn="l" rtl="0">
              <a:lnSpc>
                <a:spcPct val="100000"/>
              </a:lnSpc>
              <a:spcBef>
                <a:spcPts val="0"/>
              </a:spcBef>
              <a:spcAft>
                <a:spcPts val="0"/>
              </a:spcAft>
              <a:buSzPts val="1400"/>
              <a:buChar char="■"/>
              <a:defRPr sz="2400" b="0" i="0" u="sng" strike="noStrike" cap="none">
                <a:solidFill>
                  <a:srgbClr val="000000"/>
                </a:solidFill>
                <a:latin typeface="Arial"/>
                <a:ea typeface="Arial"/>
                <a:cs typeface="Arial"/>
                <a:sym typeface="Arial"/>
              </a:defRPr>
            </a:lvl3pPr>
            <a:lvl4pPr marL="1371600" marR="0" lvl="3" indent="-88900" algn="l" rtl="0">
              <a:lnSpc>
                <a:spcPct val="100000"/>
              </a:lnSpc>
              <a:spcBef>
                <a:spcPts val="0"/>
              </a:spcBef>
              <a:spcAft>
                <a:spcPts val="0"/>
              </a:spcAft>
              <a:buSzPts val="1400"/>
              <a:buChar char="●"/>
              <a:defRPr sz="2400" b="0" i="0" u="sng" strike="noStrike" cap="none">
                <a:solidFill>
                  <a:srgbClr val="000000"/>
                </a:solidFill>
                <a:latin typeface="Arial"/>
                <a:ea typeface="Arial"/>
                <a:cs typeface="Arial"/>
                <a:sym typeface="Arial"/>
              </a:defRPr>
            </a:lvl4pPr>
            <a:lvl5pPr marL="1828800" marR="0" lvl="4" indent="-88900" algn="l" rtl="0">
              <a:lnSpc>
                <a:spcPct val="100000"/>
              </a:lnSpc>
              <a:spcBef>
                <a:spcPts val="0"/>
              </a:spcBef>
              <a:spcAft>
                <a:spcPts val="0"/>
              </a:spcAft>
              <a:buSzPts val="1400"/>
              <a:buChar char="○"/>
              <a:defRPr sz="2400" b="0" i="0" u="sng" strike="noStrike" cap="none">
                <a:solidFill>
                  <a:srgbClr val="000000"/>
                </a:solidFill>
                <a:latin typeface="Arial"/>
                <a:ea typeface="Arial"/>
                <a:cs typeface="Arial"/>
                <a:sym typeface="Arial"/>
              </a:defRPr>
            </a:lvl5pPr>
            <a:lvl6pPr marL="2286000" marR="0" lvl="5" indent="-88900" algn="l" rtl="0">
              <a:lnSpc>
                <a:spcPct val="100000"/>
              </a:lnSpc>
              <a:spcBef>
                <a:spcPts val="0"/>
              </a:spcBef>
              <a:spcAft>
                <a:spcPts val="0"/>
              </a:spcAft>
              <a:buSzPts val="1400"/>
              <a:buChar char="■"/>
              <a:defRPr sz="2400" b="0" i="0" u="sng" strike="noStrike" cap="none">
                <a:solidFill>
                  <a:srgbClr val="000000"/>
                </a:solidFill>
                <a:latin typeface="Arial"/>
                <a:ea typeface="Arial"/>
                <a:cs typeface="Arial"/>
                <a:sym typeface="Arial"/>
              </a:defRPr>
            </a:lvl6pPr>
            <a:lvl7pPr marL="3200400" marR="0" lvl="6" indent="-88900" algn="l" rtl="0">
              <a:lnSpc>
                <a:spcPct val="100000"/>
              </a:lnSpc>
              <a:spcBef>
                <a:spcPts val="0"/>
              </a:spcBef>
              <a:spcAft>
                <a:spcPts val="0"/>
              </a:spcAft>
              <a:buSzPts val="1400"/>
              <a:buChar char="●"/>
              <a:defRPr sz="2400" b="0" i="0" u="sng" strike="noStrike" cap="none">
                <a:solidFill>
                  <a:srgbClr val="000000"/>
                </a:solidFill>
                <a:latin typeface="Arial"/>
                <a:ea typeface="Arial"/>
                <a:cs typeface="Arial"/>
                <a:sym typeface="Arial"/>
              </a:defRPr>
            </a:lvl7pPr>
            <a:lvl8pPr marL="4572000" marR="0" lvl="7" indent="-88900" algn="l" rtl="0">
              <a:lnSpc>
                <a:spcPct val="100000"/>
              </a:lnSpc>
              <a:spcBef>
                <a:spcPts val="0"/>
              </a:spcBef>
              <a:spcAft>
                <a:spcPts val="0"/>
              </a:spcAft>
              <a:buSzPts val="1400"/>
              <a:buChar char="○"/>
              <a:defRPr sz="2400" b="0" i="0" u="sng" strike="noStrike" cap="none">
                <a:solidFill>
                  <a:srgbClr val="000000"/>
                </a:solidFill>
                <a:latin typeface="Arial"/>
                <a:ea typeface="Arial"/>
                <a:cs typeface="Arial"/>
                <a:sym typeface="Arial"/>
              </a:defRPr>
            </a:lvl8pPr>
            <a:lvl9pPr marL="6400800" marR="0" lvl="8" indent="-88900" algn="l" rtl="0">
              <a:lnSpc>
                <a:spcPct val="100000"/>
              </a:lnSpc>
              <a:spcBef>
                <a:spcPts val="0"/>
              </a:spcBef>
              <a:spcAft>
                <a:spcPts val="0"/>
              </a:spcAft>
              <a:buSzPts val="1400"/>
              <a:buChar char="■"/>
              <a:defRPr sz="2400" b="0" i="0" u="sng"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49687" y="0"/>
            <a:ext cx="2946400" cy="496887"/>
          </a:xfrm>
          <a:prstGeom prst="rect">
            <a:avLst/>
          </a:prstGeom>
          <a:noFill/>
          <a:ln>
            <a:noFill/>
          </a:ln>
        </p:spPr>
        <p:txBody>
          <a:bodyPr spcFirstLastPara="1" wrap="square" lIns="91425" tIns="91425" rIns="91425" bIns="91425" anchor="t" anchorCtr="0">
            <a:noAutofit/>
          </a:bodyPr>
          <a:lstStyle>
            <a:lvl1pPr marL="0" marR="0" lvl="0" indent="-88900" algn="l" rtl="0">
              <a:lnSpc>
                <a:spcPct val="100000"/>
              </a:lnSpc>
              <a:spcBef>
                <a:spcPts val="0"/>
              </a:spcBef>
              <a:spcAft>
                <a:spcPts val="0"/>
              </a:spcAft>
              <a:buSzPts val="1400"/>
              <a:buChar char="●"/>
              <a:defRPr sz="2400" b="0" i="0" u="sng" strike="noStrike" cap="none">
                <a:solidFill>
                  <a:srgbClr val="000000"/>
                </a:solidFill>
                <a:latin typeface="Arial"/>
                <a:ea typeface="Arial"/>
                <a:cs typeface="Arial"/>
                <a:sym typeface="Arial"/>
              </a:defRPr>
            </a:lvl1pPr>
            <a:lvl2pPr marL="457200" marR="0" lvl="1" indent="-88900" algn="l" rtl="0">
              <a:lnSpc>
                <a:spcPct val="100000"/>
              </a:lnSpc>
              <a:spcBef>
                <a:spcPts val="0"/>
              </a:spcBef>
              <a:spcAft>
                <a:spcPts val="0"/>
              </a:spcAft>
              <a:buSzPts val="1400"/>
              <a:buChar char="○"/>
              <a:defRPr sz="2400" b="0" i="0" u="sng" strike="noStrike" cap="none">
                <a:solidFill>
                  <a:srgbClr val="000000"/>
                </a:solidFill>
                <a:latin typeface="Arial"/>
                <a:ea typeface="Arial"/>
                <a:cs typeface="Arial"/>
                <a:sym typeface="Arial"/>
              </a:defRPr>
            </a:lvl2pPr>
            <a:lvl3pPr marL="914400" marR="0" lvl="2" indent="-88900" algn="l" rtl="0">
              <a:lnSpc>
                <a:spcPct val="100000"/>
              </a:lnSpc>
              <a:spcBef>
                <a:spcPts val="0"/>
              </a:spcBef>
              <a:spcAft>
                <a:spcPts val="0"/>
              </a:spcAft>
              <a:buSzPts val="1400"/>
              <a:buChar char="■"/>
              <a:defRPr sz="2400" b="0" i="0" u="sng" strike="noStrike" cap="none">
                <a:solidFill>
                  <a:srgbClr val="000000"/>
                </a:solidFill>
                <a:latin typeface="Arial"/>
                <a:ea typeface="Arial"/>
                <a:cs typeface="Arial"/>
                <a:sym typeface="Arial"/>
              </a:defRPr>
            </a:lvl3pPr>
            <a:lvl4pPr marL="1371600" marR="0" lvl="3" indent="-88900" algn="l" rtl="0">
              <a:lnSpc>
                <a:spcPct val="100000"/>
              </a:lnSpc>
              <a:spcBef>
                <a:spcPts val="0"/>
              </a:spcBef>
              <a:spcAft>
                <a:spcPts val="0"/>
              </a:spcAft>
              <a:buSzPts val="1400"/>
              <a:buChar char="●"/>
              <a:defRPr sz="2400" b="0" i="0" u="sng" strike="noStrike" cap="none">
                <a:solidFill>
                  <a:srgbClr val="000000"/>
                </a:solidFill>
                <a:latin typeface="Arial"/>
                <a:ea typeface="Arial"/>
                <a:cs typeface="Arial"/>
                <a:sym typeface="Arial"/>
              </a:defRPr>
            </a:lvl4pPr>
            <a:lvl5pPr marL="1828800" marR="0" lvl="4" indent="-88900" algn="l" rtl="0">
              <a:lnSpc>
                <a:spcPct val="100000"/>
              </a:lnSpc>
              <a:spcBef>
                <a:spcPts val="0"/>
              </a:spcBef>
              <a:spcAft>
                <a:spcPts val="0"/>
              </a:spcAft>
              <a:buSzPts val="1400"/>
              <a:buChar char="○"/>
              <a:defRPr sz="2400" b="0" i="0" u="sng" strike="noStrike" cap="none">
                <a:solidFill>
                  <a:srgbClr val="000000"/>
                </a:solidFill>
                <a:latin typeface="Arial"/>
                <a:ea typeface="Arial"/>
                <a:cs typeface="Arial"/>
                <a:sym typeface="Arial"/>
              </a:defRPr>
            </a:lvl5pPr>
            <a:lvl6pPr marL="2286000" marR="0" lvl="5" indent="-88900" algn="l" rtl="0">
              <a:lnSpc>
                <a:spcPct val="100000"/>
              </a:lnSpc>
              <a:spcBef>
                <a:spcPts val="0"/>
              </a:spcBef>
              <a:spcAft>
                <a:spcPts val="0"/>
              </a:spcAft>
              <a:buSzPts val="1400"/>
              <a:buChar char="■"/>
              <a:defRPr sz="2400" b="0" i="0" u="sng" strike="noStrike" cap="none">
                <a:solidFill>
                  <a:srgbClr val="000000"/>
                </a:solidFill>
                <a:latin typeface="Arial"/>
                <a:ea typeface="Arial"/>
                <a:cs typeface="Arial"/>
                <a:sym typeface="Arial"/>
              </a:defRPr>
            </a:lvl6pPr>
            <a:lvl7pPr marL="3200400" marR="0" lvl="6" indent="-88900" algn="l" rtl="0">
              <a:lnSpc>
                <a:spcPct val="100000"/>
              </a:lnSpc>
              <a:spcBef>
                <a:spcPts val="0"/>
              </a:spcBef>
              <a:spcAft>
                <a:spcPts val="0"/>
              </a:spcAft>
              <a:buSzPts val="1400"/>
              <a:buChar char="●"/>
              <a:defRPr sz="2400" b="0" i="0" u="sng" strike="noStrike" cap="none">
                <a:solidFill>
                  <a:srgbClr val="000000"/>
                </a:solidFill>
                <a:latin typeface="Arial"/>
                <a:ea typeface="Arial"/>
                <a:cs typeface="Arial"/>
                <a:sym typeface="Arial"/>
              </a:defRPr>
            </a:lvl7pPr>
            <a:lvl8pPr marL="4572000" marR="0" lvl="7" indent="-88900" algn="l" rtl="0">
              <a:lnSpc>
                <a:spcPct val="100000"/>
              </a:lnSpc>
              <a:spcBef>
                <a:spcPts val="0"/>
              </a:spcBef>
              <a:spcAft>
                <a:spcPts val="0"/>
              </a:spcAft>
              <a:buSzPts val="1400"/>
              <a:buChar char="○"/>
              <a:defRPr sz="2400" b="0" i="0" u="sng" strike="noStrike" cap="none">
                <a:solidFill>
                  <a:srgbClr val="000000"/>
                </a:solidFill>
                <a:latin typeface="Arial"/>
                <a:ea typeface="Arial"/>
                <a:cs typeface="Arial"/>
                <a:sym typeface="Arial"/>
              </a:defRPr>
            </a:lvl8pPr>
            <a:lvl9pPr marL="6400800" marR="0" lvl="8" indent="-88900" algn="l" rtl="0">
              <a:lnSpc>
                <a:spcPct val="100000"/>
              </a:lnSpc>
              <a:spcBef>
                <a:spcPts val="0"/>
              </a:spcBef>
              <a:spcAft>
                <a:spcPts val="0"/>
              </a:spcAft>
              <a:buSzPts val="1400"/>
              <a:buChar char="■"/>
              <a:defRPr sz="2400" b="0" i="0" u="sng"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917575" y="744537"/>
            <a:ext cx="4964112"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6" name="Google Shape;6;n"/>
          <p:cNvSpPr txBox="1">
            <a:spLocks noGrp="1"/>
          </p:cNvSpPr>
          <p:nvPr>
            <p:ph type="body" idx="1"/>
          </p:nvPr>
        </p:nvSpPr>
        <p:spPr>
          <a:xfrm>
            <a:off x="681037" y="4714875"/>
            <a:ext cx="5435600" cy="4467225"/>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7" name="Google Shape;7;n"/>
          <p:cNvSpPr txBox="1">
            <a:spLocks noGrp="1"/>
          </p:cNvSpPr>
          <p:nvPr>
            <p:ph type="ftr" idx="11"/>
          </p:nvPr>
        </p:nvSpPr>
        <p:spPr>
          <a:xfrm>
            <a:off x="0" y="9428162"/>
            <a:ext cx="2946400" cy="496887"/>
          </a:xfrm>
          <a:prstGeom prst="rect">
            <a:avLst/>
          </a:prstGeom>
          <a:noFill/>
          <a:ln>
            <a:noFill/>
          </a:ln>
        </p:spPr>
        <p:txBody>
          <a:bodyPr spcFirstLastPara="1" wrap="square" lIns="91425" tIns="91425" rIns="91425" bIns="91425" anchor="b" anchorCtr="0">
            <a:noAutofit/>
          </a:bodyPr>
          <a:lstStyle>
            <a:lvl1pPr marL="0" marR="0" lvl="0" indent="-88900" algn="l" rtl="0">
              <a:lnSpc>
                <a:spcPct val="100000"/>
              </a:lnSpc>
              <a:spcBef>
                <a:spcPts val="0"/>
              </a:spcBef>
              <a:spcAft>
                <a:spcPts val="0"/>
              </a:spcAft>
              <a:buSzPts val="1400"/>
              <a:buChar char="●"/>
              <a:defRPr sz="2400" b="0" i="0" u="sng" strike="noStrike" cap="none">
                <a:solidFill>
                  <a:srgbClr val="000000"/>
                </a:solidFill>
                <a:latin typeface="Arial"/>
                <a:ea typeface="Arial"/>
                <a:cs typeface="Arial"/>
                <a:sym typeface="Arial"/>
              </a:defRPr>
            </a:lvl1pPr>
            <a:lvl2pPr marL="457200" marR="0" lvl="1" indent="-88900" algn="l" rtl="0">
              <a:lnSpc>
                <a:spcPct val="100000"/>
              </a:lnSpc>
              <a:spcBef>
                <a:spcPts val="0"/>
              </a:spcBef>
              <a:spcAft>
                <a:spcPts val="0"/>
              </a:spcAft>
              <a:buSzPts val="1400"/>
              <a:buChar char="○"/>
              <a:defRPr sz="2400" b="0" i="0" u="sng" strike="noStrike" cap="none">
                <a:solidFill>
                  <a:srgbClr val="000000"/>
                </a:solidFill>
                <a:latin typeface="Arial"/>
                <a:ea typeface="Arial"/>
                <a:cs typeface="Arial"/>
                <a:sym typeface="Arial"/>
              </a:defRPr>
            </a:lvl2pPr>
            <a:lvl3pPr marL="914400" marR="0" lvl="2" indent="-88900" algn="l" rtl="0">
              <a:lnSpc>
                <a:spcPct val="100000"/>
              </a:lnSpc>
              <a:spcBef>
                <a:spcPts val="0"/>
              </a:spcBef>
              <a:spcAft>
                <a:spcPts val="0"/>
              </a:spcAft>
              <a:buSzPts val="1400"/>
              <a:buChar char="■"/>
              <a:defRPr sz="2400" b="0" i="0" u="sng" strike="noStrike" cap="none">
                <a:solidFill>
                  <a:srgbClr val="000000"/>
                </a:solidFill>
                <a:latin typeface="Arial"/>
                <a:ea typeface="Arial"/>
                <a:cs typeface="Arial"/>
                <a:sym typeface="Arial"/>
              </a:defRPr>
            </a:lvl3pPr>
            <a:lvl4pPr marL="1371600" marR="0" lvl="3" indent="-88900" algn="l" rtl="0">
              <a:lnSpc>
                <a:spcPct val="100000"/>
              </a:lnSpc>
              <a:spcBef>
                <a:spcPts val="0"/>
              </a:spcBef>
              <a:spcAft>
                <a:spcPts val="0"/>
              </a:spcAft>
              <a:buSzPts val="1400"/>
              <a:buChar char="●"/>
              <a:defRPr sz="2400" b="0" i="0" u="sng" strike="noStrike" cap="none">
                <a:solidFill>
                  <a:srgbClr val="000000"/>
                </a:solidFill>
                <a:latin typeface="Arial"/>
                <a:ea typeface="Arial"/>
                <a:cs typeface="Arial"/>
                <a:sym typeface="Arial"/>
              </a:defRPr>
            </a:lvl4pPr>
            <a:lvl5pPr marL="1828800" marR="0" lvl="4" indent="-88900" algn="l" rtl="0">
              <a:lnSpc>
                <a:spcPct val="100000"/>
              </a:lnSpc>
              <a:spcBef>
                <a:spcPts val="0"/>
              </a:spcBef>
              <a:spcAft>
                <a:spcPts val="0"/>
              </a:spcAft>
              <a:buSzPts val="1400"/>
              <a:buChar char="○"/>
              <a:defRPr sz="2400" b="0" i="0" u="sng" strike="noStrike" cap="none">
                <a:solidFill>
                  <a:srgbClr val="000000"/>
                </a:solidFill>
                <a:latin typeface="Arial"/>
                <a:ea typeface="Arial"/>
                <a:cs typeface="Arial"/>
                <a:sym typeface="Arial"/>
              </a:defRPr>
            </a:lvl5pPr>
            <a:lvl6pPr marL="2286000" marR="0" lvl="5" indent="-88900" algn="l" rtl="0">
              <a:lnSpc>
                <a:spcPct val="100000"/>
              </a:lnSpc>
              <a:spcBef>
                <a:spcPts val="0"/>
              </a:spcBef>
              <a:spcAft>
                <a:spcPts val="0"/>
              </a:spcAft>
              <a:buSzPts val="1400"/>
              <a:buChar char="■"/>
              <a:defRPr sz="2400" b="0" i="0" u="sng" strike="noStrike" cap="none">
                <a:solidFill>
                  <a:srgbClr val="000000"/>
                </a:solidFill>
                <a:latin typeface="Arial"/>
                <a:ea typeface="Arial"/>
                <a:cs typeface="Arial"/>
                <a:sym typeface="Arial"/>
              </a:defRPr>
            </a:lvl6pPr>
            <a:lvl7pPr marL="3200400" marR="0" lvl="6" indent="-88900" algn="l" rtl="0">
              <a:lnSpc>
                <a:spcPct val="100000"/>
              </a:lnSpc>
              <a:spcBef>
                <a:spcPts val="0"/>
              </a:spcBef>
              <a:spcAft>
                <a:spcPts val="0"/>
              </a:spcAft>
              <a:buSzPts val="1400"/>
              <a:buChar char="●"/>
              <a:defRPr sz="2400" b="0" i="0" u="sng" strike="noStrike" cap="none">
                <a:solidFill>
                  <a:srgbClr val="000000"/>
                </a:solidFill>
                <a:latin typeface="Arial"/>
                <a:ea typeface="Arial"/>
                <a:cs typeface="Arial"/>
                <a:sym typeface="Arial"/>
              </a:defRPr>
            </a:lvl7pPr>
            <a:lvl8pPr marL="4572000" marR="0" lvl="7" indent="-88900" algn="l" rtl="0">
              <a:lnSpc>
                <a:spcPct val="100000"/>
              </a:lnSpc>
              <a:spcBef>
                <a:spcPts val="0"/>
              </a:spcBef>
              <a:spcAft>
                <a:spcPts val="0"/>
              </a:spcAft>
              <a:buSzPts val="1400"/>
              <a:buChar char="○"/>
              <a:defRPr sz="2400" b="0" i="0" u="sng" strike="noStrike" cap="none">
                <a:solidFill>
                  <a:srgbClr val="000000"/>
                </a:solidFill>
                <a:latin typeface="Arial"/>
                <a:ea typeface="Arial"/>
                <a:cs typeface="Arial"/>
                <a:sym typeface="Arial"/>
              </a:defRPr>
            </a:lvl8pPr>
            <a:lvl9pPr marL="6400800" marR="0" lvl="8" indent="-88900" algn="l" rtl="0">
              <a:lnSpc>
                <a:spcPct val="100000"/>
              </a:lnSpc>
              <a:spcBef>
                <a:spcPts val="0"/>
              </a:spcBef>
              <a:spcAft>
                <a:spcPts val="0"/>
              </a:spcAft>
              <a:buSzPts val="1400"/>
              <a:buChar char="■"/>
              <a:defRPr sz="2400" b="0" i="0" u="sng"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49687" y="9428162"/>
            <a:ext cx="2946400" cy="496887"/>
          </a:xfrm>
          <a:prstGeom prst="rect">
            <a:avLst/>
          </a:prstGeom>
          <a:noFill/>
          <a:ln>
            <a:noFill/>
          </a:ln>
        </p:spPr>
        <p:txBody>
          <a:bodyPr spcFirstLastPara="1" wrap="square" lIns="92700" tIns="46350" rIns="92700" bIns="46350" anchor="b" anchorCtr="0">
            <a:noAutofit/>
          </a:bodyPr>
          <a:lstStyle/>
          <a:p>
            <a:pPr marL="0" marR="0" lvl="0" indent="0" algn="r" rtl="0">
              <a:lnSpc>
                <a:spcPct val="100000"/>
              </a:lnSpc>
              <a:spcBef>
                <a:spcPts val="0"/>
              </a:spcBef>
              <a:spcAft>
                <a:spcPts val="0"/>
              </a:spcAft>
              <a:buClr>
                <a:srgbClr val="000000"/>
              </a:buClr>
              <a:buFont typeface="Arial"/>
              <a:buNone/>
            </a:pPr>
            <a:fld id="{00000000-1234-1234-1234-123412341234}" type="slidenum">
              <a:rPr lang="en-US" sz="1200" b="0" i="0" u="none" strike="noStrike" cap="none">
                <a:solidFill>
                  <a:srgbClr val="000000"/>
                </a:solidFill>
                <a:latin typeface="Arial"/>
                <a:ea typeface="Arial"/>
                <a:cs typeface="Arial"/>
                <a:sym typeface="Arial"/>
              </a:rPr>
              <a:t>‹N›</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4:notes"/>
          <p:cNvSpPr txBox="1">
            <a:spLocks noGrp="1"/>
          </p:cNvSpPr>
          <p:nvPr>
            <p:ph type="body" idx="1"/>
          </p:nvPr>
        </p:nvSpPr>
        <p:spPr>
          <a:xfrm>
            <a:off x="681037" y="4714875"/>
            <a:ext cx="5435600" cy="44672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notes"/>
          <p:cNvSpPr>
            <a:spLocks noGrp="1" noRot="1" noChangeAspect="1"/>
          </p:cNvSpPr>
          <p:nvPr>
            <p:ph type="sldImg" idx="2"/>
          </p:nvPr>
        </p:nvSpPr>
        <p:spPr>
          <a:xfrm>
            <a:off x="917575" y="744538"/>
            <a:ext cx="4964113"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Font typeface="Arial"/>
              <a:buNone/>
            </a:pPr>
            <a:fld id="{00000000-1234-1234-1234-123412341234}" type="slidenum">
              <a:rPr lang="en-US" sz="1200" b="0" i="0" u="none" strike="noStrike" cap="none" smtClean="0">
                <a:solidFill>
                  <a:srgbClr val="000000"/>
                </a:solidFill>
                <a:latin typeface="Arial"/>
                <a:ea typeface="Arial"/>
                <a:cs typeface="Arial"/>
                <a:sym typeface="Arial"/>
              </a:rPr>
              <a:t>14</a:t>
            </a:fld>
            <a:endParaRPr lang="en-US"/>
          </a:p>
        </p:txBody>
      </p:sp>
    </p:spTree>
    <p:extLst>
      <p:ext uri="{BB962C8B-B14F-4D97-AF65-F5344CB8AC3E}">
        <p14:creationId xmlns:p14="http://schemas.microsoft.com/office/powerpoint/2010/main" val="3113668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917575" y="744538"/>
            <a:ext cx="4964113" cy="3722687"/>
          </a:xfrm>
        </p:spPr>
      </p:sp>
      <p:sp>
        <p:nvSpPr>
          <p:cNvPr id="3" name="Segnaposto note 2"/>
          <p:cNvSpPr>
            <a:spLocks noGrp="1"/>
          </p:cNvSpPr>
          <p:nvPr>
            <p:ph type="body" idx="1"/>
          </p:nvPr>
        </p:nvSpPr>
        <p:spPr/>
        <p:txBody>
          <a:bodyPr/>
          <a:lstStyle/>
          <a:p>
            <a:pPr algn="l"/>
            <a:r>
              <a:rPr lang="it-IT" b="0" i="0" dirty="0">
                <a:solidFill>
                  <a:srgbClr val="374151"/>
                </a:solidFill>
                <a:effectLst/>
                <a:latin typeface="Söhne"/>
              </a:rPr>
              <a:t>Una "piattaforma che offre prodotti sostitutivi" è un tipo di piattaforma che fornisce un ambiente o un servizio in cui gli utenti possono accedere a diverse opzioni o alternative che possono sostituire o soddisfare la stessa esigenza o funzione. In altre parole, la piattaforma offre una varietà di prodotti o servizi che sono concorrenti o sostituibili tra loro.</a:t>
            </a:r>
          </a:p>
          <a:p>
            <a:pPr algn="l"/>
            <a:r>
              <a:rPr lang="it-IT" b="0" i="0" dirty="0">
                <a:solidFill>
                  <a:srgbClr val="374151"/>
                </a:solidFill>
                <a:effectLst/>
                <a:latin typeface="Söhne"/>
              </a:rPr>
              <a:t>Ad esempio, considera una piattaforma di e-commerce che consente agli utenti di acquistare vari prodotti di elettronica, come smartphone, tablet e laptop, tutti provenienti da diversi produttori. In questo caso, la piattaforma agisce come un ambiente in cui gli utenti possono esplorare e acquistare diversi prodotti sostituibili, poiché smartphone, tablet e laptop svolgono funzioni simili.</a:t>
            </a:r>
          </a:p>
          <a:p>
            <a:pPr algn="l"/>
            <a:r>
              <a:rPr lang="it-IT" b="0" i="0" dirty="0">
                <a:solidFill>
                  <a:srgbClr val="374151"/>
                </a:solidFill>
                <a:effectLst/>
                <a:latin typeface="Söhne"/>
              </a:rPr>
              <a:t>Questa tipologia di piattaforma può offrire agli utenti una maggiore scelta e flessibilità, consentendo loro di confrontare e selezionare la soluzione che meglio si adatta alle loro esigenze specifiche. </a:t>
            </a:r>
            <a:r>
              <a:rPr lang="it-IT" b="0" i="0">
                <a:solidFill>
                  <a:srgbClr val="374151"/>
                </a:solidFill>
                <a:effectLst/>
                <a:latin typeface="Söhne"/>
              </a:rPr>
              <a:t>Tuttavia, la competizione tra i prodotti all'interno della stessa piattaforma può anche influenzare la concorrenza tra i fornitori di tali prodotti.</a:t>
            </a:r>
          </a:p>
          <a:p>
            <a:endParaRPr lang="it-IT"/>
          </a:p>
        </p:txBody>
      </p:sp>
      <p:sp>
        <p:nvSpPr>
          <p:cNvPr id="4" name="Segnaposto numero diapositiva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Font typeface="Arial"/>
              <a:buNone/>
            </a:pPr>
            <a:fld id="{00000000-1234-1234-1234-123412341234}" type="slidenum">
              <a:rPr lang="en-US" sz="1200" b="0" i="0" u="none" strike="noStrike" cap="none" smtClean="0">
                <a:solidFill>
                  <a:srgbClr val="000000"/>
                </a:solidFill>
                <a:latin typeface="Arial"/>
                <a:ea typeface="Arial"/>
                <a:cs typeface="Arial"/>
                <a:sym typeface="Arial"/>
              </a:rPr>
              <a:t>15</a:t>
            </a:fld>
            <a:endParaRPr lang="en-US"/>
          </a:p>
        </p:txBody>
      </p:sp>
    </p:spTree>
    <p:extLst>
      <p:ext uri="{BB962C8B-B14F-4D97-AF65-F5344CB8AC3E}">
        <p14:creationId xmlns:p14="http://schemas.microsoft.com/office/powerpoint/2010/main" val="818457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917575" y="744538"/>
            <a:ext cx="4964113" cy="3722687"/>
          </a:xfrm>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Font typeface="Arial"/>
              <a:buNone/>
            </a:pPr>
            <a:fld id="{00000000-1234-1234-1234-123412341234}" type="slidenum">
              <a:rPr lang="en-US" sz="1200" b="0" i="0" u="none" strike="noStrike" cap="none" smtClean="0">
                <a:solidFill>
                  <a:srgbClr val="000000"/>
                </a:solidFill>
                <a:latin typeface="Arial"/>
                <a:ea typeface="Arial"/>
                <a:cs typeface="Arial"/>
                <a:sym typeface="Arial"/>
              </a:rPr>
              <a:t>17</a:t>
            </a:fld>
            <a:endParaRPr lang="en-US"/>
          </a:p>
        </p:txBody>
      </p:sp>
    </p:spTree>
    <p:extLst>
      <p:ext uri="{BB962C8B-B14F-4D97-AF65-F5344CB8AC3E}">
        <p14:creationId xmlns:p14="http://schemas.microsoft.com/office/powerpoint/2010/main" val="2306877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917575" y="744538"/>
            <a:ext cx="4964113" cy="3722687"/>
          </a:xfrm>
        </p:spPr>
      </p:sp>
      <p:sp>
        <p:nvSpPr>
          <p:cNvPr id="3" name="Segnaposto note 2"/>
          <p:cNvSpPr>
            <a:spLocks noGrp="1"/>
          </p:cNvSpPr>
          <p:nvPr>
            <p:ph type="body" idx="1"/>
          </p:nvPr>
        </p:nvSpPr>
        <p:spPr/>
        <p:txBody>
          <a:bodyPr/>
          <a:lstStyle/>
          <a:p>
            <a:r>
              <a:rPr lang="it-IT" b="0" i="1" dirty="0">
                <a:solidFill>
                  <a:srgbClr val="374151"/>
                </a:solidFill>
                <a:effectLst/>
                <a:latin typeface="Söhne"/>
              </a:rPr>
              <a:t>L'obiettivo di questa analisi è comprendere come tali mercati interagiscano con comportamenti anticoncorrenziali e valutare il ruolo della portabilità dei dati nel mitigare tali rischi.</a:t>
            </a:r>
            <a:endParaRPr lang="it-IT" dirty="0"/>
          </a:p>
        </p:txBody>
      </p:sp>
      <p:sp>
        <p:nvSpPr>
          <p:cNvPr id="4" name="Segnaposto numero diapositiva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Font typeface="Arial"/>
              <a:buNone/>
            </a:pPr>
            <a:fld id="{00000000-1234-1234-1234-123412341234}" type="slidenum">
              <a:rPr lang="en-US" sz="1200" b="0" i="0" u="none" strike="noStrike" cap="none" smtClean="0">
                <a:solidFill>
                  <a:srgbClr val="000000"/>
                </a:solidFill>
                <a:latin typeface="Arial"/>
                <a:ea typeface="Arial"/>
                <a:cs typeface="Arial"/>
                <a:sym typeface="Arial"/>
              </a:rPr>
              <a:t>19</a:t>
            </a:fld>
            <a:endParaRPr lang="en-US"/>
          </a:p>
        </p:txBody>
      </p:sp>
    </p:spTree>
    <p:extLst>
      <p:ext uri="{BB962C8B-B14F-4D97-AF65-F5344CB8AC3E}">
        <p14:creationId xmlns:p14="http://schemas.microsoft.com/office/powerpoint/2010/main" val="1506643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917575" y="744538"/>
            <a:ext cx="4964113" cy="3722687"/>
          </a:xfrm>
        </p:spPr>
      </p:sp>
      <p:sp>
        <p:nvSpPr>
          <p:cNvPr id="3" name="Segnaposto note 2"/>
          <p:cNvSpPr>
            <a:spLocks noGrp="1"/>
          </p:cNvSpPr>
          <p:nvPr>
            <p:ph type="body" idx="1"/>
          </p:nvPr>
        </p:nvSpPr>
        <p:spPr/>
        <p:txBody>
          <a:bodyPr/>
          <a:lstStyle/>
          <a:p>
            <a:pPr algn="l">
              <a:buFont typeface="+mj-lt"/>
              <a:buAutoNum type="arabicPeriod"/>
            </a:pPr>
            <a:r>
              <a:rPr lang="it-IT" b="0" i="0" dirty="0">
                <a:solidFill>
                  <a:srgbClr val="374151"/>
                </a:solidFill>
                <a:effectLst/>
                <a:latin typeface="Söhne"/>
              </a:rPr>
              <a:t>I motori di ricerca presentano un alto rischio di dominanza. Le forze di concentrazione, come indicato da Evans e </a:t>
            </a:r>
            <a:r>
              <a:rPr lang="it-IT" b="0" i="0" dirty="0" err="1">
                <a:solidFill>
                  <a:srgbClr val="374151"/>
                </a:solidFill>
                <a:effectLst/>
                <a:latin typeface="Söhne"/>
              </a:rPr>
              <a:t>Schmalensee</a:t>
            </a:r>
            <a:r>
              <a:rPr lang="it-IT" b="0" i="0" dirty="0">
                <a:solidFill>
                  <a:srgbClr val="374151"/>
                </a:solidFill>
                <a:effectLst/>
                <a:latin typeface="Söhne"/>
              </a:rPr>
              <a:t>, possono portare a comportamenti </a:t>
            </a:r>
            <a:r>
              <a:rPr lang="it-IT" b="0" i="0" dirty="0" err="1">
                <a:solidFill>
                  <a:srgbClr val="374151"/>
                </a:solidFill>
                <a:effectLst/>
                <a:latin typeface="Söhne"/>
              </a:rPr>
              <a:t>anticoncorrenziali</a:t>
            </a:r>
            <a:r>
              <a:rPr lang="it-IT" sz="2200" b="1" i="0" dirty="0" err="1">
                <a:solidFill>
                  <a:schemeClr val="tx1"/>
                </a:solidFill>
                <a:effectLst/>
                <a:latin typeface="+mn-lt"/>
              </a:rPr>
              <a:t>Effetti</a:t>
            </a:r>
            <a:r>
              <a:rPr lang="it-IT" sz="2200" b="1" i="0" dirty="0">
                <a:solidFill>
                  <a:schemeClr val="tx1"/>
                </a:solidFill>
                <a:effectLst/>
                <a:latin typeface="+mn-lt"/>
              </a:rPr>
              <a:t> di Rete:</a:t>
            </a:r>
            <a:endParaRPr lang="it-IT" sz="2200" b="0" i="0" dirty="0">
              <a:solidFill>
                <a:schemeClr val="tx1"/>
              </a:solidFill>
              <a:effectLst/>
              <a:latin typeface="+mn-lt"/>
            </a:endParaRPr>
          </a:p>
          <a:p>
            <a:pPr marL="742950" lvl="1" indent="-285750" algn="l">
              <a:buFont typeface="+mj-lt"/>
              <a:buAutoNum type="arabicPeriod"/>
            </a:pPr>
            <a:r>
              <a:rPr lang="it-IT" sz="2200" b="0" i="0" dirty="0">
                <a:solidFill>
                  <a:schemeClr val="tx1"/>
                </a:solidFill>
                <a:effectLst/>
                <a:latin typeface="+mn-lt"/>
              </a:rPr>
              <a:t>Diretti: Bassi</a:t>
            </a:r>
          </a:p>
          <a:p>
            <a:pPr marL="742950" lvl="1" indent="-285750" algn="l">
              <a:buFont typeface="+mj-lt"/>
              <a:buAutoNum type="arabicPeriod"/>
            </a:pPr>
            <a:r>
              <a:rPr lang="it-IT" sz="2200" b="0" i="0" dirty="0">
                <a:solidFill>
                  <a:schemeClr val="tx1"/>
                </a:solidFill>
                <a:effectLst/>
                <a:latin typeface="+mn-lt"/>
              </a:rPr>
              <a:t>Indiretti: Alti</a:t>
            </a:r>
          </a:p>
          <a:p>
            <a:pPr algn="l">
              <a:buFont typeface="+mj-lt"/>
              <a:buAutoNum type="arabicPeriod"/>
            </a:pPr>
            <a:r>
              <a:rPr lang="it-IT" sz="2200" b="1" i="0" dirty="0">
                <a:solidFill>
                  <a:schemeClr val="tx1"/>
                </a:solidFill>
                <a:effectLst/>
                <a:latin typeface="+mn-lt"/>
              </a:rPr>
              <a:t>Economie di Scala:</a:t>
            </a:r>
            <a:endParaRPr lang="it-IT" sz="2200" b="0" i="0" dirty="0">
              <a:solidFill>
                <a:schemeClr val="tx1"/>
              </a:solidFill>
              <a:effectLst/>
              <a:latin typeface="+mn-lt"/>
            </a:endParaRPr>
          </a:p>
          <a:p>
            <a:pPr marL="742950" lvl="1" indent="-285750" algn="l">
              <a:buFont typeface="+mj-lt"/>
              <a:buAutoNum type="arabicPeriod"/>
            </a:pPr>
            <a:r>
              <a:rPr lang="it-IT" sz="2200" b="0" i="0" dirty="0">
                <a:solidFill>
                  <a:schemeClr val="tx1"/>
                </a:solidFill>
                <a:effectLst/>
                <a:latin typeface="+mn-lt"/>
              </a:rPr>
              <a:t>Elevate</a:t>
            </a:r>
          </a:p>
          <a:p>
            <a:pPr algn="l">
              <a:buFont typeface="+mj-lt"/>
              <a:buAutoNum type="arabicPeriod"/>
            </a:pPr>
            <a:r>
              <a:rPr lang="it-IT" sz="2200" b="1" i="0" dirty="0">
                <a:solidFill>
                  <a:schemeClr val="tx1"/>
                </a:solidFill>
                <a:effectLst/>
                <a:latin typeface="+mn-lt"/>
              </a:rPr>
              <a:t>Differenziazione:</a:t>
            </a:r>
            <a:endParaRPr lang="it-IT" sz="2200" b="0" i="0" dirty="0">
              <a:solidFill>
                <a:schemeClr val="tx1"/>
              </a:solidFill>
              <a:effectLst/>
              <a:latin typeface="+mn-lt"/>
            </a:endParaRPr>
          </a:p>
          <a:p>
            <a:pPr marL="742950" lvl="1" indent="-285750" algn="l">
              <a:buFont typeface="+mj-lt"/>
              <a:buAutoNum type="arabicPeriod"/>
            </a:pPr>
            <a:r>
              <a:rPr lang="it-IT" sz="2200" b="0" i="0" dirty="0">
                <a:solidFill>
                  <a:schemeClr val="tx1"/>
                </a:solidFill>
                <a:effectLst/>
                <a:latin typeface="+mn-lt"/>
              </a:rPr>
              <a:t>Limitata a livelli di privacy e interfaccia</a:t>
            </a:r>
          </a:p>
          <a:p>
            <a:pPr algn="l">
              <a:buFont typeface="+mj-lt"/>
              <a:buAutoNum type="arabicPeriod"/>
            </a:pPr>
            <a:r>
              <a:rPr lang="it-IT" sz="2200" b="1" i="0" dirty="0">
                <a:solidFill>
                  <a:schemeClr val="tx1"/>
                </a:solidFill>
                <a:effectLst/>
                <a:latin typeface="+mn-lt"/>
              </a:rPr>
              <a:t>Analisi di Dominanza:</a:t>
            </a:r>
            <a:endParaRPr lang="it-IT" sz="2200" b="0" i="0" dirty="0">
              <a:solidFill>
                <a:schemeClr val="tx1"/>
              </a:solidFill>
              <a:effectLst/>
              <a:latin typeface="+mn-lt"/>
            </a:endParaRPr>
          </a:p>
          <a:p>
            <a:pPr marL="742950" lvl="1" indent="-285750" algn="l">
              <a:buFont typeface="+mj-lt"/>
              <a:buAutoNum type="arabicPeriod"/>
            </a:pPr>
            <a:r>
              <a:rPr lang="it-IT" sz="2200" b="1" i="0" dirty="0">
                <a:solidFill>
                  <a:schemeClr val="tx1"/>
                </a:solidFill>
                <a:effectLst/>
                <a:latin typeface="+mn-lt"/>
              </a:rPr>
              <a:t>Concentrazione:</a:t>
            </a:r>
            <a:r>
              <a:rPr lang="it-IT" sz="2200" b="0" i="0" dirty="0">
                <a:solidFill>
                  <a:schemeClr val="tx1"/>
                </a:solidFill>
                <a:effectLst/>
                <a:latin typeface="+mn-lt"/>
              </a:rPr>
              <a:t> Elevata</a:t>
            </a:r>
          </a:p>
          <a:p>
            <a:pPr marL="742950" lvl="1" indent="-285750" algn="l">
              <a:buFont typeface="+mj-lt"/>
              <a:buAutoNum type="arabicPeriod"/>
            </a:pPr>
            <a:r>
              <a:rPr lang="it-IT" sz="2200" b="1" i="0" dirty="0">
                <a:solidFill>
                  <a:schemeClr val="tx1"/>
                </a:solidFill>
                <a:effectLst/>
                <a:latin typeface="+mn-lt"/>
              </a:rPr>
              <a:t>Rischio Anticoncorrenziale:</a:t>
            </a:r>
            <a:r>
              <a:rPr lang="it-IT" sz="2200" b="0" i="0" dirty="0">
                <a:solidFill>
                  <a:schemeClr val="tx1"/>
                </a:solidFill>
                <a:effectLst/>
                <a:latin typeface="+mn-lt"/>
              </a:rPr>
              <a:t> Elevato</a:t>
            </a:r>
          </a:p>
          <a:p>
            <a:pPr marL="742950" lvl="1" indent="-285750" algn="l">
              <a:buFont typeface="+mj-lt"/>
              <a:buAutoNum type="arabicPeriod"/>
            </a:pPr>
            <a:r>
              <a:rPr lang="it-IT" sz="2200" b="1" i="0" dirty="0">
                <a:solidFill>
                  <a:schemeClr val="tx1"/>
                </a:solidFill>
                <a:effectLst/>
                <a:latin typeface="+mn-lt"/>
              </a:rPr>
              <a:t>Portabilità Dati:</a:t>
            </a:r>
            <a:r>
              <a:rPr lang="it-IT" sz="2200" b="0" i="0" dirty="0">
                <a:solidFill>
                  <a:schemeClr val="tx1"/>
                </a:solidFill>
                <a:effectLst/>
                <a:latin typeface="+mn-lt"/>
              </a:rPr>
              <a:t> Bassa per storico di ricerca</a:t>
            </a:r>
          </a:p>
          <a:p>
            <a:endParaRPr lang="it-IT" b="0" i="0" dirty="0">
              <a:solidFill>
                <a:srgbClr val="374151"/>
              </a:solidFill>
              <a:effectLst/>
              <a:latin typeface="Söhne"/>
            </a:endParaRPr>
          </a:p>
          <a:p>
            <a:r>
              <a:rPr lang="it-IT" b="0" i="0" dirty="0">
                <a:solidFill>
                  <a:srgbClr val="374151"/>
                </a:solidFill>
                <a:effectLst/>
                <a:latin typeface="Söhne"/>
              </a:rPr>
              <a:t>La portabilità dei dati potrebbe ridurre il rischio di comportamenti anticoncorrenziali</a:t>
            </a:r>
            <a:r>
              <a:rPr lang="it-IT" dirty="0">
                <a:solidFill>
                  <a:srgbClr val="374151"/>
                </a:solidFill>
                <a:latin typeface="Söhne"/>
              </a:rPr>
              <a:t>.</a:t>
            </a:r>
            <a:r>
              <a:rPr lang="it-IT" b="0" i="0" dirty="0">
                <a:solidFill>
                  <a:srgbClr val="374151"/>
                </a:solidFill>
                <a:effectLst/>
                <a:latin typeface="Söhne"/>
              </a:rPr>
              <a:t> </a:t>
            </a:r>
            <a:endParaRPr lang="it-IT" dirty="0"/>
          </a:p>
          <a:p>
            <a:endParaRPr lang="it-IT" dirty="0"/>
          </a:p>
        </p:txBody>
      </p:sp>
      <p:sp>
        <p:nvSpPr>
          <p:cNvPr id="4" name="Segnaposto numero diapositiva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Font typeface="Arial"/>
              <a:buNone/>
            </a:pPr>
            <a:fld id="{00000000-1234-1234-1234-123412341234}" type="slidenum">
              <a:rPr lang="en-US" sz="1200" b="0" i="0" u="none" strike="noStrike" cap="none" smtClean="0">
                <a:solidFill>
                  <a:srgbClr val="000000"/>
                </a:solidFill>
                <a:latin typeface="Arial"/>
                <a:ea typeface="Arial"/>
                <a:cs typeface="Arial"/>
                <a:sym typeface="Arial"/>
              </a:rPr>
              <a:t>20</a:t>
            </a:fld>
            <a:endParaRPr lang="en-US"/>
          </a:p>
        </p:txBody>
      </p:sp>
    </p:spTree>
    <p:extLst>
      <p:ext uri="{BB962C8B-B14F-4D97-AF65-F5344CB8AC3E}">
        <p14:creationId xmlns:p14="http://schemas.microsoft.com/office/powerpoint/2010/main" val="3369250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917575" y="744538"/>
            <a:ext cx="4964113" cy="3722687"/>
          </a:xfrm>
        </p:spPr>
      </p:sp>
      <p:sp>
        <p:nvSpPr>
          <p:cNvPr id="3" name="Segnaposto note 2"/>
          <p:cNvSpPr>
            <a:spLocks noGrp="1"/>
          </p:cNvSpPr>
          <p:nvPr>
            <p:ph type="body" idx="1"/>
          </p:nvPr>
        </p:nvSpPr>
        <p:spPr/>
        <p:txBody>
          <a:bodyPr/>
          <a:lstStyle/>
          <a:p>
            <a:pPr algn="l">
              <a:buFont typeface="+mj-lt"/>
              <a:buAutoNum type="arabicPeriod"/>
            </a:pPr>
            <a:r>
              <a:rPr lang="it-IT" sz="2000" b="1" i="0" dirty="0">
                <a:solidFill>
                  <a:schemeClr val="tx1"/>
                </a:solidFill>
                <a:effectLst/>
                <a:latin typeface="+mn-lt"/>
              </a:rPr>
              <a:t>Effetti di Rete:</a:t>
            </a:r>
            <a:endParaRPr lang="it-IT" sz="2000" b="0" i="0" dirty="0">
              <a:solidFill>
                <a:schemeClr val="tx1"/>
              </a:solidFill>
              <a:effectLst/>
              <a:latin typeface="+mn-lt"/>
            </a:endParaRPr>
          </a:p>
          <a:p>
            <a:pPr marL="742950" lvl="1" indent="-285750" algn="l">
              <a:buFont typeface="+mj-lt"/>
              <a:buAutoNum type="arabicPeriod"/>
            </a:pPr>
            <a:r>
              <a:rPr lang="it-IT" sz="2000" b="0" i="0" dirty="0">
                <a:solidFill>
                  <a:schemeClr val="tx1"/>
                </a:solidFill>
                <a:effectLst/>
                <a:latin typeface="+mn-lt"/>
              </a:rPr>
              <a:t>Diretti: Bassi/Nulli</a:t>
            </a:r>
          </a:p>
          <a:p>
            <a:pPr marL="742950" lvl="1" indent="-285750" algn="l">
              <a:buFont typeface="+mj-lt"/>
              <a:buAutoNum type="arabicPeriod"/>
            </a:pPr>
            <a:r>
              <a:rPr lang="it-IT" sz="2000" b="0" i="0" dirty="0">
                <a:solidFill>
                  <a:schemeClr val="tx1"/>
                </a:solidFill>
                <a:effectLst/>
                <a:latin typeface="+mn-lt"/>
              </a:rPr>
              <a:t>Indiretti: Forti</a:t>
            </a:r>
          </a:p>
          <a:p>
            <a:pPr algn="l">
              <a:buFont typeface="+mj-lt"/>
              <a:buAutoNum type="arabicPeriod"/>
            </a:pPr>
            <a:r>
              <a:rPr lang="it-IT" sz="2000" b="1" i="0" dirty="0">
                <a:solidFill>
                  <a:schemeClr val="tx1"/>
                </a:solidFill>
                <a:effectLst/>
                <a:latin typeface="+mn-lt"/>
              </a:rPr>
              <a:t>Economie di Scala:</a:t>
            </a:r>
            <a:endParaRPr lang="it-IT" sz="2000" b="0" i="0" dirty="0">
              <a:solidFill>
                <a:schemeClr val="tx1"/>
              </a:solidFill>
              <a:effectLst/>
              <a:latin typeface="+mn-lt"/>
            </a:endParaRPr>
          </a:p>
          <a:p>
            <a:pPr marL="742950" lvl="1" indent="-285750" algn="l">
              <a:buFont typeface="+mj-lt"/>
              <a:buAutoNum type="arabicPeriod"/>
            </a:pPr>
            <a:r>
              <a:rPr lang="it-IT" sz="2000" b="0" i="0" dirty="0">
                <a:solidFill>
                  <a:schemeClr val="tx1"/>
                </a:solidFill>
                <a:effectLst/>
                <a:latin typeface="+mn-lt"/>
              </a:rPr>
              <a:t>Costi Fissi Elevati</a:t>
            </a:r>
          </a:p>
          <a:p>
            <a:pPr algn="l">
              <a:buFont typeface="+mj-lt"/>
              <a:buAutoNum type="arabicPeriod"/>
            </a:pPr>
            <a:r>
              <a:rPr lang="it-IT" sz="2000" b="1" i="0" dirty="0">
                <a:solidFill>
                  <a:schemeClr val="tx1"/>
                </a:solidFill>
                <a:effectLst/>
                <a:latin typeface="+mn-lt"/>
              </a:rPr>
              <a:t>Differenziazione:</a:t>
            </a:r>
            <a:endParaRPr lang="it-IT" sz="2000" b="0" i="0" dirty="0">
              <a:solidFill>
                <a:schemeClr val="tx1"/>
              </a:solidFill>
              <a:effectLst/>
              <a:latin typeface="+mn-lt"/>
            </a:endParaRPr>
          </a:p>
          <a:p>
            <a:pPr marL="742950" lvl="1" indent="-285750" algn="l">
              <a:buFont typeface="+mj-lt"/>
              <a:buAutoNum type="arabicPeriod"/>
            </a:pPr>
            <a:r>
              <a:rPr lang="it-IT" sz="2000" b="0" i="0" dirty="0">
                <a:solidFill>
                  <a:schemeClr val="tx1"/>
                </a:solidFill>
                <a:effectLst/>
                <a:latin typeface="+mn-lt"/>
              </a:rPr>
              <a:t>Possibilità, ma convergenza probabile</a:t>
            </a:r>
          </a:p>
          <a:p>
            <a:pPr algn="l">
              <a:buFont typeface="+mj-lt"/>
              <a:buAutoNum type="arabicPeriod"/>
            </a:pPr>
            <a:r>
              <a:rPr lang="it-IT" sz="2000" b="1" i="0" dirty="0">
                <a:solidFill>
                  <a:schemeClr val="tx1"/>
                </a:solidFill>
                <a:effectLst/>
                <a:latin typeface="+mn-lt"/>
              </a:rPr>
              <a:t>Analisi di Dominanza:</a:t>
            </a:r>
            <a:endParaRPr lang="it-IT" sz="2000" b="0" i="0" dirty="0">
              <a:solidFill>
                <a:schemeClr val="tx1"/>
              </a:solidFill>
              <a:effectLst/>
              <a:latin typeface="+mn-lt"/>
            </a:endParaRPr>
          </a:p>
          <a:p>
            <a:pPr marL="742950" lvl="1" indent="-285750" algn="l">
              <a:buFont typeface="+mj-lt"/>
              <a:buAutoNum type="arabicPeriod"/>
            </a:pPr>
            <a:r>
              <a:rPr lang="it-IT" sz="2000" b="1" i="0" dirty="0">
                <a:solidFill>
                  <a:schemeClr val="tx1"/>
                </a:solidFill>
                <a:effectLst/>
                <a:latin typeface="+mn-lt"/>
              </a:rPr>
              <a:t>Concentrazione:</a:t>
            </a:r>
            <a:r>
              <a:rPr lang="it-IT" sz="2000" b="0" i="0" dirty="0">
                <a:solidFill>
                  <a:schemeClr val="tx1"/>
                </a:solidFill>
                <a:effectLst/>
                <a:latin typeface="+mn-lt"/>
              </a:rPr>
              <a:t> Valutazione della presenza di attori dominanti</a:t>
            </a:r>
          </a:p>
          <a:p>
            <a:pPr marL="742950" lvl="1" indent="-285750" algn="l">
              <a:buFont typeface="+mj-lt"/>
              <a:buAutoNum type="arabicPeriod"/>
            </a:pPr>
            <a:r>
              <a:rPr lang="it-IT" sz="2000" b="1" i="0" dirty="0">
                <a:solidFill>
                  <a:schemeClr val="tx1"/>
                </a:solidFill>
                <a:effectLst/>
                <a:latin typeface="+mn-lt"/>
              </a:rPr>
              <a:t>Rischio Anticoncorrenziale:</a:t>
            </a:r>
            <a:r>
              <a:rPr lang="it-IT" sz="2000" b="0" i="0" dirty="0">
                <a:solidFill>
                  <a:schemeClr val="tx1"/>
                </a:solidFill>
                <a:effectLst/>
                <a:latin typeface="+mn-lt"/>
              </a:rPr>
              <a:t> Elevato con attori dominanti</a:t>
            </a:r>
          </a:p>
          <a:p>
            <a:pPr marL="742950" lvl="1" indent="-285750" algn="l">
              <a:buFont typeface="+mj-lt"/>
              <a:buAutoNum type="arabicPeriod"/>
            </a:pPr>
            <a:r>
              <a:rPr lang="it-IT" sz="2000" b="1" i="0" dirty="0">
                <a:solidFill>
                  <a:schemeClr val="tx1"/>
                </a:solidFill>
                <a:effectLst/>
                <a:latin typeface="+mn-lt"/>
              </a:rPr>
              <a:t>Portabilità Dati:</a:t>
            </a:r>
            <a:r>
              <a:rPr lang="it-IT" sz="2000" b="0" i="0" dirty="0">
                <a:solidFill>
                  <a:schemeClr val="tx1"/>
                </a:solidFill>
                <a:effectLst/>
                <a:latin typeface="+mn-lt"/>
              </a:rPr>
              <a:t> Riduzione potenziale del rischio</a:t>
            </a:r>
          </a:p>
          <a:p>
            <a:pPr marL="457200" lvl="1" indent="0" algn="l">
              <a:buNone/>
            </a:pPr>
            <a:endParaRPr lang="it-IT" sz="2000" b="0" i="0" dirty="0">
              <a:solidFill>
                <a:schemeClr val="tx1"/>
              </a:solidFill>
              <a:effectLst/>
              <a:latin typeface="+mn-lt"/>
            </a:endParaRPr>
          </a:p>
          <a:p>
            <a:endParaRPr lang="it-IT" dirty="0"/>
          </a:p>
        </p:txBody>
      </p:sp>
      <p:sp>
        <p:nvSpPr>
          <p:cNvPr id="4" name="Segnaposto numero diapositiva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Font typeface="Arial"/>
              <a:buNone/>
            </a:pPr>
            <a:fld id="{00000000-1234-1234-1234-123412341234}" type="slidenum">
              <a:rPr lang="en-US" sz="1200" b="0" i="0" u="none" strike="noStrike" cap="none" smtClean="0">
                <a:solidFill>
                  <a:srgbClr val="000000"/>
                </a:solidFill>
                <a:latin typeface="Arial"/>
                <a:ea typeface="Arial"/>
                <a:cs typeface="Arial"/>
                <a:sym typeface="Arial"/>
              </a:rPr>
              <a:t>21</a:t>
            </a:fld>
            <a:endParaRPr lang="en-US"/>
          </a:p>
        </p:txBody>
      </p:sp>
    </p:spTree>
    <p:extLst>
      <p:ext uri="{BB962C8B-B14F-4D97-AF65-F5344CB8AC3E}">
        <p14:creationId xmlns:p14="http://schemas.microsoft.com/office/powerpoint/2010/main" val="2995347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917575" y="744538"/>
            <a:ext cx="4964113" cy="3722687"/>
          </a:xfrm>
        </p:spPr>
      </p:sp>
      <p:sp>
        <p:nvSpPr>
          <p:cNvPr id="3" name="Segnaposto note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it-IT" b="0" i="0" dirty="0">
                <a:solidFill>
                  <a:srgbClr val="374151"/>
                </a:solidFill>
                <a:effectLst/>
                <a:latin typeface="Söhne"/>
              </a:rPr>
              <a:t>Mentre la portabilità dei dati riduce il rischio di lock-in, può anche sollevare preoccupazioni sulla privacy e la sicurezza."</a:t>
            </a:r>
            <a:endParaRPr lang="it-IT" dirty="0"/>
          </a:p>
          <a:p>
            <a:pPr algn="l">
              <a:buFont typeface="+mj-lt"/>
              <a:buAutoNum type="arabicPeriod"/>
            </a:pPr>
            <a:r>
              <a:rPr lang="it-IT" sz="2200" b="1" i="0" dirty="0">
                <a:solidFill>
                  <a:schemeClr val="tx1"/>
                </a:solidFill>
                <a:effectLst/>
                <a:latin typeface="+mn-lt"/>
              </a:rPr>
              <a:t>Effetti di Rete:</a:t>
            </a:r>
            <a:endParaRPr lang="it-IT" sz="2200" b="0" i="0" dirty="0">
              <a:solidFill>
                <a:schemeClr val="tx1"/>
              </a:solidFill>
              <a:effectLst/>
              <a:latin typeface="+mn-lt"/>
            </a:endParaRPr>
          </a:p>
          <a:p>
            <a:pPr marL="742950" lvl="1" indent="-285750" algn="l">
              <a:buFont typeface="+mj-lt"/>
              <a:buAutoNum type="arabicPeriod"/>
            </a:pPr>
            <a:r>
              <a:rPr lang="it-IT" sz="2200" b="0" i="0" dirty="0">
                <a:solidFill>
                  <a:schemeClr val="tx1"/>
                </a:solidFill>
                <a:effectLst/>
                <a:latin typeface="+mn-lt"/>
              </a:rPr>
              <a:t>Diretti: Alti</a:t>
            </a:r>
          </a:p>
          <a:p>
            <a:pPr marL="742950" lvl="1" indent="-285750" algn="l">
              <a:buFont typeface="+mj-lt"/>
              <a:buAutoNum type="arabicPeriod"/>
            </a:pPr>
            <a:r>
              <a:rPr lang="it-IT" sz="2200" b="0" i="0" dirty="0">
                <a:solidFill>
                  <a:schemeClr val="tx1"/>
                </a:solidFill>
                <a:effectLst/>
                <a:latin typeface="+mn-lt"/>
              </a:rPr>
              <a:t>Indiretti: Medi</a:t>
            </a:r>
          </a:p>
          <a:p>
            <a:pPr algn="l">
              <a:buFont typeface="+mj-lt"/>
              <a:buAutoNum type="arabicPeriod"/>
            </a:pPr>
            <a:r>
              <a:rPr lang="it-IT" sz="2200" b="1" i="0" dirty="0">
                <a:solidFill>
                  <a:schemeClr val="tx1"/>
                </a:solidFill>
                <a:effectLst/>
                <a:latin typeface="+mn-lt"/>
              </a:rPr>
              <a:t>Economie di Scala:</a:t>
            </a:r>
            <a:endParaRPr lang="it-IT" sz="2200" b="0" i="0" dirty="0">
              <a:solidFill>
                <a:schemeClr val="tx1"/>
              </a:solidFill>
              <a:effectLst/>
              <a:latin typeface="+mn-lt"/>
            </a:endParaRPr>
          </a:p>
          <a:p>
            <a:pPr marL="742950" lvl="1" indent="-285750" algn="l">
              <a:buFont typeface="+mj-lt"/>
              <a:buAutoNum type="arabicPeriod"/>
            </a:pPr>
            <a:r>
              <a:rPr lang="it-IT" sz="2200" b="0" i="0" dirty="0">
                <a:solidFill>
                  <a:schemeClr val="tx1"/>
                </a:solidFill>
                <a:effectLst/>
                <a:latin typeface="+mn-lt"/>
              </a:rPr>
              <a:t>Giocano un ruolo secondario</a:t>
            </a:r>
          </a:p>
          <a:p>
            <a:pPr algn="l">
              <a:buFont typeface="+mj-lt"/>
              <a:buAutoNum type="arabicPeriod"/>
            </a:pPr>
            <a:r>
              <a:rPr lang="it-IT" sz="2200" b="1" i="0" dirty="0">
                <a:solidFill>
                  <a:schemeClr val="tx1"/>
                </a:solidFill>
                <a:effectLst/>
                <a:latin typeface="+mn-lt"/>
              </a:rPr>
              <a:t>Differenziazione:</a:t>
            </a:r>
            <a:endParaRPr lang="it-IT" sz="2200" b="0" i="0" dirty="0">
              <a:solidFill>
                <a:schemeClr val="tx1"/>
              </a:solidFill>
              <a:effectLst/>
              <a:latin typeface="+mn-lt"/>
            </a:endParaRPr>
          </a:p>
          <a:p>
            <a:pPr marL="742950" lvl="1" indent="-285750" algn="l">
              <a:buFont typeface="+mj-lt"/>
              <a:buAutoNum type="arabicPeriod"/>
            </a:pPr>
            <a:r>
              <a:rPr lang="it-IT" sz="2200" b="0" i="0" dirty="0">
                <a:solidFill>
                  <a:schemeClr val="tx1"/>
                </a:solidFill>
                <a:effectLst/>
                <a:latin typeface="+mn-lt"/>
              </a:rPr>
              <a:t>Elevata, diversità di target e funzioni</a:t>
            </a:r>
          </a:p>
          <a:p>
            <a:pPr algn="l">
              <a:buFont typeface="+mj-lt"/>
              <a:buAutoNum type="arabicPeriod"/>
            </a:pPr>
            <a:r>
              <a:rPr lang="it-IT" sz="2200" b="1" i="0" dirty="0">
                <a:solidFill>
                  <a:schemeClr val="tx1"/>
                </a:solidFill>
                <a:effectLst/>
                <a:latin typeface="+mn-lt"/>
              </a:rPr>
              <a:t>Analisi di Dominanza:</a:t>
            </a:r>
            <a:endParaRPr lang="it-IT" sz="2200" b="0" i="0" dirty="0">
              <a:solidFill>
                <a:schemeClr val="tx1"/>
              </a:solidFill>
              <a:effectLst/>
              <a:latin typeface="+mn-lt"/>
            </a:endParaRPr>
          </a:p>
          <a:p>
            <a:pPr marL="742950" lvl="1" indent="-285750" algn="l">
              <a:buFont typeface="+mj-lt"/>
              <a:buAutoNum type="arabicPeriod"/>
            </a:pPr>
            <a:r>
              <a:rPr lang="it-IT" sz="2200" dirty="0">
                <a:solidFill>
                  <a:schemeClr val="tx1"/>
                </a:solidFill>
                <a:latin typeface="+mn-lt"/>
              </a:rPr>
              <a:t>Concentrazione</a:t>
            </a:r>
            <a:r>
              <a:rPr lang="it-IT" sz="2200" b="1" i="0" dirty="0">
                <a:solidFill>
                  <a:schemeClr val="tx1"/>
                </a:solidFill>
                <a:effectLst/>
                <a:latin typeface="+mn-lt"/>
              </a:rPr>
              <a:t>:</a:t>
            </a:r>
            <a:r>
              <a:rPr lang="it-IT" sz="2200" b="0" i="0" dirty="0">
                <a:solidFill>
                  <a:schemeClr val="tx1"/>
                </a:solidFill>
                <a:effectLst/>
                <a:latin typeface="+mn-lt"/>
              </a:rPr>
              <a:t> Medio (tendente all'alto)</a:t>
            </a:r>
          </a:p>
          <a:p>
            <a:pPr marL="742950" lvl="1" indent="-285750" algn="l">
              <a:buFont typeface="+mj-lt"/>
              <a:buAutoNum type="arabicPeriod"/>
            </a:pPr>
            <a:r>
              <a:rPr lang="it-IT" sz="2200" b="1" i="0" dirty="0">
                <a:solidFill>
                  <a:schemeClr val="tx1"/>
                </a:solidFill>
                <a:effectLst/>
                <a:latin typeface="+mn-lt"/>
              </a:rPr>
              <a:t>Rischio Anticoncorrenziale:</a:t>
            </a:r>
            <a:r>
              <a:rPr lang="it-IT" sz="2200" b="0" i="0" dirty="0">
                <a:solidFill>
                  <a:schemeClr val="tx1"/>
                </a:solidFill>
                <a:effectLst/>
                <a:latin typeface="+mn-lt"/>
              </a:rPr>
              <a:t> Medio</a:t>
            </a:r>
          </a:p>
          <a:p>
            <a:pPr marL="742950" lvl="1" indent="-285750" algn="l">
              <a:buFont typeface="+mj-lt"/>
              <a:buAutoNum type="arabicPeriod"/>
            </a:pPr>
            <a:r>
              <a:rPr lang="it-IT" sz="2200" b="1" i="0" dirty="0">
                <a:solidFill>
                  <a:schemeClr val="tx1"/>
                </a:solidFill>
                <a:effectLst/>
                <a:latin typeface="+mn-lt"/>
              </a:rPr>
              <a:t>Portabilità Dati:</a:t>
            </a:r>
            <a:r>
              <a:rPr lang="it-IT" sz="2200" b="0" i="0" dirty="0">
                <a:solidFill>
                  <a:schemeClr val="tx1"/>
                </a:solidFill>
                <a:effectLst/>
                <a:latin typeface="+mn-lt"/>
              </a:rPr>
              <a:t> Bassa per profili utenti</a:t>
            </a:r>
          </a:p>
          <a:p>
            <a:pPr marL="742950" lvl="1" indent="-285750" algn="l">
              <a:buFont typeface="+mj-lt"/>
              <a:buAutoNum type="arabicPeriod"/>
            </a:pPr>
            <a:endParaRPr lang="it-IT" sz="2200" b="0" i="0" dirty="0">
              <a:solidFill>
                <a:schemeClr val="tx1"/>
              </a:solidFill>
              <a:effectLst/>
              <a:latin typeface="+mn-lt"/>
            </a:endParaRPr>
          </a:p>
          <a:p>
            <a:endParaRPr lang="it-IT" dirty="0"/>
          </a:p>
        </p:txBody>
      </p:sp>
      <p:sp>
        <p:nvSpPr>
          <p:cNvPr id="4" name="Segnaposto numero diapositiva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Font typeface="Arial"/>
              <a:buNone/>
            </a:pPr>
            <a:fld id="{00000000-1234-1234-1234-123412341234}" type="slidenum">
              <a:rPr lang="en-US" sz="1200" b="0" i="0" u="none" strike="noStrike" cap="none" smtClean="0">
                <a:solidFill>
                  <a:srgbClr val="000000"/>
                </a:solidFill>
                <a:latin typeface="Arial"/>
                <a:ea typeface="Arial"/>
                <a:cs typeface="Arial"/>
                <a:sym typeface="Arial"/>
              </a:rPr>
              <a:t>22</a:t>
            </a:fld>
            <a:endParaRPr lang="en-US"/>
          </a:p>
        </p:txBody>
      </p:sp>
    </p:spTree>
    <p:extLst>
      <p:ext uri="{BB962C8B-B14F-4D97-AF65-F5344CB8AC3E}">
        <p14:creationId xmlns:p14="http://schemas.microsoft.com/office/powerpoint/2010/main" val="38579411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7:notes"/>
          <p:cNvSpPr txBox="1">
            <a:spLocks noGrp="1"/>
          </p:cNvSpPr>
          <p:nvPr>
            <p:ph type="body" idx="1"/>
          </p:nvPr>
        </p:nvSpPr>
        <p:spPr>
          <a:xfrm>
            <a:off x="681037" y="4714875"/>
            <a:ext cx="5435600" cy="44672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notes"/>
          <p:cNvSpPr>
            <a:spLocks noGrp="1" noRot="1" noChangeAspect="1"/>
          </p:cNvSpPr>
          <p:nvPr>
            <p:ph type="sldImg" idx="2"/>
          </p:nvPr>
        </p:nvSpPr>
        <p:spPr>
          <a:xfrm>
            <a:off x="917575" y="744538"/>
            <a:ext cx="4964113"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7:notes"/>
          <p:cNvSpPr txBox="1">
            <a:spLocks noGrp="1"/>
          </p:cNvSpPr>
          <p:nvPr>
            <p:ph type="body" idx="1"/>
          </p:nvPr>
        </p:nvSpPr>
        <p:spPr>
          <a:xfrm>
            <a:off x="681037" y="4714875"/>
            <a:ext cx="5435600" cy="44672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notes"/>
          <p:cNvSpPr>
            <a:spLocks noGrp="1" noRot="1" noChangeAspect="1"/>
          </p:cNvSpPr>
          <p:nvPr>
            <p:ph type="sldImg" idx="2"/>
          </p:nvPr>
        </p:nvSpPr>
        <p:spPr>
          <a:xfrm>
            <a:off x="917575" y="744538"/>
            <a:ext cx="4964113"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88344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8:notes"/>
          <p:cNvSpPr txBox="1">
            <a:spLocks noGrp="1"/>
          </p:cNvSpPr>
          <p:nvPr>
            <p:ph type="body" idx="1"/>
          </p:nvPr>
        </p:nvSpPr>
        <p:spPr>
          <a:xfrm>
            <a:off x="681037" y="4714875"/>
            <a:ext cx="5435600" cy="44672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8:notes"/>
          <p:cNvSpPr>
            <a:spLocks noGrp="1" noRot="1" noChangeAspect="1"/>
          </p:cNvSpPr>
          <p:nvPr>
            <p:ph type="sldImg" idx="2"/>
          </p:nvPr>
        </p:nvSpPr>
        <p:spPr>
          <a:xfrm>
            <a:off x="917575" y="744538"/>
            <a:ext cx="4964113"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2868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6:notes"/>
          <p:cNvSpPr txBox="1">
            <a:spLocks noGrp="1"/>
          </p:cNvSpPr>
          <p:nvPr>
            <p:ph type="body" idx="1"/>
          </p:nvPr>
        </p:nvSpPr>
        <p:spPr>
          <a:xfrm>
            <a:off x="681037" y="4714875"/>
            <a:ext cx="5435600" cy="4467225"/>
          </a:xfrm>
          <a:prstGeom prst="rect">
            <a:avLst/>
          </a:prstGeom>
        </p:spPr>
        <p:txBody>
          <a:bodyPr spcFirstLastPara="1" wrap="square" lIns="91425" tIns="91425" rIns="91425" bIns="91425" anchor="ctr" anchorCtr="0">
            <a:noAutofit/>
          </a:bodyPr>
          <a:lstStyle/>
          <a:p>
            <a:pPr algn="l"/>
            <a:r>
              <a:rPr lang="it-IT" b="0" i="0" dirty="0">
                <a:solidFill>
                  <a:srgbClr val="374151"/>
                </a:solidFill>
                <a:effectLst/>
                <a:latin typeface="Söhne"/>
              </a:rPr>
              <a:t>Le piattaforme </a:t>
            </a:r>
            <a:r>
              <a:rPr lang="it-IT" b="0" i="0" dirty="0" err="1">
                <a:solidFill>
                  <a:srgbClr val="374151"/>
                </a:solidFill>
                <a:effectLst/>
                <a:latin typeface="Söhne"/>
              </a:rPr>
              <a:t>multisided</a:t>
            </a:r>
            <a:r>
              <a:rPr lang="it-IT" b="0" i="0" dirty="0">
                <a:solidFill>
                  <a:srgbClr val="374151"/>
                </a:solidFill>
                <a:effectLst/>
                <a:latin typeface="Söhne"/>
              </a:rPr>
              <a:t>, o piattaforme </a:t>
            </a:r>
            <a:r>
              <a:rPr lang="it-IT" b="0" i="0" dirty="0" err="1">
                <a:solidFill>
                  <a:srgbClr val="374151"/>
                </a:solidFill>
                <a:effectLst/>
                <a:latin typeface="Söhne"/>
              </a:rPr>
              <a:t>multisided</a:t>
            </a:r>
            <a:r>
              <a:rPr lang="it-IT" b="0" i="0" dirty="0">
                <a:solidFill>
                  <a:srgbClr val="374151"/>
                </a:solidFill>
                <a:effectLst/>
                <a:latin typeface="Söhne"/>
              </a:rPr>
              <a:t> business, sono modelli di business che facilitano l'interazione tra diversi gruppi di utenti o "lati" all'interno di un ecosistema economico. Queste piattaforme fungono da intermediari che collegano diverse parti interessate, consentendo loro di scambiare valore, servizi o informazioni.</a:t>
            </a:r>
          </a:p>
          <a:p>
            <a:pPr algn="l"/>
            <a:r>
              <a:rPr lang="it-IT" b="0" i="0" dirty="0">
                <a:solidFill>
                  <a:srgbClr val="374151"/>
                </a:solidFill>
                <a:effectLst/>
                <a:latin typeface="Söhne"/>
              </a:rPr>
              <a:t>Un esempio classico di piattaforma </a:t>
            </a:r>
            <a:r>
              <a:rPr lang="it-IT" b="0" i="0" dirty="0" err="1">
                <a:solidFill>
                  <a:srgbClr val="374151"/>
                </a:solidFill>
                <a:effectLst/>
                <a:latin typeface="Söhne"/>
              </a:rPr>
              <a:t>multisided</a:t>
            </a:r>
            <a:r>
              <a:rPr lang="it-IT" b="0" i="0" dirty="0">
                <a:solidFill>
                  <a:srgbClr val="374151"/>
                </a:solidFill>
                <a:effectLst/>
                <a:latin typeface="Söhne"/>
              </a:rPr>
              <a:t> è un mercato online, come Amazon o eBay. In questo contesto, ci sono diversi lati coinvolti: i venditori che offrono prodotti o servizi e gli acquirenti che li acquistano. La piattaforma facilita la transazione, fornendo un luogo dove venditori e acquirenti possono incontrarsi, negoziare e completare le transazioni.</a:t>
            </a:r>
          </a:p>
          <a:p>
            <a:pPr algn="l"/>
            <a:r>
              <a:rPr lang="it-IT" b="0" i="0" dirty="0">
                <a:solidFill>
                  <a:srgbClr val="374151"/>
                </a:solidFill>
                <a:effectLst/>
                <a:latin typeface="Söhne"/>
              </a:rPr>
              <a:t>Le piattaforme </a:t>
            </a:r>
            <a:r>
              <a:rPr lang="it-IT" b="0" i="0" dirty="0" err="1">
                <a:solidFill>
                  <a:srgbClr val="374151"/>
                </a:solidFill>
                <a:effectLst/>
                <a:latin typeface="Söhne"/>
              </a:rPr>
              <a:t>multisided</a:t>
            </a:r>
            <a:r>
              <a:rPr lang="it-IT" b="0" i="0" dirty="0">
                <a:solidFill>
                  <a:srgbClr val="374151"/>
                </a:solidFill>
                <a:effectLst/>
                <a:latin typeface="Söhne"/>
              </a:rPr>
              <a:t> possono anche coinvolgere altri attori, come sviluppatori di software, fornitori di contenuti, partner commerciali, ecc. L'obiettivo è creare un ecosistema in cui ciascun lato trae beneficio dall'interazione con gli altri.</a:t>
            </a:r>
          </a:p>
          <a:p>
            <a:pPr algn="l"/>
            <a:r>
              <a:rPr lang="it-IT" b="0" i="0" dirty="0">
                <a:solidFill>
                  <a:srgbClr val="374151"/>
                </a:solidFill>
                <a:effectLst/>
                <a:latin typeface="Söhne"/>
              </a:rPr>
              <a:t>Un elemento chiave per il successo di una piattaforma </a:t>
            </a:r>
            <a:r>
              <a:rPr lang="it-IT" b="0" i="0" dirty="0" err="1">
                <a:solidFill>
                  <a:srgbClr val="374151"/>
                </a:solidFill>
                <a:effectLst/>
                <a:latin typeface="Söhne"/>
              </a:rPr>
              <a:t>multisided</a:t>
            </a:r>
            <a:r>
              <a:rPr lang="it-IT" b="0" i="0" dirty="0">
                <a:solidFill>
                  <a:srgbClr val="374151"/>
                </a:solidFill>
                <a:effectLst/>
                <a:latin typeface="Söhne"/>
              </a:rPr>
              <a:t> è la capacità di creare un valore significativo per tutti i lati coinvolti, incoraggiando la partecipazione e la crescita dell'ecosistema nel suo complesso. Questo modello di business è sempre più comune in settori come la tecnologia, l'e-commerce, i servizi online e altro ancora.</a:t>
            </a:r>
          </a:p>
          <a:p>
            <a:pPr marL="0" lvl="0" indent="0" algn="l" rtl="0">
              <a:spcBef>
                <a:spcPts val="0"/>
              </a:spcBef>
              <a:spcAft>
                <a:spcPts val="0"/>
              </a:spcAft>
              <a:buNone/>
            </a:pPr>
            <a:endParaRPr dirty="0"/>
          </a:p>
        </p:txBody>
      </p:sp>
      <p:sp>
        <p:nvSpPr>
          <p:cNvPr id="38" name="Google Shape;38;p6:notes"/>
          <p:cNvSpPr>
            <a:spLocks noGrp="1" noRot="1" noChangeAspect="1"/>
          </p:cNvSpPr>
          <p:nvPr>
            <p:ph type="sldImg" idx="2"/>
          </p:nvPr>
        </p:nvSpPr>
        <p:spPr>
          <a:xfrm>
            <a:off x="917575" y="744538"/>
            <a:ext cx="4964113"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Font typeface="Arial"/>
              <a:buNone/>
            </a:pPr>
            <a:fld id="{00000000-1234-1234-1234-123412341234}" type="slidenum">
              <a:rPr lang="en-US" sz="1200" b="0" i="0" u="none" strike="noStrike" cap="none" smtClean="0">
                <a:solidFill>
                  <a:srgbClr val="000000"/>
                </a:solidFill>
                <a:latin typeface="Arial"/>
                <a:ea typeface="Arial"/>
                <a:cs typeface="Arial"/>
                <a:sym typeface="Arial"/>
              </a:rPr>
              <a:t>3</a:t>
            </a:fld>
            <a:endParaRPr lang="en-US"/>
          </a:p>
        </p:txBody>
      </p:sp>
    </p:spTree>
    <p:extLst>
      <p:ext uri="{BB962C8B-B14F-4D97-AF65-F5344CB8AC3E}">
        <p14:creationId xmlns:p14="http://schemas.microsoft.com/office/powerpoint/2010/main" val="3817105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Font typeface="Arial"/>
              <a:buNone/>
            </a:pPr>
            <a:fld id="{00000000-1234-1234-1234-123412341234}" type="slidenum">
              <a:rPr lang="en-US" sz="1200" b="0" i="0" u="none" strike="noStrike" cap="none" smtClean="0">
                <a:solidFill>
                  <a:srgbClr val="000000"/>
                </a:solidFill>
                <a:latin typeface="Arial"/>
                <a:ea typeface="Arial"/>
                <a:cs typeface="Arial"/>
                <a:sym typeface="Arial"/>
              </a:rPr>
              <a:t>5</a:t>
            </a:fld>
            <a:endParaRPr lang="en-US"/>
          </a:p>
        </p:txBody>
      </p:sp>
    </p:spTree>
    <p:extLst>
      <p:ext uri="{BB962C8B-B14F-4D97-AF65-F5344CB8AC3E}">
        <p14:creationId xmlns:p14="http://schemas.microsoft.com/office/powerpoint/2010/main" val="3525869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917575" y="744538"/>
            <a:ext cx="4964113" cy="3722687"/>
          </a:xfrm>
        </p:spPr>
      </p:sp>
      <p:sp>
        <p:nvSpPr>
          <p:cNvPr id="3" name="Segnaposto note 2"/>
          <p:cNvSpPr>
            <a:spLocks noGrp="1"/>
          </p:cNvSpPr>
          <p:nvPr>
            <p:ph type="body" idx="1"/>
          </p:nvPr>
        </p:nvSpPr>
        <p:spPr/>
        <p:txBody>
          <a:bodyPr/>
          <a:lstStyle/>
          <a:p>
            <a:r>
              <a:rPr lang="it-IT" dirty="0"/>
              <a:t>Effetti di rete che si dividono in diretti e indiretti</a:t>
            </a:r>
          </a:p>
          <a:p>
            <a:r>
              <a:rPr lang="it-IT" dirty="0"/>
              <a:t>Effetti diretti: i benefici che gli individui su un lato della piattaforma ottengono dall’uso della piattaforma aumentano direttamente con il numero di altri utenti sullo stesso lato della piattaforma. Esempio: </a:t>
            </a:r>
            <a:r>
              <a:rPr lang="it-IT" b="0" i="0" dirty="0">
                <a:solidFill>
                  <a:srgbClr val="374151"/>
                </a:solidFill>
                <a:effectLst/>
                <a:latin typeface="Söhne"/>
              </a:rPr>
              <a:t> in una piattaforma di social media, più amici o connessioni un utente ha sulla piattaforma, maggiore è il valore per quell'utente.</a:t>
            </a:r>
            <a:endParaRPr lang="it-IT" dirty="0"/>
          </a:p>
          <a:p>
            <a:r>
              <a:rPr lang="it-IT" dirty="0"/>
              <a:t>Effetti indiretti: implicano che gli utenti di un lato del mercato beneficiano indirettamente di un numero crescente dai utenti sul lato della loro piattaforma, in quanto questo aumento attira altri utenti sull’altro lato del mercato .Esempio:</a:t>
            </a:r>
            <a:r>
              <a:rPr lang="it-IT" b="0" i="0" dirty="0">
                <a:solidFill>
                  <a:srgbClr val="374151"/>
                </a:solidFill>
                <a:effectLst/>
                <a:latin typeface="Söhne"/>
              </a:rPr>
              <a:t> </a:t>
            </a:r>
            <a:r>
              <a:rPr lang="it-IT" b="0" i="0" dirty="0" err="1">
                <a:solidFill>
                  <a:srgbClr val="374151"/>
                </a:solidFill>
                <a:effectLst/>
                <a:latin typeface="Söhne"/>
              </a:rPr>
              <a:t>un'app</a:t>
            </a:r>
            <a:r>
              <a:rPr lang="it-IT" b="0" i="0" dirty="0">
                <a:solidFill>
                  <a:srgbClr val="374151"/>
                </a:solidFill>
                <a:effectLst/>
                <a:latin typeface="Söhne"/>
              </a:rPr>
              <a:t> di commercio elettronico, più venditori offrono i loro prodotti sulla piattaforma, maggiore sarà la scelta per gli acquirenti, aumentando così il valore complessivo della piattaforma per gli utenti.</a:t>
            </a:r>
            <a:endParaRPr lang="it-IT" dirty="0"/>
          </a:p>
        </p:txBody>
      </p:sp>
      <p:sp>
        <p:nvSpPr>
          <p:cNvPr id="4" name="Segnaposto numero diapositiva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Font typeface="Arial"/>
              <a:buNone/>
            </a:pPr>
            <a:fld id="{00000000-1234-1234-1234-123412341234}" type="slidenum">
              <a:rPr lang="en-US" sz="1200" b="0" i="0" u="none" strike="noStrike" cap="none" smtClean="0">
                <a:solidFill>
                  <a:srgbClr val="000000"/>
                </a:solidFill>
                <a:latin typeface="Arial"/>
                <a:ea typeface="Arial"/>
                <a:cs typeface="Arial"/>
                <a:sym typeface="Arial"/>
              </a:rPr>
              <a:t>7</a:t>
            </a:fld>
            <a:endParaRPr lang="en-US"/>
          </a:p>
        </p:txBody>
      </p:sp>
    </p:spTree>
    <p:extLst>
      <p:ext uri="{BB962C8B-B14F-4D97-AF65-F5344CB8AC3E}">
        <p14:creationId xmlns:p14="http://schemas.microsoft.com/office/powerpoint/2010/main" val="1949085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917575" y="744538"/>
            <a:ext cx="4964113" cy="3722687"/>
          </a:xfrm>
        </p:spPr>
      </p:sp>
      <p:sp>
        <p:nvSpPr>
          <p:cNvPr id="3" name="Segnaposto note 2"/>
          <p:cNvSpPr>
            <a:spLocks noGrp="1"/>
          </p:cNvSpPr>
          <p:nvPr>
            <p:ph type="body" idx="1"/>
          </p:nvPr>
        </p:nvSpPr>
        <p:spPr/>
        <p:txBody>
          <a:bodyPr/>
          <a:lstStyle/>
          <a:p>
            <a:r>
              <a:rPr lang="it-IT" b="0" i="0" dirty="0">
                <a:solidFill>
                  <a:srgbClr val="374151"/>
                </a:solidFill>
                <a:effectLst/>
                <a:latin typeface="Söhne"/>
              </a:rPr>
              <a:t>"L'obiettivo principale della portabilità dei dati è consentire agli utenti di spostarsi tra servizi online mantenendo il controllo sui propri dati, stimolando così un ambiente digitale più dinamico e </a:t>
            </a:r>
            <a:r>
              <a:rPr lang="it-IT" b="0" i="0" dirty="0" err="1">
                <a:solidFill>
                  <a:srgbClr val="374151"/>
                </a:solidFill>
                <a:effectLst/>
                <a:latin typeface="Söhne"/>
              </a:rPr>
              <a:t>concorrenziale."Un</a:t>
            </a:r>
            <a:r>
              <a:rPr lang="it-IT" b="0" i="0" dirty="0">
                <a:solidFill>
                  <a:srgbClr val="374151"/>
                </a:solidFill>
                <a:effectLst/>
                <a:latin typeface="Söhne"/>
              </a:rPr>
              <a:t> esempio pratico potrebbe essere la possibilità per un utente di trasferire il proprio archivio fotografico o cronologia di acquisti da un social network a un altro, senza difficoltà e in conformità con le normative sulla protezione dei dati."</a:t>
            </a:r>
            <a:endParaRPr lang="it-IT" dirty="0"/>
          </a:p>
        </p:txBody>
      </p:sp>
      <p:sp>
        <p:nvSpPr>
          <p:cNvPr id="4" name="Segnaposto numero diapositiva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Font typeface="Arial"/>
              <a:buNone/>
            </a:pPr>
            <a:fld id="{00000000-1234-1234-1234-123412341234}" type="slidenum">
              <a:rPr lang="en-US" sz="1200" b="0" i="0" u="none" strike="noStrike" cap="none" smtClean="0">
                <a:solidFill>
                  <a:srgbClr val="000000"/>
                </a:solidFill>
                <a:latin typeface="Arial"/>
                <a:ea typeface="Arial"/>
                <a:cs typeface="Arial"/>
                <a:sym typeface="Arial"/>
              </a:rPr>
              <a:t>8</a:t>
            </a:fld>
            <a:endParaRPr lang="en-US"/>
          </a:p>
        </p:txBody>
      </p:sp>
    </p:spTree>
    <p:extLst>
      <p:ext uri="{BB962C8B-B14F-4D97-AF65-F5344CB8AC3E}">
        <p14:creationId xmlns:p14="http://schemas.microsoft.com/office/powerpoint/2010/main" val="3039161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917575" y="744538"/>
            <a:ext cx="4964113" cy="3722687"/>
          </a:xfrm>
        </p:spPr>
      </p:sp>
      <p:sp>
        <p:nvSpPr>
          <p:cNvPr id="3" name="Segnaposto note 2"/>
          <p:cNvSpPr>
            <a:spLocks noGrp="1"/>
          </p:cNvSpPr>
          <p:nvPr>
            <p:ph type="body" idx="1"/>
          </p:nvPr>
        </p:nvSpPr>
        <p:spPr/>
        <p:txBody>
          <a:bodyPr/>
          <a:lstStyle/>
          <a:p>
            <a:pPr marL="139700" indent="0">
              <a:buNone/>
            </a:pPr>
            <a:endParaRPr lang="it-IT" dirty="0"/>
          </a:p>
        </p:txBody>
      </p:sp>
      <p:sp>
        <p:nvSpPr>
          <p:cNvPr id="4" name="Segnaposto numero diapositiva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Font typeface="Arial"/>
              <a:buNone/>
            </a:pPr>
            <a:fld id="{00000000-1234-1234-1234-123412341234}" type="slidenum">
              <a:rPr lang="en-US" sz="1200" b="0" i="0" u="none" strike="noStrike" cap="none" smtClean="0">
                <a:solidFill>
                  <a:srgbClr val="000000"/>
                </a:solidFill>
                <a:latin typeface="Arial"/>
                <a:ea typeface="Arial"/>
                <a:cs typeface="Arial"/>
                <a:sym typeface="Arial"/>
              </a:rPr>
              <a:t>9</a:t>
            </a:fld>
            <a:endParaRPr lang="en-US"/>
          </a:p>
        </p:txBody>
      </p:sp>
    </p:spTree>
    <p:extLst>
      <p:ext uri="{BB962C8B-B14F-4D97-AF65-F5344CB8AC3E}">
        <p14:creationId xmlns:p14="http://schemas.microsoft.com/office/powerpoint/2010/main" val="1286946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917575" y="744538"/>
            <a:ext cx="4964113" cy="3722687"/>
          </a:xfrm>
        </p:spPr>
      </p:sp>
      <p:sp>
        <p:nvSpPr>
          <p:cNvPr id="3" name="Segnaposto note 2"/>
          <p:cNvSpPr>
            <a:spLocks noGrp="1"/>
          </p:cNvSpPr>
          <p:nvPr>
            <p:ph type="body" idx="1"/>
          </p:nvPr>
        </p:nvSpPr>
        <p:spPr/>
        <p:txBody>
          <a:bodyPr/>
          <a:lstStyle/>
          <a:p>
            <a:pPr algn="l">
              <a:buFont typeface="+mj-lt"/>
              <a:buAutoNum type="arabicPeriod"/>
            </a:pPr>
            <a:r>
              <a:rPr lang="it-IT" sz="2000" b="1" i="0" dirty="0">
                <a:solidFill>
                  <a:srgbClr val="374151"/>
                </a:solidFill>
                <a:effectLst/>
                <a:latin typeface="Söhne"/>
              </a:rPr>
              <a:t>Facilitazione della Concorrenza:</a:t>
            </a:r>
            <a:endParaRPr lang="it-IT" sz="2000" b="0" i="0" dirty="0">
              <a:solidFill>
                <a:srgbClr val="374151"/>
              </a:solidFill>
              <a:effectLst/>
              <a:latin typeface="Söhne"/>
            </a:endParaRPr>
          </a:p>
          <a:p>
            <a:pPr marL="457200" lvl="1" indent="0" algn="l">
              <a:buNone/>
            </a:pPr>
            <a:r>
              <a:rPr lang="it-IT" sz="1800" b="0" i="0" dirty="0">
                <a:solidFill>
                  <a:srgbClr val="374151"/>
                </a:solidFill>
                <a:effectLst/>
                <a:latin typeface="Söhne"/>
              </a:rPr>
              <a:t>La portabilità dei dati può favorire un ambiente più competitivo, consentendo agli utenti di spostarsi più liberamente tra le piattaforme senza costi eccessivi.</a:t>
            </a:r>
          </a:p>
          <a:p>
            <a:pPr algn="l">
              <a:buFont typeface="+mj-lt"/>
              <a:buAutoNum type="arabicPeriod"/>
            </a:pPr>
            <a:r>
              <a:rPr lang="it-IT" sz="2000" b="1" i="0" dirty="0">
                <a:solidFill>
                  <a:srgbClr val="374151"/>
                </a:solidFill>
                <a:effectLst/>
                <a:latin typeface="Söhne"/>
              </a:rPr>
              <a:t>Incentivi all'Innovazione:</a:t>
            </a:r>
            <a:endParaRPr lang="it-IT" sz="2000" b="0" i="0" dirty="0">
              <a:solidFill>
                <a:srgbClr val="374151"/>
              </a:solidFill>
              <a:effectLst/>
              <a:latin typeface="Söhne"/>
            </a:endParaRPr>
          </a:p>
          <a:p>
            <a:pPr marL="457200" lvl="1" indent="0" algn="l">
              <a:buNone/>
            </a:pPr>
            <a:r>
              <a:rPr lang="it-IT" sz="1800" b="0" i="0" dirty="0">
                <a:solidFill>
                  <a:srgbClr val="374151"/>
                </a:solidFill>
                <a:effectLst/>
                <a:latin typeface="Söhne"/>
              </a:rPr>
              <a:t>La possibilità di portare dati può stimolare l'innovazione, poiché le piattaforme devono continuare a offrire servizi e funzionalità attraenti per mantenere la fedeltà degli utenti.</a:t>
            </a:r>
          </a:p>
          <a:p>
            <a:pPr algn="l">
              <a:buFont typeface="+mj-lt"/>
              <a:buAutoNum type="arabicPeriod"/>
            </a:pPr>
            <a:r>
              <a:rPr lang="it-IT" sz="2000" b="1" i="0" dirty="0">
                <a:solidFill>
                  <a:srgbClr val="374151"/>
                </a:solidFill>
                <a:effectLst/>
                <a:latin typeface="Söhne"/>
              </a:rPr>
              <a:t>Variazione nei Modelli di Business:</a:t>
            </a:r>
            <a:endParaRPr lang="it-IT" sz="2000" b="0" i="0" dirty="0">
              <a:solidFill>
                <a:srgbClr val="374151"/>
              </a:solidFill>
              <a:effectLst/>
              <a:latin typeface="Söhne"/>
            </a:endParaRPr>
          </a:p>
          <a:p>
            <a:pPr marL="457200" lvl="1" indent="0" algn="l">
              <a:buNone/>
            </a:pPr>
            <a:r>
              <a:rPr lang="it-IT" sz="1800" b="0" i="0" dirty="0">
                <a:solidFill>
                  <a:srgbClr val="374151"/>
                </a:solidFill>
                <a:effectLst/>
                <a:latin typeface="Söhne"/>
              </a:rPr>
              <a:t>Le piattaforme potrebbero essere spinte a esplorare nuovi modelli di business per differenziarsi e competere, contribuendo a un panorama digitale più dinamico.</a:t>
            </a:r>
          </a:p>
          <a:p>
            <a:pPr algn="l">
              <a:buFont typeface="+mj-lt"/>
              <a:buAutoNum type="arabicPeriod"/>
            </a:pPr>
            <a:r>
              <a:rPr lang="it-IT" sz="2000" b="1" i="0" dirty="0">
                <a:solidFill>
                  <a:srgbClr val="374151"/>
                </a:solidFill>
                <a:effectLst/>
                <a:latin typeface="Söhne"/>
              </a:rPr>
              <a:t>Equilibrio tra Concentrazione e Diversificazione:</a:t>
            </a:r>
            <a:endParaRPr lang="it-IT" sz="2000" b="0" i="0" dirty="0">
              <a:solidFill>
                <a:srgbClr val="374151"/>
              </a:solidFill>
              <a:effectLst/>
              <a:latin typeface="Söhne"/>
            </a:endParaRPr>
          </a:p>
          <a:p>
            <a:pPr marL="457200" lvl="1" indent="0" algn="l">
              <a:buNone/>
            </a:pPr>
            <a:r>
              <a:rPr lang="it-IT" sz="1800" b="0" i="0" dirty="0">
                <a:solidFill>
                  <a:srgbClr val="374151"/>
                </a:solidFill>
                <a:effectLst/>
                <a:latin typeface="Söhne"/>
              </a:rPr>
              <a:t>La portabilità dei dati può influenzare l'equilibrio tra concentrazione e diversificazione, dando alle piattaforme flessibilità nella definizione della propria strategia competitiva.</a:t>
            </a:r>
          </a:p>
          <a:p>
            <a:endParaRPr lang="it-IT" dirty="0"/>
          </a:p>
        </p:txBody>
      </p:sp>
      <p:sp>
        <p:nvSpPr>
          <p:cNvPr id="4" name="Segnaposto numero diapositiva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Font typeface="Arial"/>
              <a:buNone/>
            </a:pPr>
            <a:fld id="{00000000-1234-1234-1234-123412341234}" type="slidenum">
              <a:rPr lang="en-US" sz="1200" b="0" i="0" u="none" strike="noStrike" cap="none" smtClean="0">
                <a:solidFill>
                  <a:srgbClr val="000000"/>
                </a:solidFill>
                <a:latin typeface="Arial"/>
                <a:ea typeface="Arial"/>
                <a:cs typeface="Arial"/>
                <a:sym typeface="Arial"/>
              </a:rPr>
              <a:t>10</a:t>
            </a:fld>
            <a:endParaRPr lang="en-US"/>
          </a:p>
        </p:txBody>
      </p:sp>
    </p:spTree>
    <p:extLst>
      <p:ext uri="{BB962C8B-B14F-4D97-AF65-F5344CB8AC3E}">
        <p14:creationId xmlns:p14="http://schemas.microsoft.com/office/powerpoint/2010/main" val="1654144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917575" y="744538"/>
            <a:ext cx="4964113" cy="3722687"/>
          </a:xfrm>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Font typeface="Arial"/>
              <a:buNone/>
            </a:pPr>
            <a:fld id="{00000000-1234-1234-1234-123412341234}" type="slidenum">
              <a:rPr lang="en-US" sz="1200" b="0" i="0" u="none" strike="noStrike" cap="none" smtClean="0">
                <a:solidFill>
                  <a:srgbClr val="000000"/>
                </a:solidFill>
                <a:latin typeface="Arial"/>
                <a:ea typeface="Arial"/>
                <a:cs typeface="Arial"/>
                <a:sym typeface="Arial"/>
              </a:rPr>
              <a:t>11</a:t>
            </a:fld>
            <a:endParaRPr lang="en-US"/>
          </a:p>
        </p:txBody>
      </p:sp>
    </p:spTree>
    <p:extLst>
      <p:ext uri="{BB962C8B-B14F-4D97-AF65-F5344CB8AC3E}">
        <p14:creationId xmlns:p14="http://schemas.microsoft.com/office/powerpoint/2010/main" val="1596059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t" anchorCtr="0">
            <a:noAutofit/>
          </a:bodyPr>
          <a:lstStyle>
            <a:lvl1pPr marL="0" marR="0" lvl="0" indent="-88900" algn="ctr" rtl="0">
              <a:spcBef>
                <a:spcPts val="0"/>
              </a:spcBef>
              <a:spcAft>
                <a:spcPts val="0"/>
              </a:spcAft>
              <a:buSzPts val="1400"/>
              <a:buChar char="●"/>
              <a:defRPr sz="4400" b="0" i="0" u="none" strike="noStrike" cap="none">
                <a:solidFill>
                  <a:schemeClr val="dk2"/>
                </a:solidFill>
                <a:latin typeface="Arial"/>
                <a:ea typeface="Arial"/>
                <a:cs typeface="Arial"/>
                <a:sym typeface="Arial"/>
              </a:defRPr>
            </a:lvl1pPr>
            <a:lvl2pPr marL="0" marR="0" lvl="1" indent="-88900" algn="ctr" rtl="0">
              <a:spcBef>
                <a:spcPts val="0"/>
              </a:spcBef>
              <a:spcAft>
                <a:spcPts val="0"/>
              </a:spcAft>
              <a:buSzPts val="1400"/>
              <a:buChar char="○"/>
              <a:defRPr sz="4400" b="0" i="0" u="none" strike="noStrike" cap="none">
                <a:solidFill>
                  <a:schemeClr val="dk2"/>
                </a:solidFill>
                <a:latin typeface="Arial"/>
                <a:ea typeface="Arial"/>
                <a:cs typeface="Arial"/>
                <a:sym typeface="Arial"/>
              </a:defRPr>
            </a:lvl2pPr>
            <a:lvl3pPr marL="0" marR="0" lvl="2" indent="-88900" algn="ctr" rtl="0">
              <a:spcBef>
                <a:spcPts val="0"/>
              </a:spcBef>
              <a:spcAft>
                <a:spcPts val="0"/>
              </a:spcAft>
              <a:buSzPts val="1400"/>
              <a:buChar char="■"/>
              <a:defRPr sz="4400" b="0" i="0" u="none" strike="noStrike" cap="none">
                <a:solidFill>
                  <a:schemeClr val="dk2"/>
                </a:solidFill>
                <a:latin typeface="Arial"/>
                <a:ea typeface="Arial"/>
                <a:cs typeface="Arial"/>
                <a:sym typeface="Arial"/>
              </a:defRPr>
            </a:lvl3pPr>
            <a:lvl4pPr marL="0" marR="0" lvl="3" indent="-88900" algn="ctr" rtl="0">
              <a:spcBef>
                <a:spcPts val="0"/>
              </a:spcBef>
              <a:spcAft>
                <a:spcPts val="0"/>
              </a:spcAft>
              <a:buSzPts val="1400"/>
              <a:buChar char="●"/>
              <a:defRPr sz="4400" b="0" i="0" u="none" strike="noStrike" cap="none">
                <a:solidFill>
                  <a:schemeClr val="dk2"/>
                </a:solidFill>
                <a:latin typeface="Arial"/>
                <a:ea typeface="Arial"/>
                <a:cs typeface="Arial"/>
                <a:sym typeface="Arial"/>
              </a:defRPr>
            </a:lvl4pPr>
            <a:lvl5pPr marL="0" marR="0" lvl="4" indent="-88900" algn="ctr" rtl="0">
              <a:spcBef>
                <a:spcPts val="0"/>
              </a:spcBef>
              <a:spcAft>
                <a:spcPts val="0"/>
              </a:spcAft>
              <a:buSzPts val="1400"/>
              <a:buChar char="○"/>
              <a:defRPr sz="4400" b="0" i="0" u="none" strike="noStrike" cap="none">
                <a:solidFill>
                  <a:schemeClr val="dk2"/>
                </a:solidFill>
                <a:latin typeface="Arial"/>
                <a:ea typeface="Arial"/>
                <a:cs typeface="Arial"/>
                <a:sym typeface="Arial"/>
              </a:defRPr>
            </a:lvl5pPr>
            <a:lvl6pPr marL="457200" marR="0" lvl="5" indent="-88900" algn="ctr" rtl="0">
              <a:spcBef>
                <a:spcPts val="0"/>
              </a:spcBef>
              <a:spcAft>
                <a:spcPts val="0"/>
              </a:spcAft>
              <a:buSzPts val="1400"/>
              <a:buChar char="■"/>
              <a:defRPr sz="4400" b="0" i="0" u="none" strike="noStrike" cap="none">
                <a:solidFill>
                  <a:schemeClr val="dk2"/>
                </a:solidFill>
                <a:latin typeface="Arial"/>
                <a:ea typeface="Arial"/>
                <a:cs typeface="Arial"/>
                <a:sym typeface="Arial"/>
              </a:defRPr>
            </a:lvl6pPr>
            <a:lvl7pPr marL="914400" marR="0" lvl="6" indent="-88900" algn="ctr" rtl="0">
              <a:spcBef>
                <a:spcPts val="0"/>
              </a:spcBef>
              <a:spcAft>
                <a:spcPts val="0"/>
              </a:spcAft>
              <a:buSzPts val="1400"/>
              <a:buChar char="●"/>
              <a:defRPr sz="4400" b="0" i="0" u="none" strike="noStrike" cap="none">
                <a:solidFill>
                  <a:schemeClr val="dk2"/>
                </a:solidFill>
                <a:latin typeface="Arial"/>
                <a:ea typeface="Arial"/>
                <a:cs typeface="Arial"/>
                <a:sym typeface="Arial"/>
              </a:defRPr>
            </a:lvl7pPr>
            <a:lvl8pPr marL="1371600" marR="0" lvl="7" indent="-88900" algn="ctr" rtl="0">
              <a:spcBef>
                <a:spcPts val="0"/>
              </a:spcBef>
              <a:spcAft>
                <a:spcPts val="0"/>
              </a:spcAft>
              <a:buSzPts val="1400"/>
              <a:buChar char="○"/>
              <a:defRPr sz="4400" b="0" i="0" u="none" strike="noStrike" cap="none">
                <a:solidFill>
                  <a:schemeClr val="dk2"/>
                </a:solidFill>
                <a:latin typeface="Arial"/>
                <a:ea typeface="Arial"/>
                <a:cs typeface="Arial"/>
                <a:sym typeface="Arial"/>
              </a:defRPr>
            </a:lvl8pPr>
            <a:lvl9pPr marL="1828800" marR="0" lvl="8" indent="-88900" algn="ctr" rtl="0">
              <a:spcBef>
                <a:spcPts val="0"/>
              </a:spcBef>
              <a:spcAft>
                <a:spcPts val="0"/>
              </a:spcAft>
              <a:buSzPts val="1400"/>
              <a:buChar char="■"/>
              <a:defRPr sz="4400" b="0" i="0" u="none" strike="noStrike" cap="none">
                <a:solidFill>
                  <a:schemeClr val="dk2"/>
                </a:solidFill>
                <a:latin typeface="Arial"/>
                <a:ea typeface="Arial"/>
                <a:cs typeface="Arial"/>
                <a:sym typeface="Arial"/>
              </a:defRPr>
            </a:lvl9pPr>
          </a:lstStyle>
          <a:p>
            <a:endParaRPr/>
          </a:p>
        </p:txBody>
      </p:sp>
      <p:sp>
        <p:nvSpPr>
          <p:cNvPr id="15" name="Google Shape;15;p2"/>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noAutofit/>
          </a:bodyPr>
          <a:lstStyle>
            <a:lvl1pPr marL="0" marR="0" lvl="0" indent="0" algn="ctr" rtl="0">
              <a:spcBef>
                <a:spcPts val="640"/>
              </a:spcBef>
              <a:spcAft>
                <a:spcPts val="0"/>
              </a:spcAft>
              <a:buClr>
                <a:schemeClr val="dk1"/>
              </a:buClr>
              <a:buSzPts val="1400"/>
              <a:buFont typeface="Arial"/>
              <a:buNone/>
              <a:defRPr sz="3200" b="0" i="0" u="none" strike="noStrike" cap="none">
                <a:solidFill>
                  <a:schemeClr val="dk1"/>
                </a:solidFill>
                <a:latin typeface="Arial"/>
                <a:ea typeface="Arial"/>
                <a:cs typeface="Arial"/>
                <a:sym typeface="Arial"/>
              </a:defRPr>
            </a:lvl1pPr>
            <a:lvl2pPr marL="457200" marR="0" lvl="1" indent="0" algn="ctr" rtl="0">
              <a:spcBef>
                <a:spcPts val="56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2pPr>
            <a:lvl3pPr marL="914400" marR="0" lvl="2" indent="0" algn="ctr" rtl="0">
              <a:spcBef>
                <a:spcPts val="48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3pPr>
            <a:lvl4pPr marL="1371600" marR="0" lvl="3" indent="0" algn="ctr"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4pPr>
            <a:lvl5pPr marL="1828800" marR="0" lvl="4" indent="0" algn="ctr"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5pPr>
            <a:lvl6pPr marL="2286000" marR="0" lvl="5" indent="0" algn="ctr"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6pPr>
            <a:lvl7pPr marL="2743200" marR="0" lvl="6" indent="0" algn="ctr"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7pPr>
            <a:lvl8pPr marL="3200400" marR="0" lvl="7" indent="0" algn="ctr"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8pPr>
            <a:lvl9pPr marL="3657600" marR="0" lvl="8" indent="0" algn="ctr"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457200" y="44624"/>
            <a:ext cx="8229600" cy="648072"/>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000">
                <a:latin typeface="Arial"/>
                <a:ea typeface="Arial"/>
                <a:cs typeface="Arial"/>
                <a:sym typeface="Arial"/>
              </a:defRPr>
            </a:lvl1pPr>
            <a:lvl2pPr lvl="1" algn="ctr" rtl="0">
              <a:spcBef>
                <a:spcPts val="0"/>
              </a:spcBef>
              <a:spcAft>
                <a:spcPts val="0"/>
              </a:spcAft>
              <a:buSzPts val="1400"/>
              <a:buChar char="○"/>
              <a:defRPr sz="4400">
                <a:solidFill>
                  <a:schemeClr val="dk2"/>
                </a:solidFill>
                <a:latin typeface="Arial"/>
                <a:ea typeface="Arial"/>
                <a:cs typeface="Arial"/>
                <a:sym typeface="Arial"/>
              </a:defRPr>
            </a:lvl2pPr>
            <a:lvl3pPr lvl="2" algn="ctr" rtl="0">
              <a:spcBef>
                <a:spcPts val="0"/>
              </a:spcBef>
              <a:spcAft>
                <a:spcPts val="0"/>
              </a:spcAft>
              <a:buSzPts val="1400"/>
              <a:buChar char="■"/>
              <a:defRPr sz="4400">
                <a:solidFill>
                  <a:schemeClr val="dk2"/>
                </a:solidFill>
                <a:latin typeface="Arial"/>
                <a:ea typeface="Arial"/>
                <a:cs typeface="Arial"/>
                <a:sym typeface="Arial"/>
              </a:defRPr>
            </a:lvl3pPr>
            <a:lvl4pPr lvl="3" algn="ctr" rtl="0">
              <a:spcBef>
                <a:spcPts val="0"/>
              </a:spcBef>
              <a:spcAft>
                <a:spcPts val="0"/>
              </a:spcAft>
              <a:buSzPts val="1400"/>
              <a:buChar char="●"/>
              <a:defRPr sz="4400">
                <a:solidFill>
                  <a:schemeClr val="dk2"/>
                </a:solidFill>
                <a:latin typeface="Arial"/>
                <a:ea typeface="Arial"/>
                <a:cs typeface="Arial"/>
                <a:sym typeface="Arial"/>
              </a:defRPr>
            </a:lvl4pPr>
            <a:lvl5pPr lvl="4" algn="ctr" rtl="0">
              <a:spcBef>
                <a:spcPts val="0"/>
              </a:spcBef>
              <a:spcAft>
                <a:spcPts val="0"/>
              </a:spcAft>
              <a:buSzPts val="1400"/>
              <a:buChar char="○"/>
              <a:defRPr sz="4400">
                <a:solidFill>
                  <a:schemeClr val="dk2"/>
                </a:solidFill>
                <a:latin typeface="Arial"/>
                <a:ea typeface="Arial"/>
                <a:cs typeface="Arial"/>
                <a:sym typeface="Arial"/>
              </a:defRPr>
            </a:lvl5pPr>
            <a:lvl6pPr lvl="5" algn="ctr" rtl="0">
              <a:spcBef>
                <a:spcPts val="0"/>
              </a:spcBef>
              <a:spcAft>
                <a:spcPts val="0"/>
              </a:spcAft>
              <a:buSzPts val="1400"/>
              <a:buChar char="■"/>
              <a:defRPr sz="4400">
                <a:solidFill>
                  <a:schemeClr val="dk2"/>
                </a:solidFill>
                <a:latin typeface="Arial"/>
                <a:ea typeface="Arial"/>
                <a:cs typeface="Arial"/>
                <a:sym typeface="Arial"/>
              </a:defRPr>
            </a:lvl6pPr>
            <a:lvl7pPr lvl="6" algn="ctr" rtl="0">
              <a:spcBef>
                <a:spcPts val="0"/>
              </a:spcBef>
              <a:spcAft>
                <a:spcPts val="0"/>
              </a:spcAft>
              <a:buSzPts val="1400"/>
              <a:buChar char="●"/>
              <a:defRPr sz="4400">
                <a:solidFill>
                  <a:schemeClr val="dk2"/>
                </a:solidFill>
                <a:latin typeface="Arial"/>
                <a:ea typeface="Arial"/>
                <a:cs typeface="Arial"/>
                <a:sym typeface="Arial"/>
              </a:defRPr>
            </a:lvl7pPr>
            <a:lvl8pPr lvl="7" algn="ctr" rtl="0">
              <a:spcBef>
                <a:spcPts val="0"/>
              </a:spcBef>
              <a:spcAft>
                <a:spcPts val="0"/>
              </a:spcAft>
              <a:buSzPts val="1400"/>
              <a:buChar char="○"/>
              <a:defRPr sz="4400">
                <a:solidFill>
                  <a:schemeClr val="dk2"/>
                </a:solidFill>
                <a:latin typeface="Arial"/>
                <a:ea typeface="Arial"/>
                <a:cs typeface="Arial"/>
                <a:sym typeface="Arial"/>
              </a:defRPr>
            </a:lvl8pPr>
            <a:lvl9pPr lvl="8" algn="ctr" rtl="0">
              <a:spcBef>
                <a:spcPts val="0"/>
              </a:spcBef>
              <a:spcAft>
                <a:spcPts val="0"/>
              </a:spcAft>
              <a:buSzPts val="1400"/>
              <a:buChar char="■"/>
              <a:defRPr sz="4400">
                <a:solidFill>
                  <a:schemeClr val="dk2"/>
                </a:solidFill>
                <a:latin typeface="Arial"/>
                <a:ea typeface="Arial"/>
                <a:cs typeface="Arial"/>
                <a:sym typeface="Arial"/>
              </a:defRPr>
            </a:lvl9pPr>
          </a:lstStyle>
          <a:p>
            <a:endParaRPr/>
          </a:p>
        </p:txBody>
      </p:sp>
      <p:sp>
        <p:nvSpPr>
          <p:cNvPr id="18" name="Google Shape;18;p3"/>
          <p:cNvSpPr txBox="1">
            <a:spLocks noGrp="1"/>
          </p:cNvSpPr>
          <p:nvPr>
            <p:ph type="body" idx="1"/>
          </p:nvPr>
        </p:nvSpPr>
        <p:spPr>
          <a:xfrm>
            <a:off x="457200" y="980728"/>
            <a:ext cx="8229600" cy="5145435"/>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SzPts val="1400"/>
              <a:buFont typeface="Noto Sans Symbols"/>
              <a:buChar char="▪"/>
              <a:defRPr sz="2800">
                <a:latin typeface="Arial"/>
                <a:ea typeface="Arial"/>
                <a:cs typeface="Arial"/>
                <a:sym typeface="Arial"/>
              </a:defRPr>
            </a:lvl1pPr>
            <a:lvl2pPr marL="914400" lvl="1" indent="-317500" rtl="0">
              <a:spcBef>
                <a:spcPts val="0"/>
              </a:spcBef>
              <a:spcAft>
                <a:spcPts val="0"/>
              </a:spcAft>
              <a:buSzPts val="1400"/>
              <a:buFont typeface="Noto Sans Symbols"/>
              <a:buChar char="▪"/>
              <a:defRPr sz="2400">
                <a:latin typeface="Arial"/>
                <a:ea typeface="Arial"/>
                <a:cs typeface="Arial"/>
                <a:sym typeface="Arial"/>
              </a:defRPr>
            </a:lvl2pPr>
            <a:lvl3pPr marL="1371600" lvl="2" indent="-317500" rtl="0">
              <a:spcBef>
                <a:spcPts val="0"/>
              </a:spcBef>
              <a:spcAft>
                <a:spcPts val="0"/>
              </a:spcAft>
              <a:buSzPts val="1400"/>
              <a:buFont typeface="Noto Sans Symbols"/>
              <a:buChar char="▪"/>
              <a:defRPr sz="2000">
                <a:latin typeface="Arial"/>
                <a:ea typeface="Arial"/>
                <a:cs typeface="Arial"/>
                <a:sym typeface="Arial"/>
              </a:defRPr>
            </a:lvl3pPr>
            <a:lvl4pPr marL="1828800" lvl="3" indent="-317500" rtl="0">
              <a:spcBef>
                <a:spcPts val="0"/>
              </a:spcBef>
              <a:spcAft>
                <a:spcPts val="0"/>
              </a:spcAft>
              <a:buSzPts val="1400"/>
              <a:buFont typeface="Noto Sans Symbols"/>
              <a:buChar char="▪"/>
              <a:defRPr sz="1800">
                <a:latin typeface="Arial"/>
                <a:ea typeface="Arial"/>
                <a:cs typeface="Arial"/>
                <a:sym typeface="Arial"/>
              </a:defRPr>
            </a:lvl4pPr>
            <a:lvl5pPr marL="2286000" lvl="4" indent="-317500" rtl="0">
              <a:spcBef>
                <a:spcPts val="0"/>
              </a:spcBef>
              <a:spcAft>
                <a:spcPts val="0"/>
              </a:spcAft>
              <a:buSzPts val="1400"/>
              <a:buFont typeface="Noto Sans Symbols"/>
              <a:buChar char="▪"/>
              <a:defRPr sz="1800">
                <a:latin typeface="Arial"/>
                <a:ea typeface="Arial"/>
                <a:cs typeface="Arial"/>
                <a:sym typeface="Arial"/>
              </a:defRPr>
            </a:lvl5pPr>
            <a:lvl6pPr marL="2743200" lvl="5" indent="-317500" rtl="0">
              <a:spcBef>
                <a:spcPts val="0"/>
              </a:spcBef>
              <a:spcAft>
                <a:spcPts val="0"/>
              </a:spcAft>
              <a:buSzPts val="1400"/>
              <a:buChar char="■"/>
              <a:defRPr sz="2000">
                <a:solidFill>
                  <a:schemeClr val="dk1"/>
                </a:solidFill>
                <a:latin typeface="Arial"/>
                <a:ea typeface="Arial"/>
                <a:cs typeface="Arial"/>
                <a:sym typeface="Arial"/>
              </a:defRPr>
            </a:lvl6pPr>
            <a:lvl7pPr marL="3200400" lvl="6" indent="-317500" rtl="0">
              <a:spcBef>
                <a:spcPts val="0"/>
              </a:spcBef>
              <a:spcAft>
                <a:spcPts val="0"/>
              </a:spcAft>
              <a:buSzPts val="1400"/>
              <a:buChar char="●"/>
              <a:defRPr sz="2000">
                <a:solidFill>
                  <a:schemeClr val="dk1"/>
                </a:solidFill>
                <a:latin typeface="Arial"/>
                <a:ea typeface="Arial"/>
                <a:cs typeface="Arial"/>
                <a:sym typeface="Arial"/>
              </a:defRPr>
            </a:lvl7pPr>
            <a:lvl8pPr marL="3657600" lvl="7" indent="-317500" rtl="0">
              <a:spcBef>
                <a:spcPts val="0"/>
              </a:spcBef>
              <a:spcAft>
                <a:spcPts val="0"/>
              </a:spcAft>
              <a:buSzPts val="1400"/>
              <a:buChar char="○"/>
              <a:defRPr sz="2000">
                <a:solidFill>
                  <a:schemeClr val="dk1"/>
                </a:solidFill>
                <a:latin typeface="Arial"/>
                <a:ea typeface="Arial"/>
                <a:cs typeface="Arial"/>
                <a:sym typeface="Arial"/>
              </a:defRPr>
            </a:lvl8pPr>
            <a:lvl9pPr marL="4114800" lvl="8" indent="-317500" rtl="0">
              <a:spcBef>
                <a:spcPts val="0"/>
              </a:spcBef>
              <a:spcAft>
                <a:spcPts val="0"/>
              </a:spcAft>
              <a:buSzPts val="1400"/>
              <a:buChar char="■"/>
              <a:defRPr sz="200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457200" y="44624"/>
            <a:ext cx="8229600" cy="648072"/>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000">
                <a:latin typeface="Arial"/>
                <a:ea typeface="Arial"/>
                <a:cs typeface="Arial"/>
                <a:sym typeface="Arial"/>
              </a:defRPr>
            </a:lvl1pPr>
            <a:lvl2pPr lvl="1" rtl="0">
              <a:spcBef>
                <a:spcPts val="0"/>
              </a:spcBef>
              <a:spcAft>
                <a:spcPts val="0"/>
              </a:spcAft>
              <a:buSzPts val="1400"/>
              <a:buChar char="○"/>
              <a:defRPr sz="4400">
                <a:solidFill>
                  <a:schemeClr val="dk2"/>
                </a:solidFill>
                <a:latin typeface="Arial"/>
                <a:ea typeface="Arial"/>
                <a:cs typeface="Arial"/>
                <a:sym typeface="Arial"/>
              </a:defRPr>
            </a:lvl2pPr>
            <a:lvl3pPr lvl="2" rtl="0">
              <a:spcBef>
                <a:spcPts val="0"/>
              </a:spcBef>
              <a:spcAft>
                <a:spcPts val="0"/>
              </a:spcAft>
              <a:buSzPts val="1400"/>
              <a:buChar char="■"/>
              <a:defRPr sz="4400">
                <a:solidFill>
                  <a:schemeClr val="dk2"/>
                </a:solidFill>
                <a:latin typeface="Arial"/>
                <a:ea typeface="Arial"/>
                <a:cs typeface="Arial"/>
                <a:sym typeface="Arial"/>
              </a:defRPr>
            </a:lvl3pPr>
            <a:lvl4pPr lvl="3" rtl="0">
              <a:spcBef>
                <a:spcPts val="0"/>
              </a:spcBef>
              <a:spcAft>
                <a:spcPts val="0"/>
              </a:spcAft>
              <a:buSzPts val="1400"/>
              <a:buChar char="●"/>
              <a:defRPr sz="4400">
                <a:solidFill>
                  <a:schemeClr val="dk2"/>
                </a:solidFill>
                <a:latin typeface="Arial"/>
                <a:ea typeface="Arial"/>
                <a:cs typeface="Arial"/>
                <a:sym typeface="Arial"/>
              </a:defRPr>
            </a:lvl4pPr>
            <a:lvl5pPr lvl="4" rtl="0">
              <a:spcBef>
                <a:spcPts val="0"/>
              </a:spcBef>
              <a:spcAft>
                <a:spcPts val="0"/>
              </a:spcAft>
              <a:buSzPts val="1400"/>
              <a:buChar char="○"/>
              <a:defRPr sz="4400">
                <a:solidFill>
                  <a:schemeClr val="dk2"/>
                </a:solidFill>
                <a:latin typeface="Arial"/>
                <a:ea typeface="Arial"/>
                <a:cs typeface="Arial"/>
                <a:sym typeface="Arial"/>
              </a:defRPr>
            </a:lvl5pPr>
            <a:lvl6pPr lvl="5" rtl="0">
              <a:spcBef>
                <a:spcPts val="0"/>
              </a:spcBef>
              <a:spcAft>
                <a:spcPts val="0"/>
              </a:spcAft>
              <a:buSzPts val="1400"/>
              <a:buChar char="■"/>
              <a:defRPr sz="4400">
                <a:solidFill>
                  <a:schemeClr val="dk2"/>
                </a:solidFill>
                <a:latin typeface="Arial"/>
                <a:ea typeface="Arial"/>
                <a:cs typeface="Arial"/>
                <a:sym typeface="Arial"/>
              </a:defRPr>
            </a:lvl6pPr>
            <a:lvl7pPr lvl="6" rtl="0">
              <a:spcBef>
                <a:spcPts val="0"/>
              </a:spcBef>
              <a:spcAft>
                <a:spcPts val="0"/>
              </a:spcAft>
              <a:buSzPts val="1400"/>
              <a:buChar char="●"/>
              <a:defRPr sz="4400">
                <a:solidFill>
                  <a:schemeClr val="dk2"/>
                </a:solidFill>
                <a:latin typeface="Arial"/>
                <a:ea typeface="Arial"/>
                <a:cs typeface="Arial"/>
                <a:sym typeface="Arial"/>
              </a:defRPr>
            </a:lvl7pPr>
            <a:lvl8pPr lvl="7" rtl="0">
              <a:spcBef>
                <a:spcPts val="0"/>
              </a:spcBef>
              <a:spcAft>
                <a:spcPts val="0"/>
              </a:spcAft>
              <a:buSzPts val="1400"/>
              <a:buChar char="○"/>
              <a:defRPr sz="4400">
                <a:solidFill>
                  <a:schemeClr val="dk2"/>
                </a:solidFill>
                <a:latin typeface="Arial"/>
                <a:ea typeface="Arial"/>
                <a:cs typeface="Arial"/>
                <a:sym typeface="Arial"/>
              </a:defRPr>
            </a:lvl8pPr>
            <a:lvl9pPr lvl="8" rtl="0">
              <a:spcBef>
                <a:spcPts val="0"/>
              </a:spcBef>
              <a:spcAft>
                <a:spcPts val="0"/>
              </a:spcAft>
              <a:buSzPts val="1400"/>
              <a:buChar char="■"/>
              <a:defRPr sz="4400">
                <a:solidFill>
                  <a:schemeClr val="dk2"/>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6"/>
        <p:cNvGrpSpPr/>
        <p:nvPr/>
      </p:nvGrpSpPr>
      <p:grpSpPr>
        <a:xfrm>
          <a:off x="0" y="0"/>
          <a:ext cx="0" cy="0"/>
          <a:chOff x="0" y="0"/>
          <a:chExt cx="0" cy="0"/>
        </a:xfrm>
      </p:grpSpPr>
      <p:sp>
        <p:nvSpPr>
          <p:cNvPr id="27" name="Google Shape;27;p7"/>
          <p:cNvSpPr txBox="1">
            <a:spLocks noGrp="1"/>
          </p:cNvSpPr>
          <p:nvPr>
            <p:ph type="body" idx="1"/>
          </p:nvPr>
        </p:nvSpPr>
        <p:spPr>
          <a:xfrm>
            <a:off x="457200" y="1567333"/>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2800">
                <a:latin typeface="Arial"/>
                <a:ea typeface="Arial"/>
                <a:cs typeface="Arial"/>
                <a:sym typeface="Arial"/>
              </a:defRPr>
            </a:lvl1pPr>
            <a:lvl2pPr marL="914400" lvl="1" indent="-317500" rtl="0">
              <a:spcBef>
                <a:spcPts val="0"/>
              </a:spcBef>
              <a:spcAft>
                <a:spcPts val="0"/>
              </a:spcAft>
              <a:buSzPts val="1400"/>
              <a:buChar char="○"/>
              <a:defRPr sz="2400">
                <a:latin typeface="Arial"/>
                <a:ea typeface="Arial"/>
                <a:cs typeface="Arial"/>
                <a:sym typeface="Arial"/>
              </a:defRPr>
            </a:lvl2pPr>
            <a:lvl3pPr marL="1371600" lvl="2" indent="-317500" rtl="0">
              <a:spcBef>
                <a:spcPts val="0"/>
              </a:spcBef>
              <a:spcAft>
                <a:spcPts val="0"/>
              </a:spcAft>
              <a:buSzPts val="1400"/>
              <a:buChar char="■"/>
              <a:defRPr sz="2000">
                <a:latin typeface="Arial"/>
                <a:ea typeface="Arial"/>
                <a:cs typeface="Arial"/>
                <a:sym typeface="Arial"/>
              </a:defRPr>
            </a:lvl3pPr>
            <a:lvl4pPr marL="1828800" lvl="3" indent="-317500" rtl="0">
              <a:spcBef>
                <a:spcPts val="0"/>
              </a:spcBef>
              <a:spcAft>
                <a:spcPts val="0"/>
              </a:spcAft>
              <a:buSzPts val="1400"/>
              <a:buChar char="●"/>
              <a:defRPr sz="1800">
                <a:latin typeface="Arial"/>
                <a:ea typeface="Arial"/>
                <a:cs typeface="Arial"/>
                <a:sym typeface="Arial"/>
              </a:defRPr>
            </a:lvl4pPr>
            <a:lvl5pPr marL="2286000" lvl="4" indent="-317500" rtl="0">
              <a:spcBef>
                <a:spcPts val="0"/>
              </a:spcBef>
              <a:spcAft>
                <a:spcPts val="0"/>
              </a:spcAft>
              <a:buSzPts val="1400"/>
              <a:buChar char="○"/>
              <a:defRPr sz="1800">
                <a:latin typeface="Arial"/>
                <a:ea typeface="Arial"/>
                <a:cs typeface="Arial"/>
                <a:sym typeface="Arial"/>
              </a:defRPr>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a:endParaRPr/>
          </a:p>
        </p:txBody>
      </p:sp>
      <p:sp>
        <p:nvSpPr>
          <p:cNvPr id="28" name="Google Shape;28;p7"/>
          <p:cNvSpPr txBox="1">
            <a:spLocks noGrp="1"/>
          </p:cNvSpPr>
          <p:nvPr>
            <p:ph type="body" idx="2"/>
          </p:nvPr>
        </p:nvSpPr>
        <p:spPr>
          <a:xfrm>
            <a:off x="4648200" y="1567333"/>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2800">
                <a:latin typeface="Arial"/>
                <a:ea typeface="Arial"/>
                <a:cs typeface="Arial"/>
                <a:sym typeface="Arial"/>
              </a:defRPr>
            </a:lvl1pPr>
            <a:lvl2pPr marL="914400" lvl="1" indent="-317500" rtl="0">
              <a:spcBef>
                <a:spcPts val="0"/>
              </a:spcBef>
              <a:spcAft>
                <a:spcPts val="0"/>
              </a:spcAft>
              <a:buSzPts val="1400"/>
              <a:buChar char="○"/>
              <a:defRPr sz="2400">
                <a:latin typeface="Arial"/>
                <a:ea typeface="Arial"/>
                <a:cs typeface="Arial"/>
                <a:sym typeface="Arial"/>
              </a:defRPr>
            </a:lvl2pPr>
            <a:lvl3pPr marL="1371600" lvl="2" indent="-317500" rtl="0">
              <a:spcBef>
                <a:spcPts val="0"/>
              </a:spcBef>
              <a:spcAft>
                <a:spcPts val="0"/>
              </a:spcAft>
              <a:buSzPts val="1400"/>
              <a:buChar char="■"/>
              <a:defRPr sz="2000">
                <a:latin typeface="Arial"/>
                <a:ea typeface="Arial"/>
                <a:cs typeface="Arial"/>
                <a:sym typeface="Arial"/>
              </a:defRPr>
            </a:lvl3pPr>
            <a:lvl4pPr marL="1828800" lvl="3" indent="-317500" rtl="0">
              <a:spcBef>
                <a:spcPts val="0"/>
              </a:spcBef>
              <a:spcAft>
                <a:spcPts val="0"/>
              </a:spcAft>
              <a:buSzPts val="1400"/>
              <a:buChar char="●"/>
              <a:defRPr sz="1800">
                <a:latin typeface="Arial"/>
                <a:ea typeface="Arial"/>
                <a:cs typeface="Arial"/>
                <a:sym typeface="Arial"/>
              </a:defRPr>
            </a:lvl4pPr>
            <a:lvl5pPr marL="2286000" lvl="4" indent="-317500" rtl="0">
              <a:spcBef>
                <a:spcPts val="0"/>
              </a:spcBef>
              <a:spcAft>
                <a:spcPts val="0"/>
              </a:spcAft>
              <a:buSzPts val="1400"/>
              <a:buChar char="○"/>
              <a:defRPr sz="1800">
                <a:latin typeface="Arial"/>
                <a:ea typeface="Arial"/>
                <a:cs typeface="Arial"/>
                <a:sym typeface="Arial"/>
              </a:defRPr>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a:endParaRPr/>
          </a:p>
        </p:txBody>
      </p:sp>
      <p:sp>
        <p:nvSpPr>
          <p:cNvPr id="29" name="Google Shape;29;p7"/>
          <p:cNvSpPr txBox="1">
            <a:spLocks noGrp="1"/>
          </p:cNvSpPr>
          <p:nvPr>
            <p:ph type="title"/>
          </p:nvPr>
        </p:nvSpPr>
        <p:spPr>
          <a:xfrm>
            <a:off x="457200" y="44624"/>
            <a:ext cx="8229600" cy="648072"/>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000">
                <a:latin typeface="Arial"/>
                <a:ea typeface="Arial"/>
                <a:cs typeface="Arial"/>
                <a:sym typeface="Arial"/>
              </a:defRPr>
            </a:lvl1pPr>
            <a:lvl2pPr lvl="1" algn="ctr" rtl="0">
              <a:spcBef>
                <a:spcPts val="0"/>
              </a:spcBef>
              <a:spcAft>
                <a:spcPts val="0"/>
              </a:spcAft>
              <a:buSzPts val="1400"/>
              <a:buChar char="○"/>
              <a:defRPr sz="4400">
                <a:solidFill>
                  <a:schemeClr val="dk2"/>
                </a:solidFill>
                <a:latin typeface="Arial"/>
                <a:ea typeface="Arial"/>
                <a:cs typeface="Arial"/>
                <a:sym typeface="Arial"/>
              </a:defRPr>
            </a:lvl2pPr>
            <a:lvl3pPr lvl="2" algn="ctr" rtl="0">
              <a:spcBef>
                <a:spcPts val="0"/>
              </a:spcBef>
              <a:spcAft>
                <a:spcPts val="0"/>
              </a:spcAft>
              <a:buSzPts val="1400"/>
              <a:buChar char="■"/>
              <a:defRPr sz="4400">
                <a:solidFill>
                  <a:schemeClr val="dk2"/>
                </a:solidFill>
                <a:latin typeface="Arial"/>
                <a:ea typeface="Arial"/>
                <a:cs typeface="Arial"/>
                <a:sym typeface="Arial"/>
              </a:defRPr>
            </a:lvl3pPr>
            <a:lvl4pPr lvl="3" algn="ctr" rtl="0">
              <a:spcBef>
                <a:spcPts val="0"/>
              </a:spcBef>
              <a:spcAft>
                <a:spcPts val="0"/>
              </a:spcAft>
              <a:buSzPts val="1400"/>
              <a:buChar char="●"/>
              <a:defRPr sz="4400">
                <a:solidFill>
                  <a:schemeClr val="dk2"/>
                </a:solidFill>
                <a:latin typeface="Arial"/>
                <a:ea typeface="Arial"/>
                <a:cs typeface="Arial"/>
                <a:sym typeface="Arial"/>
              </a:defRPr>
            </a:lvl4pPr>
            <a:lvl5pPr lvl="4" algn="ctr" rtl="0">
              <a:spcBef>
                <a:spcPts val="0"/>
              </a:spcBef>
              <a:spcAft>
                <a:spcPts val="0"/>
              </a:spcAft>
              <a:buSzPts val="1400"/>
              <a:buChar char="○"/>
              <a:defRPr sz="4400">
                <a:solidFill>
                  <a:schemeClr val="dk2"/>
                </a:solidFill>
                <a:latin typeface="Arial"/>
                <a:ea typeface="Arial"/>
                <a:cs typeface="Arial"/>
                <a:sym typeface="Arial"/>
              </a:defRPr>
            </a:lvl5pPr>
            <a:lvl6pPr lvl="5" algn="ctr" rtl="0">
              <a:spcBef>
                <a:spcPts val="0"/>
              </a:spcBef>
              <a:spcAft>
                <a:spcPts val="0"/>
              </a:spcAft>
              <a:buSzPts val="1400"/>
              <a:buChar char="■"/>
              <a:defRPr sz="4400">
                <a:solidFill>
                  <a:schemeClr val="dk2"/>
                </a:solidFill>
                <a:latin typeface="Arial"/>
                <a:ea typeface="Arial"/>
                <a:cs typeface="Arial"/>
                <a:sym typeface="Arial"/>
              </a:defRPr>
            </a:lvl6pPr>
            <a:lvl7pPr lvl="6" algn="ctr" rtl="0">
              <a:spcBef>
                <a:spcPts val="0"/>
              </a:spcBef>
              <a:spcAft>
                <a:spcPts val="0"/>
              </a:spcAft>
              <a:buSzPts val="1400"/>
              <a:buChar char="●"/>
              <a:defRPr sz="4400">
                <a:solidFill>
                  <a:schemeClr val="dk2"/>
                </a:solidFill>
                <a:latin typeface="Arial"/>
                <a:ea typeface="Arial"/>
                <a:cs typeface="Arial"/>
                <a:sym typeface="Arial"/>
              </a:defRPr>
            </a:lvl7pPr>
            <a:lvl8pPr lvl="7" algn="ctr" rtl="0">
              <a:spcBef>
                <a:spcPts val="0"/>
              </a:spcBef>
              <a:spcAft>
                <a:spcPts val="0"/>
              </a:spcAft>
              <a:buSzPts val="1400"/>
              <a:buChar char="○"/>
              <a:defRPr sz="4400">
                <a:solidFill>
                  <a:schemeClr val="dk2"/>
                </a:solidFill>
                <a:latin typeface="Arial"/>
                <a:ea typeface="Arial"/>
                <a:cs typeface="Arial"/>
                <a:sym typeface="Arial"/>
              </a:defRPr>
            </a:lvl8pPr>
            <a:lvl9pPr lvl="8" algn="ctr" rtl="0">
              <a:spcBef>
                <a:spcPts val="0"/>
              </a:spcBef>
              <a:spcAft>
                <a:spcPts val="0"/>
              </a:spcAft>
              <a:buSzPts val="1400"/>
              <a:buChar char="■"/>
              <a:defRPr sz="4400">
                <a:solidFill>
                  <a:schemeClr val="dk2"/>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descr="Alma-Mater TAGLIATO"/>
          <p:cNvPicPr preferRelativeResize="0"/>
          <p:nvPr/>
        </p:nvPicPr>
        <p:blipFill rotWithShape="1">
          <a:blip r:embed="rId7">
            <a:alphaModFix/>
          </a:blip>
          <a:srcRect/>
          <a:stretch/>
        </p:blipFill>
        <p:spPr>
          <a:xfrm>
            <a:off x="107950" y="69850"/>
            <a:ext cx="539750" cy="695325"/>
          </a:xfrm>
          <a:prstGeom prst="rect">
            <a:avLst/>
          </a:prstGeom>
          <a:noFill/>
          <a:ln>
            <a:noFill/>
          </a:ln>
        </p:spPr>
      </p:pic>
      <p:cxnSp>
        <p:nvCxnSpPr>
          <p:cNvPr id="11" name="Google Shape;11;p1"/>
          <p:cNvCxnSpPr/>
          <p:nvPr/>
        </p:nvCxnSpPr>
        <p:spPr>
          <a:xfrm>
            <a:off x="82550" y="0"/>
            <a:ext cx="0" cy="765175"/>
          </a:xfrm>
          <a:prstGeom prst="straightConnector1">
            <a:avLst/>
          </a:prstGeom>
          <a:noFill/>
          <a:ln w="171450" cap="flat" cmpd="sng">
            <a:solidFill>
              <a:srgbClr val="CC0000"/>
            </a:solidFill>
            <a:prstDash val="solid"/>
            <a:miter lim="8000"/>
            <a:headEnd type="none" w="sm" len="sm"/>
            <a:tailEnd type="none" w="sm" len="sm"/>
          </a:ln>
        </p:spPr>
      </p:cxnSp>
      <p:cxnSp>
        <p:nvCxnSpPr>
          <p:cNvPr id="12" name="Google Shape;12;p1"/>
          <p:cNvCxnSpPr/>
          <p:nvPr/>
        </p:nvCxnSpPr>
        <p:spPr>
          <a:xfrm>
            <a:off x="0" y="765175"/>
            <a:ext cx="8266112" cy="1587"/>
          </a:xfrm>
          <a:prstGeom prst="straightConnector1">
            <a:avLst/>
          </a:prstGeom>
          <a:noFill/>
          <a:ln w="19050" cap="flat" cmpd="sng">
            <a:solidFill>
              <a:srgbClr val="5F5F5F"/>
            </a:solidFill>
            <a:prstDash val="solid"/>
            <a:miter lim="8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policyreview.info/articles/analysis/data-portability-among-online-platform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www.privacy-regulation.eu/it/20.htm" TargetMode="External"/><Relationship Id="rId4" Type="http://schemas.openxmlformats.org/officeDocument/2006/relationships/hyperlink" Target="https://protezionedatipersonali.it/portabilita-dei-dati"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jpg"/><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jpg"/><Relationship Id="rId5" Type="http://schemas.openxmlformats.org/officeDocument/2006/relationships/image" Target="../media/image6.jpg"/><Relationship Id="rId10" Type="http://schemas.openxmlformats.org/officeDocument/2006/relationships/image" Target="../media/image11.png"/><Relationship Id="rId4" Type="http://schemas.openxmlformats.org/officeDocument/2006/relationships/hyperlink" Target="https://pt.wikipedia.org/wiki/Ficheiro:Google_Chrome_icon_(September_2014).svg" TargetMode="External"/><Relationship Id="rId9"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8"/>
          <p:cNvSpPr txBox="1">
            <a:spLocks noGrp="1"/>
          </p:cNvSpPr>
          <p:nvPr>
            <p:ph type="ctrTitle"/>
          </p:nvPr>
        </p:nvSpPr>
        <p:spPr>
          <a:xfrm>
            <a:off x="685800" y="1597025"/>
            <a:ext cx="7772400" cy="1470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2"/>
              </a:buClr>
              <a:buFont typeface="Arial"/>
              <a:buNone/>
            </a:pPr>
            <a:r>
              <a:rPr lang="en-US" b="1" dirty="0" err="1"/>
              <a:t>Portabilità</a:t>
            </a:r>
            <a:r>
              <a:rPr lang="en-US" b="1" dirty="0"/>
              <a:t> </a:t>
            </a:r>
            <a:r>
              <a:rPr lang="en-US" b="1" dirty="0" err="1"/>
              <a:t>dei</a:t>
            </a:r>
            <a:r>
              <a:rPr lang="en-US" b="1" dirty="0"/>
              <a:t> </a:t>
            </a:r>
            <a:r>
              <a:rPr lang="en-US" b="1" dirty="0" err="1"/>
              <a:t>dati</a:t>
            </a:r>
            <a:r>
              <a:rPr lang="en-US" b="1" dirty="0"/>
              <a:t> </a:t>
            </a:r>
            <a:r>
              <a:rPr lang="en-US" b="1" dirty="0" err="1"/>
              <a:t>tra</a:t>
            </a:r>
            <a:r>
              <a:rPr lang="en-US" b="1" dirty="0"/>
              <a:t> </a:t>
            </a:r>
            <a:r>
              <a:rPr lang="en-US" b="1" dirty="0" err="1"/>
              <a:t>piattaforme</a:t>
            </a:r>
            <a:r>
              <a:rPr lang="en-US" b="1" dirty="0"/>
              <a:t> online</a:t>
            </a:r>
          </a:p>
        </p:txBody>
      </p:sp>
      <p:sp>
        <p:nvSpPr>
          <p:cNvPr id="35" name="Google Shape;35;p8"/>
          <p:cNvSpPr txBox="1">
            <a:spLocks noGrp="1"/>
          </p:cNvSpPr>
          <p:nvPr>
            <p:ph type="subTitle" idx="1"/>
          </p:nvPr>
        </p:nvSpPr>
        <p:spPr>
          <a:xfrm>
            <a:off x="1371600" y="3352800"/>
            <a:ext cx="6400800" cy="2279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Font typeface="Arial"/>
              <a:buNone/>
            </a:pPr>
            <a:r>
              <a:rPr lang="en-US" sz="3000" dirty="0"/>
              <a:t>Lucrezia Ilvento</a:t>
            </a:r>
            <a:endParaRPr sz="3000" dirty="0"/>
          </a:p>
          <a:p>
            <a:pPr marL="0" marR="0" lvl="0" indent="0" algn="ctr" rtl="0">
              <a:lnSpc>
                <a:spcPct val="100000"/>
              </a:lnSpc>
              <a:spcBef>
                <a:spcPts val="640"/>
              </a:spcBef>
              <a:spcAft>
                <a:spcPts val="0"/>
              </a:spcAft>
              <a:buClr>
                <a:schemeClr val="dk1"/>
              </a:buClr>
              <a:buFont typeface="Arial"/>
              <a:buNone/>
            </a:pPr>
            <a:r>
              <a:rPr lang="en-US" sz="3000" i="1" dirty="0"/>
              <a:t>lucrezia</a:t>
            </a:r>
            <a:r>
              <a:rPr lang="en-US" sz="3000" b="0" i="1" u="none" strike="noStrike" cap="none" dirty="0">
                <a:solidFill>
                  <a:schemeClr val="dk1"/>
                </a:solidFill>
                <a:latin typeface="Arial"/>
                <a:ea typeface="Arial"/>
                <a:cs typeface="Arial"/>
                <a:sym typeface="Arial"/>
              </a:rPr>
              <a:t>.</a:t>
            </a:r>
            <a:r>
              <a:rPr lang="en-US" sz="3000" i="1" dirty="0"/>
              <a:t>ilvento</a:t>
            </a:r>
            <a:r>
              <a:rPr lang="en-US" sz="3000" b="0" i="1" u="none" strike="noStrike" cap="none" dirty="0">
                <a:solidFill>
                  <a:schemeClr val="dk1"/>
                </a:solidFill>
                <a:latin typeface="Arial"/>
                <a:ea typeface="Arial"/>
                <a:cs typeface="Arial"/>
                <a:sym typeface="Arial"/>
              </a:rPr>
              <a:t>@</a:t>
            </a:r>
            <a:r>
              <a:rPr lang="en-US" sz="3000" i="1" dirty="0"/>
              <a:t>studio.unibo.it</a:t>
            </a:r>
            <a:endParaRPr sz="3000" dirty="0"/>
          </a:p>
          <a:p>
            <a:pPr marL="0" marR="0" lvl="0" indent="0" algn="ctr" rtl="0">
              <a:lnSpc>
                <a:spcPct val="100000"/>
              </a:lnSpc>
              <a:spcBef>
                <a:spcPts val="560"/>
              </a:spcBef>
              <a:spcAft>
                <a:spcPts val="0"/>
              </a:spcAft>
              <a:buClr>
                <a:schemeClr val="dk1"/>
              </a:buClr>
              <a:buFont typeface="Arial"/>
              <a:buNone/>
            </a:pPr>
            <a:endParaRPr sz="3000" b="0" i="0" u="none" strike="noStrike" cap="none" dirty="0">
              <a:solidFill>
                <a:schemeClr val="dk1"/>
              </a:solidFill>
              <a:latin typeface="Arial"/>
              <a:ea typeface="Arial"/>
              <a:cs typeface="Arial"/>
              <a:sym typeface="Arial"/>
            </a:endParaRPr>
          </a:p>
          <a:p>
            <a:pPr marL="0" marR="0" lvl="0" indent="0" algn="ctr" rtl="0">
              <a:lnSpc>
                <a:spcPct val="100000"/>
              </a:lnSpc>
              <a:spcBef>
                <a:spcPts val="560"/>
              </a:spcBef>
              <a:spcAft>
                <a:spcPts val="0"/>
              </a:spcAft>
              <a:buClr>
                <a:schemeClr val="dk1"/>
              </a:buClr>
              <a:buFont typeface="Arial"/>
              <a:buNone/>
            </a:pPr>
            <a:r>
              <a:rPr lang="en-US" sz="3000" dirty="0" err="1"/>
              <a:t>Laurea</a:t>
            </a:r>
            <a:r>
              <a:rPr lang="en-US" sz="3000" dirty="0"/>
              <a:t> </a:t>
            </a:r>
            <a:r>
              <a:rPr lang="en-US" sz="3000" dirty="0" err="1"/>
              <a:t>Magistrale</a:t>
            </a:r>
            <a:r>
              <a:rPr lang="en-US" sz="3000"/>
              <a:t> Informatica</a:t>
            </a:r>
            <a:endParaRPr sz="3000" dirty="0"/>
          </a:p>
          <a:p>
            <a:pPr marL="0" marR="0" lvl="0" indent="0" algn="ctr" rtl="0">
              <a:lnSpc>
                <a:spcPct val="100000"/>
              </a:lnSpc>
              <a:spcBef>
                <a:spcPts val="560"/>
              </a:spcBef>
              <a:spcAft>
                <a:spcPts val="0"/>
              </a:spcAft>
              <a:buClr>
                <a:schemeClr val="dk1"/>
              </a:buClr>
              <a:buFont typeface="Arial"/>
              <a:buNone/>
            </a:pPr>
            <a:r>
              <a:rPr lang="en-US" sz="3000" dirty="0"/>
              <a:t>2023/2024</a:t>
            </a:r>
            <a:endParaRPr sz="3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C7748C-353A-0A70-3E3B-70D841BFD764}"/>
              </a:ext>
            </a:extLst>
          </p:cNvPr>
          <p:cNvSpPr>
            <a:spLocks noGrp="1"/>
          </p:cNvSpPr>
          <p:nvPr>
            <p:ph type="title"/>
          </p:nvPr>
        </p:nvSpPr>
        <p:spPr/>
        <p:txBody>
          <a:bodyPr/>
          <a:lstStyle/>
          <a:p>
            <a:pPr>
              <a:buNone/>
            </a:pPr>
            <a:r>
              <a:rPr lang="it-IT" sz="2400" dirty="0"/>
              <a:t>Implicazioni della Portabilità dei Dati sulla Competizione</a:t>
            </a:r>
          </a:p>
        </p:txBody>
      </p:sp>
      <p:sp>
        <p:nvSpPr>
          <p:cNvPr id="3" name="Segnaposto testo 2">
            <a:extLst>
              <a:ext uri="{FF2B5EF4-FFF2-40B4-BE49-F238E27FC236}">
                <a16:creationId xmlns:a16="http://schemas.microsoft.com/office/drawing/2014/main" id="{7151654E-D217-A428-A339-F935BA2F5BBE}"/>
              </a:ext>
            </a:extLst>
          </p:cNvPr>
          <p:cNvSpPr>
            <a:spLocks noGrp="1"/>
          </p:cNvSpPr>
          <p:nvPr>
            <p:ph type="body" idx="1"/>
          </p:nvPr>
        </p:nvSpPr>
        <p:spPr/>
        <p:txBody>
          <a:bodyPr/>
          <a:lstStyle/>
          <a:p>
            <a:pPr marL="457200" lvl="1" indent="0" algn="l">
              <a:buNone/>
            </a:pPr>
            <a:r>
              <a:rPr lang="it-IT" b="0" i="0" dirty="0">
                <a:solidFill>
                  <a:schemeClr val="tx1"/>
                </a:solidFill>
                <a:effectLst/>
                <a:latin typeface="+mn-lt"/>
              </a:rPr>
              <a:t>Dopo aver esaminato gli impatti della portabilità dei dati sulle economie di scala, i costi di cambio e gli effetti di rete, vediamo ora quali implicazioni ciò porta per la competizione nelle piattaforme online.</a:t>
            </a:r>
            <a:endParaRPr lang="it-IT" dirty="0">
              <a:solidFill>
                <a:schemeClr val="tx1"/>
              </a:solidFill>
              <a:latin typeface="+mn-lt"/>
            </a:endParaRPr>
          </a:p>
          <a:p>
            <a:pPr marL="457200" lvl="1" indent="0" algn="l">
              <a:buNone/>
            </a:pPr>
            <a:endParaRPr lang="it-IT" b="0" i="0" dirty="0">
              <a:solidFill>
                <a:schemeClr val="tx1"/>
              </a:solidFill>
              <a:effectLst/>
              <a:latin typeface="+mn-lt"/>
            </a:endParaRPr>
          </a:p>
          <a:p>
            <a:pPr algn="just">
              <a:buFont typeface="+mj-lt"/>
              <a:buAutoNum type="arabicPeriod"/>
            </a:pPr>
            <a:r>
              <a:rPr lang="it-IT" sz="2400" i="0" dirty="0">
                <a:solidFill>
                  <a:schemeClr val="tx1"/>
                </a:solidFill>
                <a:effectLst/>
                <a:latin typeface="+mn-lt"/>
              </a:rPr>
              <a:t>Facilitazione della Concorrenza</a:t>
            </a:r>
          </a:p>
          <a:p>
            <a:pPr algn="just">
              <a:buFont typeface="+mj-lt"/>
              <a:buAutoNum type="arabicPeriod"/>
            </a:pPr>
            <a:r>
              <a:rPr lang="it-IT" sz="2400" dirty="0">
                <a:solidFill>
                  <a:schemeClr val="tx1"/>
                </a:solidFill>
                <a:latin typeface="+mn-lt"/>
              </a:rPr>
              <a:t>Incentivi all'Innovazione</a:t>
            </a:r>
          </a:p>
          <a:p>
            <a:pPr algn="just">
              <a:buFont typeface="+mj-lt"/>
              <a:buAutoNum type="arabicPeriod"/>
            </a:pPr>
            <a:r>
              <a:rPr lang="it-IT" sz="2400" dirty="0">
                <a:solidFill>
                  <a:schemeClr val="tx1"/>
                </a:solidFill>
                <a:latin typeface="+mn-lt"/>
              </a:rPr>
              <a:t>Variazione nei Modelli di Business</a:t>
            </a:r>
          </a:p>
          <a:p>
            <a:pPr algn="just">
              <a:buFont typeface="+mj-lt"/>
              <a:buAutoNum type="arabicPeriod"/>
            </a:pPr>
            <a:r>
              <a:rPr lang="it-IT" sz="2400" dirty="0">
                <a:solidFill>
                  <a:schemeClr val="tx1"/>
                </a:solidFill>
                <a:latin typeface="+mn-lt"/>
              </a:rPr>
              <a:t>Equilibrio tra Concentrazione e Diversificazione</a:t>
            </a:r>
          </a:p>
          <a:p>
            <a:pPr marL="457200" lvl="1" indent="0" algn="l">
              <a:buNone/>
            </a:pPr>
            <a:endParaRPr lang="it-IT" b="0" i="0" dirty="0">
              <a:solidFill>
                <a:schemeClr val="tx1"/>
              </a:solidFill>
              <a:effectLst/>
              <a:latin typeface="+mn-lt"/>
            </a:endParaRPr>
          </a:p>
        </p:txBody>
      </p:sp>
    </p:spTree>
    <p:extLst>
      <p:ext uri="{BB962C8B-B14F-4D97-AF65-F5344CB8AC3E}">
        <p14:creationId xmlns:p14="http://schemas.microsoft.com/office/powerpoint/2010/main" val="692561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5F58AF9F-4534-A151-1388-8DF6DF2EF83D}"/>
              </a:ext>
            </a:extLst>
          </p:cNvPr>
          <p:cNvSpPr>
            <a:spLocks noGrp="1"/>
          </p:cNvSpPr>
          <p:nvPr>
            <p:ph type="body" idx="1"/>
          </p:nvPr>
        </p:nvSpPr>
        <p:spPr>
          <a:xfrm>
            <a:off x="457200" y="2163097"/>
            <a:ext cx="4038600" cy="3930199"/>
          </a:xfrm>
        </p:spPr>
        <p:txBody>
          <a:bodyPr/>
          <a:lstStyle/>
          <a:p>
            <a:pPr marL="139700" indent="0">
              <a:buNone/>
            </a:pPr>
            <a:endParaRPr lang="it-IT" dirty="0"/>
          </a:p>
        </p:txBody>
      </p:sp>
      <p:sp>
        <p:nvSpPr>
          <p:cNvPr id="2" name="Titolo 1">
            <a:extLst>
              <a:ext uri="{FF2B5EF4-FFF2-40B4-BE49-F238E27FC236}">
                <a16:creationId xmlns:a16="http://schemas.microsoft.com/office/drawing/2014/main" id="{02D73ADA-86D0-0069-2F50-4BDFD326DC95}"/>
              </a:ext>
            </a:extLst>
          </p:cNvPr>
          <p:cNvSpPr>
            <a:spLocks noGrp="1"/>
          </p:cNvSpPr>
          <p:nvPr>
            <p:ph type="title"/>
          </p:nvPr>
        </p:nvSpPr>
        <p:spPr/>
        <p:txBody>
          <a:bodyPr/>
          <a:lstStyle/>
          <a:p>
            <a:pPr>
              <a:buNone/>
            </a:pPr>
            <a:r>
              <a:rPr lang="it-IT" sz="2800" dirty="0"/>
              <a:t>Differenze tra GDPR e Legge sulla Concorrenza</a:t>
            </a:r>
            <a:br>
              <a:rPr lang="it-IT" dirty="0"/>
            </a:br>
            <a:endParaRPr lang="it-IT" dirty="0"/>
          </a:p>
        </p:txBody>
      </p:sp>
      <p:sp>
        <p:nvSpPr>
          <p:cNvPr id="5" name="CasellaDiTesto 4">
            <a:extLst>
              <a:ext uri="{FF2B5EF4-FFF2-40B4-BE49-F238E27FC236}">
                <a16:creationId xmlns:a16="http://schemas.microsoft.com/office/drawing/2014/main" id="{08F271BF-43C1-FAA8-0E09-2F170001F566}"/>
              </a:ext>
            </a:extLst>
          </p:cNvPr>
          <p:cNvSpPr txBox="1"/>
          <p:nvPr/>
        </p:nvSpPr>
        <p:spPr>
          <a:xfrm>
            <a:off x="530942" y="1081547"/>
            <a:ext cx="7969246" cy="923330"/>
          </a:xfrm>
          <a:prstGeom prst="rect">
            <a:avLst/>
          </a:prstGeom>
          <a:noFill/>
        </p:spPr>
        <p:txBody>
          <a:bodyPr wrap="square" rtlCol="0">
            <a:spAutoFit/>
          </a:bodyPr>
          <a:lstStyle/>
          <a:p>
            <a:r>
              <a:rPr lang="it-IT" sz="1800" b="0" i="0" dirty="0">
                <a:solidFill>
                  <a:schemeClr val="tx1"/>
                </a:solidFill>
                <a:effectLst/>
                <a:latin typeface="Söhne"/>
              </a:rPr>
              <a:t>Il GDPR e le leggi sulla concorrenza operano in modi distinti. Mentre il GDPR si applica universalmente, la legge sulla concorrenza può intervenire solo in specifiche situazioni.</a:t>
            </a:r>
            <a:endParaRPr lang="it-IT" sz="1800" dirty="0">
              <a:solidFill>
                <a:schemeClr val="tx1"/>
              </a:solidFill>
            </a:endParaRPr>
          </a:p>
        </p:txBody>
      </p:sp>
      <p:sp>
        <p:nvSpPr>
          <p:cNvPr id="6" name="Rettangolo con angoli arrotondati 5">
            <a:extLst>
              <a:ext uri="{FF2B5EF4-FFF2-40B4-BE49-F238E27FC236}">
                <a16:creationId xmlns:a16="http://schemas.microsoft.com/office/drawing/2014/main" id="{5BB3AAB9-0504-62F4-B55E-9B3F14EBAB27}"/>
              </a:ext>
            </a:extLst>
          </p:cNvPr>
          <p:cNvSpPr/>
          <p:nvPr/>
        </p:nvSpPr>
        <p:spPr>
          <a:xfrm>
            <a:off x="481781" y="2153596"/>
            <a:ext cx="3755922" cy="40705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sz="2400" dirty="0">
                <a:solidFill>
                  <a:schemeClr val="tx1"/>
                </a:solidFill>
              </a:rPr>
              <a:t>GDPR </a:t>
            </a:r>
          </a:p>
          <a:p>
            <a:pPr algn="ctr"/>
            <a:endParaRPr lang="it-IT" sz="2400" dirty="0">
              <a:solidFill>
                <a:schemeClr val="tx1"/>
              </a:solidFill>
            </a:endParaRPr>
          </a:p>
          <a:p>
            <a:pPr algn="just"/>
            <a:r>
              <a:rPr lang="it-IT" dirty="0">
                <a:solidFill>
                  <a:schemeClr val="tx1"/>
                </a:solidFill>
                <a:latin typeface="Söhne"/>
              </a:rPr>
              <a:t>- </a:t>
            </a:r>
            <a:r>
              <a:rPr lang="it-IT" b="0" i="0" dirty="0">
                <a:solidFill>
                  <a:schemeClr val="tx1"/>
                </a:solidFill>
                <a:effectLst/>
                <a:latin typeface="Söhne"/>
              </a:rPr>
              <a:t>Regolamento Generale sulla Protezione dei Dati (GDPR) dell'Unione Europea.</a:t>
            </a:r>
          </a:p>
          <a:p>
            <a:pPr algn="just"/>
            <a:r>
              <a:rPr lang="it-IT" b="0" i="0" dirty="0">
                <a:solidFill>
                  <a:schemeClr val="tx1"/>
                </a:solidFill>
                <a:effectLst/>
                <a:latin typeface="Söhne"/>
              </a:rPr>
              <a:t>- Si applica a tutte le organizzazioni che trattano dati personali dei residenti dell'UE.</a:t>
            </a:r>
          </a:p>
          <a:p>
            <a:pPr algn="just"/>
            <a:r>
              <a:rPr lang="it-IT" b="0" i="0" dirty="0">
                <a:solidFill>
                  <a:schemeClr val="tx1"/>
                </a:solidFill>
                <a:effectLst/>
                <a:latin typeface="Söhne"/>
              </a:rPr>
              <a:t>- Fornisce diritti agli individui sul controllo dei propri dati personali.</a:t>
            </a:r>
            <a:endParaRPr lang="it-IT" dirty="0">
              <a:solidFill>
                <a:schemeClr val="tx1"/>
              </a:solidFill>
            </a:endParaRPr>
          </a:p>
        </p:txBody>
      </p:sp>
      <p:sp>
        <p:nvSpPr>
          <p:cNvPr id="7" name="Segnaposto testo 6">
            <a:extLst>
              <a:ext uri="{FF2B5EF4-FFF2-40B4-BE49-F238E27FC236}">
                <a16:creationId xmlns:a16="http://schemas.microsoft.com/office/drawing/2014/main" id="{F30795B3-118C-CE2D-C32C-8176EE0E60AB}"/>
              </a:ext>
            </a:extLst>
          </p:cNvPr>
          <p:cNvSpPr>
            <a:spLocks noGrp="1"/>
          </p:cNvSpPr>
          <p:nvPr>
            <p:ph type="body" idx="2"/>
          </p:nvPr>
        </p:nvSpPr>
        <p:spPr>
          <a:xfrm>
            <a:off x="4648200" y="2163762"/>
            <a:ext cx="4038600" cy="40698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139700" indent="0">
              <a:buNone/>
            </a:pPr>
            <a:endParaRPr lang="it-IT" sz="2400" dirty="0"/>
          </a:p>
          <a:p>
            <a:pPr marL="139700" indent="0">
              <a:buNone/>
            </a:pPr>
            <a:endParaRPr lang="it-IT" sz="2400" dirty="0"/>
          </a:p>
          <a:p>
            <a:pPr marL="139700" indent="0">
              <a:buNone/>
            </a:pPr>
            <a:endParaRPr lang="it-IT" sz="2400" dirty="0"/>
          </a:p>
          <a:p>
            <a:pPr marL="139700" indent="0">
              <a:buNone/>
            </a:pPr>
            <a:endParaRPr lang="it-IT" sz="2400" dirty="0"/>
          </a:p>
          <a:p>
            <a:pPr marL="139700" indent="0">
              <a:buNone/>
            </a:pPr>
            <a:endParaRPr lang="it-IT" sz="2400" dirty="0"/>
          </a:p>
          <a:p>
            <a:pPr marL="139700" indent="0">
              <a:buNone/>
            </a:pPr>
            <a:endParaRPr lang="it-IT" sz="2400" dirty="0"/>
          </a:p>
          <a:p>
            <a:pPr marL="139700" indent="0">
              <a:buNone/>
            </a:pPr>
            <a:r>
              <a:rPr lang="it-IT" sz="2400" dirty="0">
                <a:solidFill>
                  <a:schemeClr val="tx1"/>
                </a:solidFill>
              </a:rPr>
              <a:t>LEGGE SULLA CONCORRENZA</a:t>
            </a:r>
          </a:p>
          <a:p>
            <a:pPr marL="139700" indent="0">
              <a:buNone/>
            </a:pPr>
            <a:endParaRPr lang="it-IT" sz="2400" dirty="0">
              <a:solidFill>
                <a:schemeClr val="tx1"/>
              </a:solidFill>
            </a:endParaRPr>
          </a:p>
          <a:p>
            <a:pPr marL="139700" indent="0">
              <a:buNone/>
            </a:pPr>
            <a:r>
              <a:rPr lang="it-IT" sz="1600" b="0" i="0" dirty="0">
                <a:solidFill>
                  <a:schemeClr val="tx1"/>
                </a:solidFill>
                <a:effectLst/>
                <a:latin typeface="Söhne"/>
              </a:rPr>
              <a:t>- Legge che regola la concorrenza e previene pratiche anticoncorrenziali.</a:t>
            </a:r>
            <a:endParaRPr lang="it-IT" sz="2400" dirty="0">
              <a:solidFill>
                <a:schemeClr val="tx1"/>
              </a:solidFill>
            </a:endParaRPr>
          </a:p>
          <a:p>
            <a:pPr marL="139700" indent="0">
              <a:buNone/>
            </a:pPr>
            <a:r>
              <a:rPr lang="it-IT" sz="1600" b="0" i="0" dirty="0">
                <a:solidFill>
                  <a:schemeClr val="tx1"/>
                </a:solidFill>
                <a:effectLst/>
                <a:latin typeface="Söhne"/>
              </a:rPr>
              <a:t>- Si concentra sulla regolamentazione del comportamento delle imprese per garantire una concorrenza leale</a:t>
            </a:r>
          </a:p>
          <a:p>
            <a:pPr marL="139700" indent="0">
              <a:buNone/>
            </a:pPr>
            <a:r>
              <a:rPr lang="it-IT" sz="1600" dirty="0">
                <a:solidFill>
                  <a:schemeClr val="tx1"/>
                </a:solidFill>
                <a:latin typeface="Söhne"/>
              </a:rPr>
              <a:t>- l’obiettivo è p</a:t>
            </a:r>
            <a:r>
              <a:rPr lang="it-IT" sz="1600" b="0" i="0" dirty="0">
                <a:solidFill>
                  <a:schemeClr val="tx1"/>
                </a:solidFill>
                <a:effectLst/>
                <a:latin typeface="Söhne"/>
              </a:rPr>
              <a:t>romuovere la  concorrenza, evitare monopoli, e  proteggere i consumatori.</a:t>
            </a:r>
            <a:endParaRPr lang="it-IT" sz="2400" dirty="0">
              <a:solidFill>
                <a:schemeClr val="tx1"/>
              </a:solidFill>
            </a:endParaRPr>
          </a:p>
          <a:p>
            <a:pPr marL="139700" indent="0">
              <a:buNone/>
            </a:pPr>
            <a:endParaRPr lang="it-IT" sz="2400" dirty="0"/>
          </a:p>
          <a:p>
            <a:pPr marL="139700" indent="0">
              <a:buNone/>
            </a:pPr>
            <a:endParaRPr lang="it-IT" sz="2400" dirty="0"/>
          </a:p>
          <a:p>
            <a:pPr marL="139700" indent="0">
              <a:buNone/>
            </a:pPr>
            <a:endParaRPr lang="it-IT" sz="2400" dirty="0"/>
          </a:p>
          <a:p>
            <a:pPr marL="139700" indent="0">
              <a:buNone/>
            </a:pPr>
            <a:endParaRPr lang="it-IT" sz="2400" dirty="0"/>
          </a:p>
          <a:p>
            <a:pPr marL="139700" indent="0">
              <a:buNone/>
            </a:pPr>
            <a:endParaRPr lang="it-IT" sz="2400" dirty="0"/>
          </a:p>
          <a:p>
            <a:pPr marL="139700" indent="0">
              <a:buNone/>
            </a:pPr>
            <a:endParaRPr lang="it-IT" sz="2400" dirty="0"/>
          </a:p>
        </p:txBody>
      </p:sp>
    </p:spTree>
    <p:extLst>
      <p:ext uri="{BB962C8B-B14F-4D97-AF65-F5344CB8AC3E}">
        <p14:creationId xmlns:p14="http://schemas.microsoft.com/office/powerpoint/2010/main" val="406224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286A07-D155-8D5C-62A8-710717295DB1}"/>
              </a:ext>
            </a:extLst>
          </p:cNvPr>
          <p:cNvSpPr>
            <a:spLocks noGrp="1"/>
          </p:cNvSpPr>
          <p:nvPr>
            <p:ph type="title"/>
          </p:nvPr>
        </p:nvSpPr>
        <p:spPr/>
        <p:txBody>
          <a:bodyPr/>
          <a:lstStyle/>
          <a:p>
            <a:pPr>
              <a:buNone/>
            </a:pPr>
            <a:r>
              <a:rPr lang="it-IT" sz="2400" dirty="0"/>
              <a:t>Impatto della Portabilità dei Dati sulla Privacy e Sicurezza</a:t>
            </a:r>
            <a:br>
              <a:rPr lang="it-IT" b="1" i="0" dirty="0">
                <a:effectLst/>
                <a:latin typeface="Söhne"/>
              </a:rPr>
            </a:br>
            <a:endParaRPr lang="it-IT" dirty="0"/>
          </a:p>
        </p:txBody>
      </p:sp>
      <p:pic>
        <p:nvPicPr>
          <p:cNvPr id="2052" name="Picture 4" descr="DL Capienze, meno privacy per tutti: novità e rischi - Agenda Digitale">
            <a:extLst>
              <a:ext uri="{FF2B5EF4-FFF2-40B4-BE49-F238E27FC236}">
                <a16:creationId xmlns:a16="http://schemas.microsoft.com/office/drawing/2014/main" id="{1871BDB4-A71F-6486-64B9-9C2EFC0038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373" y="1332732"/>
            <a:ext cx="3497569" cy="1498958"/>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a:extLst>
              <a:ext uri="{FF2B5EF4-FFF2-40B4-BE49-F238E27FC236}">
                <a16:creationId xmlns:a16="http://schemas.microsoft.com/office/drawing/2014/main" id="{607C52B8-81AE-E12E-51FC-717812B16473}"/>
              </a:ext>
            </a:extLst>
          </p:cNvPr>
          <p:cNvSpPr txBox="1"/>
          <p:nvPr/>
        </p:nvSpPr>
        <p:spPr>
          <a:xfrm>
            <a:off x="4434349" y="1332733"/>
            <a:ext cx="3795252" cy="1477328"/>
          </a:xfrm>
          <a:prstGeom prst="rect">
            <a:avLst/>
          </a:prstGeom>
          <a:noFill/>
        </p:spPr>
        <p:txBody>
          <a:bodyPr wrap="square" rtlCol="0">
            <a:spAutoFit/>
          </a:bodyPr>
          <a:lstStyle/>
          <a:p>
            <a:r>
              <a:rPr lang="it-IT" sz="1800" b="0" i="0" dirty="0">
                <a:solidFill>
                  <a:schemeClr val="tx1"/>
                </a:solidFill>
                <a:effectLst/>
                <a:latin typeface="Söhne"/>
              </a:rPr>
              <a:t>La portabilità dei dati solleva rischi per la privacy, inclusi scenari di furto di identità. </a:t>
            </a:r>
          </a:p>
          <a:p>
            <a:r>
              <a:rPr lang="it-IT" sz="1800" b="0" i="0" dirty="0">
                <a:solidFill>
                  <a:schemeClr val="tx1"/>
                </a:solidFill>
                <a:effectLst/>
                <a:latin typeface="Söhne"/>
              </a:rPr>
              <a:t>La gestione di dati sensibili richiede massima attenzione.</a:t>
            </a:r>
            <a:endParaRPr lang="it-IT" sz="1800" dirty="0">
              <a:solidFill>
                <a:schemeClr val="tx1"/>
              </a:solidFill>
            </a:endParaRPr>
          </a:p>
        </p:txBody>
      </p:sp>
      <p:pic>
        <p:nvPicPr>
          <p:cNvPr id="2054" name="Picture 6" descr="Tutela dei dati: le regole per la sicurezza delle reti">
            <a:extLst>
              <a:ext uri="{FF2B5EF4-FFF2-40B4-BE49-F238E27FC236}">
                <a16:creationId xmlns:a16="http://schemas.microsoft.com/office/drawing/2014/main" id="{0C5B7290-727E-29CD-63C3-816EA66A7A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0535" y="3490388"/>
            <a:ext cx="3739066" cy="1869533"/>
          </a:xfrm>
          <a:prstGeom prst="rect">
            <a:avLst/>
          </a:prstGeom>
          <a:noFill/>
          <a:extLst>
            <a:ext uri="{909E8E84-426E-40DD-AFC4-6F175D3DCCD1}">
              <a14:hiddenFill xmlns:a14="http://schemas.microsoft.com/office/drawing/2010/main">
                <a:solidFill>
                  <a:srgbClr val="FFFFFF"/>
                </a:solidFill>
              </a14:hiddenFill>
            </a:ext>
          </a:extLst>
        </p:spPr>
      </p:pic>
      <p:sp>
        <p:nvSpPr>
          <p:cNvPr id="5" name="CasellaDiTesto 4">
            <a:extLst>
              <a:ext uri="{FF2B5EF4-FFF2-40B4-BE49-F238E27FC236}">
                <a16:creationId xmlns:a16="http://schemas.microsoft.com/office/drawing/2014/main" id="{E3161BF8-D978-FE67-A1A6-9B0B0D1E9EA8}"/>
              </a:ext>
            </a:extLst>
          </p:cNvPr>
          <p:cNvSpPr txBox="1"/>
          <p:nvPr/>
        </p:nvSpPr>
        <p:spPr>
          <a:xfrm>
            <a:off x="698091" y="3490388"/>
            <a:ext cx="3873909" cy="1477328"/>
          </a:xfrm>
          <a:prstGeom prst="rect">
            <a:avLst/>
          </a:prstGeom>
          <a:noFill/>
        </p:spPr>
        <p:txBody>
          <a:bodyPr wrap="square" rtlCol="0">
            <a:spAutoFit/>
          </a:bodyPr>
          <a:lstStyle/>
          <a:p>
            <a:r>
              <a:rPr lang="it-IT" sz="1800" b="0" i="0" dirty="0">
                <a:solidFill>
                  <a:schemeClr val="tx1"/>
                </a:solidFill>
                <a:effectLst/>
                <a:latin typeface="Söhne"/>
              </a:rPr>
              <a:t>Per garantire la sicurezza dei dati durante la portabilità, i provider devono investire in misure di sicurezza avanzate, considerando le minacce potenziali.</a:t>
            </a:r>
            <a:endParaRPr lang="it-IT" sz="1800" dirty="0">
              <a:solidFill>
                <a:schemeClr val="tx1"/>
              </a:solidFill>
            </a:endParaRPr>
          </a:p>
        </p:txBody>
      </p:sp>
    </p:spTree>
    <p:extLst>
      <p:ext uri="{BB962C8B-B14F-4D97-AF65-F5344CB8AC3E}">
        <p14:creationId xmlns:p14="http://schemas.microsoft.com/office/powerpoint/2010/main" val="965184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B6606A-164D-7B3A-B65D-B81EF85236BE}"/>
              </a:ext>
            </a:extLst>
          </p:cNvPr>
          <p:cNvSpPr>
            <a:spLocks noGrp="1"/>
          </p:cNvSpPr>
          <p:nvPr>
            <p:ph type="title"/>
          </p:nvPr>
        </p:nvSpPr>
        <p:spPr/>
        <p:txBody>
          <a:bodyPr/>
          <a:lstStyle/>
          <a:p>
            <a:pPr>
              <a:buNone/>
            </a:pPr>
            <a:r>
              <a:rPr lang="it-IT" sz="2400" dirty="0"/>
              <a:t>Complessità Tecnica dell'Implementazione della Portabilità</a:t>
            </a:r>
            <a:br>
              <a:rPr lang="it-IT" b="1" i="0" dirty="0">
                <a:effectLst/>
                <a:latin typeface="Söhne"/>
              </a:rPr>
            </a:br>
            <a:endParaRPr lang="it-IT" dirty="0"/>
          </a:p>
        </p:txBody>
      </p:sp>
      <p:sp>
        <p:nvSpPr>
          <p:cNvPr id="3" name="Segnaposto testo 2">
            <a:extLst>
              <a:ext uri="{FF2B5EF4-FFF2-40B4-BE49-F238E27FC236}">
                <a16:creationId xmlns:a16="http://schemas.microsoft.com/office/drawing/2014/main" id="{BC4F4BB2-D367-6455-6619-5D948D31E8E6}"/>
              </a:ext>
            </a:extLst>
          </p:cNvPr>
          <p:cNvSpPr>
            <a:spLocks noGrp="1"/>
          </p:cNvSpPr>
          <p:nvPr>
            <p:ph type="body" idx="1"/>
          </p:nvPr>
        </p:nvSpPr>
        <p:spPr>
          <a:xfrm>
            <a:off x="457200" y="1213993"/>
            <a:ext cx="8229600" cy="5145435"/>
          </a:xfrm>
        </p:spPr>
        <p:txBody>
          <a:bodyPr/>
          <a:lstStyle/>
          <a:p>
            <a:r>
              <a:rPr lang="it-IT" b="0" i="0" dirty="0">
                <a:solidFill>
                  <a:schemeClr val="tx1"/>
                </a:solidFill>
                <a:effectLst/>
                <a:latin typeface="Söhne"/>
              </a:rPr>
              <a:t>L'implementazione della portabilità dei dati implica sfide tecniche. Trovare l'equilibrio tra richieste avanzate e fattibilità operativa è cruciale.</a:t>
            </a:r>
          </a:p>
          <a:p>
            <a:endParaRPr lang="it-IT" b="0" i="0" dirty="0">
              <a:solidFill>
                <a:schemeClr val="tx1"/>
              </a:solidFill>
              <a:effectLst/>
              <a:latin typeface="Söhne"/>
            </a:endParaRPr>
          </a:p>
          <a:p>
            <a:r>
              <a:rPr lang="it-IT" b="0" i="0" dirty="0">
                <a:solidFill>
                  <a:schemeClr val="tx1"/>
                </a:solidFill>
                <a:effectLst/>
                <a:latin typeface="Söhne"/>
              </a:rPr>
              <a:t>I controller devono rispettare gli obblighi e seguire standard per garantire la gestione efficace delle richieste degli utenti e la compatibilità tecnica.</a:t>
            </a:r>
            <a:endParaRPr lang="it-IT" dirty="0">
              <a:solidFill>
                <a:schemeClr val="tx1"/>
              </a:solidFill>
            </a:endParaRPr>
          </a:p>
        </p:txBody>
      </p:sp>
    </p:spTree>
    <p:extLst>
      <p:ext uri="{BB962C8B-B14F-4D97-AF65-F5344CB8AC3E}">
        <p14:creationId xmlns:p14="http://schemas.microsoft.com/office/powerpoint/2010/main" val="2376174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36F60C-3093-905D-212F-5C6BC50F3255}"/>
              </a:ext>
            </a:extLst>
          </p:cNvPr>
          <p:cNvSpPr>
            <a:spLocks noGrp="1"/>
          </p:cNvSpPr>
          <p:nvPr>
            <p:ph type="title"/>
          </p:nvPr>
        </p:nvSpPr>
        <p:spPr/>
        <p:txBody>
          <a:bodyPr/>
          <a:lstStyle/>
          <a:p>
            <a:pPr>
              <a:buNone/>
            </a:pPr>
            <a:r>
              <a:rPr lang="it-IT" sz="3200" dirty="0"/>
              <a:t>Panoramica del Modello Piattaforma-Dati</a:t>
            </a:r>
            <a:br>
              <a:rPr lang="it-IT" b="1" i="0" dirty="0">
                <a:effectLst/>
                <a:latin typeface="Söhne"/>
              </a:rPr>
            </a:br>
            <a:endParaRPr lang="it-IT" dirty="0"/>
          </a:p>
        </p:txBody>
      </p:sp>
      <p:sp>
        <p:nvSpPr>
          <p:cNvPr id="3" name="Segnaposto testo 2">
            <a:extLst>
              <a:ext uri="{FF2B5EF4-FFF2-40B4-BE49-F238E27FC236}">
                <a16:creationId xmlns:a16="http://schemas.microsoft.com/office/drawing/2014/main" id="{BF32B938-C9AE-0117-A65B-F915CC124B5E}"/>
              </a:ext>
            </a:extLst>
          </p:cNvPr>
          <p:cNvSpPr>
            <a:spLocks noGrp="1"/>
          </p:cNvSpPr>
          <p:nvPr>
            <p:ph type="body" idx="1"/>
          </p:nvPr>
        </p:nvSpPr>
        <p:spPr>
          <a:xfrm>
            <a:off x="457200" y="980728"/>
            <a:ext cx="8229600" cy="5830675"/>
          </a:xfrm>
        </p:spPr>
        <p:txBody>
          <a:bodyPr/>
          <a:lstStyle/>
          <a:p>
            <a:r>
              <a:rPr lang="it-IT" sz="2000" b="0" i="0" dirty="0">
                <a:solidFill>
                  <a:schemeClr val="tx1"/>
                </a:solidFill>
                <a:effectLst/>
                <a:latin typeface="Söhne"/>
              </a:rPr>
              <a:t>Il Modello Piattaforma-Dati è un quadro concettuale che analizza come le piattaforme online interagiscono con i dati per influenzare la competizione e l'innovazione.</a:t>
            </a:r>
            <a:endParaRPr lang="it-IT" sz="3200" dirty="0">
              <a:solidFill>
                <a:schemeClr val="tx1"/>
              </a:solidFill>
            </a:endParaRPr>
          </a:p>
        </p:txBody>
      </p:sp>
      <p:pic>
        <p:nvPicPr>
          <p:cNvPr id="5" name="Immagine 4">
            <a:extLst>
              <a:ext uri="{FF2B5EF4-FFF2-40B4-BE49-F238E27FC236}">
                <a16:creationId xmlns:a16="http://schemas.microsoft.com/office/drawing/2014/main" id="{B87CFDA5-5AEE-7552-7748-4400A49E397E}"/>
              </a:ext>
            </a:extLst>
          </p:cNvPr>
          <p:cNvPicPr>
            <a:picLocks noChangeAspect="1"/>
          </p:cNvPicPr>
          <p:nvPr/>
        </p:nvPicPr>
        <p:blipFill>
          <a:blip r:embed="rId3"/>
          <a:stretch>
            <a:fillRect/>
          </a:stretch>
        </p:blipFill>
        <p:spPr>
          <a:xfrm>
            <a:off x="1237196" y="2016337"/>
            <a:ext cx="6669608" cy="2589453"/>
          </a:xfrm>
          <a:prstGeom prst="rect">
            <a:avLst/>
          </a:prstGeom>
        </p:spPr>
      </p:pic>
      <p:sp>
        <p:nvSpPr>
          <p:cNvPr id="7" name="CasellaDiTesto 6">
            <a:extLst>
              <a:ext uri="{FF2B5EF4-FFF2-40B4-BE49-F238E27FC236}">
                <a16:creationId xmlns:a16="http://schemas.microsoft.com/office/drawing/2014/main" id="{D08B0E48-A85A-36C4-7F5B-A4437E0F72FF}"/>
              </a:ext>
            </a:extLst>
          </p:cNvPr>
          <p:cNvSpPr txBox="1"/>
          <p:nvPr/>
        </p:nvSpPr>
        <p:spPr>
          <a:xfrm>
            <a:off x="1326252" y="4632212"/>
            <a:ext cx="6692520" cy="523220"/>
          </a:xfrm>
          <a:prstGeom prst="rect">
            <a:avLst/>
          </a:prstGeom>
          <a:noFill/>
        </p:spPr>
        <p:txBody>
          <a:bodyPr wrap="square">
            <a:spAutoFit/>
          </a:bodyPr>
          <a:lstStyle/>
          <a:p>
            <a:r>
              <a:rPr lang="it-IT" b="0" i="0" dirty="0">
                <a:solidFill>
                  <a:schemeClr val="tx1"/>
                </a:solidFill>
                <a:effectLst/>
                <a:latin typeface="Söhne"/>
              </a:rPr>
              <a:t>Il modello si suddivide in due scenari principali: uno in cui le piattaforme offrono prodotti sostituibili e un altro in cui forniscono servizi complementari.</a:t>
            </a:r>
            <a:endParaRPr lang="it-IT" dirty="0">
              <a:solidFill>
                <a:schemeClr val="tx1"/>
              </a:solidFill>
            </a:endParaRPr>
          </a:p>
        </p:txBody>
      </p:sp>
    </p:spTree>
    <p:extLst>
      <p:ext uri="{BB962C8B-B14F-4D97-AF65-F5344CB8AC3E}">
        <p14:creationId xmlns:p14="http://schemas.microsoft.com/office/powerpoint/2010/main" val="2686205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E12B97-880F-57C6-C83D-907A7FA8E632}"/>
              </a:ext>
            </a:extLst>
          </p:cNvPr>
          <p:cNvSpPr>
            <a:spLocks noGrp="1"/>
          </p:cNvSpPr>
          <p:nvPr>
            <p:ph type="title"/>
          </p:nvPr>
        </p:nvSpPr>
        <p:spPr/>
        <p:txBody>
          <a:bodyPr/>
          <a:lstStyle/>
          <a:p>
            <a:pPr>
              <a:buNone/>
            </a:pPr>
            <a:r>
              <a:rPr lang="it-IT" sz="3200" dirty="0"/>
              <a:t>Prodotti Sostituibili</a:t>
            </a:r>
          </a:p>
        </p:txBody>
      </p:sp>
      <p:sp>
        <p:nvSpPr>
          <p:cNvPr id="3" name="Segnaposto testo 2">
            <a:extLst>
              <a:ext uri="{FF2B5EF4-FFF2-40B4-BE49-F238E27FC236}">
                <a16:creationId xmlns:a16="http://schemas.microsoft.com/office/drawing/2014/main" id="{F05F934D-CE5E-EBEA-60C5-0A09B38B7C33}"/>
              </a:ext>
            </a:extLst>
          </p:cNvPr>
          <p:cNvSpPr>
            <a:spLocks noGrp="1"/>
          </p:cNvSpPr>
          <p:nvPr>
            <p:ph type="body" idx="1"/>
          </p:nvPr>
        </p:nvSpPr>
        <p:spPr>
          <a:xfrm>
            <a:off x="877078" y="1493911"/>
            <a:ext cx="7389844" cy="5145435"/>
          </a:xfrm>
        </p:spPr>
        <p:txBody>
          <a:bodyPr/>
          <a:lstStyle/>
          <a:p>
            <a:pPr marL="139700" indent="0">
              <a:buNone/>
            </a:pPr>
            <a:r>
              <a:rPr lang="it-IT" b="0" i="0" dirty="0">
                <a:solidFill>
                  <a:schemeClr val="tx1"/>
                </a:solidFill>
                <a:effectLst/>
                <a:latin typeface="Söhne"/>
              </a:rPr>
              <a:t>Esaminiamo due piattaforme A e B con prodotti sostituibili. Con la portabilità dei dati, l'entrata di B sul mercato può influenzare la base utenti e i dati di A, con implicazioni sulla qualità dei prodotti e la concorrenza.</a:t>
            </a:r>
            <a:endParaRPr lang="it-IT" dirty="0">
              <a:solidFill>
                <a:schemeClr val="tx1"/>
              </a:solidFill>
            </a:endParaRPr>
          </a:p>
        </p:txBody>
      </p:sp>
    </p:spTree>
    <p:extLst>
      <p:ext uri="{BB962C8B-B14F-4D97-AF65-F5344CB8AC3E}">
        <p14:creationId xmlns:p14="http://schemas.microsoft.com/office/powerpoint/2010/main" val="1442674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EF2C9D-A4E3-C9C5-732B-72BBC2AEC512}"/>
              </a:ext>
            </a:extLst>
          </p:cNvPr>
          <p:cNvSpPr>
            <a:spLocks noGrp="1"/>
          </p:cNvSpPr>
          <p:nvPr>
            <p:ph type="title"/>
          </p:nvPr>
        </p:nvSpPr>
        <p:spPr/>
        <p:txBody>
          <a:bodyPr/>
          <a:lstStyle/>
          <a:p>
            <a:pPr>
              <a:buNone/>
            </a:pPr>
            <a:r>
              <a:rPr lang="it-IT" sz="2800" dirty="0"/>
              <a:t>Prodotti Sostituibili - Effetti della Portabilità dei Dati</a:t>
            </a:r>
            <a:br>
              <a:rPr lang="it-IT" b="1" i="0" dirty="0">
                <a:effectLst/>
                <a:latin typeface="Söhne"/>
              </a:rPr>
            </a:br>
            <a:endParaRPr lang="it-IT" dirty="0"/>
          </a:p>
        </p:txBody>
      </p:sp>
      <p:sp>
        <p:nvSpPr>
          <p:cNvPr id="3" name="Segnaposto testo 2">
            <a:extLst>
              <a:ext uri="{FF2B5EF4-FFF2-40B4-BE49-F238E27FC236}">
                <a16:creationId xmlns:a16="http://schemas.microsoft.com/office/drawing/2014/main" id="{91332F24-3B8C-8C5F-B795-051A6C9B9601}"/>
              </a:ext>
            </a:extLst>
          </p:cNvPr>
          <p:cNvSpPr>
            <a:spLocks noGrp="1"/>
          </p:cNvSpPr>
          <p:nvPr>
            <p:ph type="body" idx="1"/>
          </p:nvPr>
        </p:nvSpPr>
        <p:spPr/>
        <p:txBody>
          <a:bodyPr/>
          <a:lstStyle/>
          <a:p>
            <a:pPr marL="139700" indent="0">
              <a:buNone/>
            </a:pPr>
            <a:r>
              <a:rPr lang="it-IT" sz="2400" b="0" i="0" dirty="0">
                <a:solidFill>
                  <a:schemeClr val="tx1"/>
                </a:solidFill>
                <a:effectLst/>
                <a:latin typeface="Söhne"/>
              </a:rPr>
              <a:t>Se B offre un prodotto migliore, la sua base utenti cresce a spese di A. </a:t>
            </a:r>
          </a:p>
          <a:p>
            <a:pPr marL="139700" indent="0">
              <a:buNone/>
            </a:pPr>
            <a:r>
              <a:rPr lang="it-IT" sz="2400" b="0" i="0" dirty="0">
                <a:solidFill>
                  <a:schemeClr val="tx1"/>
                </a:solidFill>
                <a:effectLst/>
                <a:latin typeface="Söhne"/>
              </a:rPr>
              <a:t>Con la portabilità dei dati, gli utenti possono passare facilmente a B, causando la perdita di dati e la diminuzione del valore di A.</a:t>
            </a:r>
            <a:endParaRPr lang="it-IT" sz="2400" dirty="0">
              <a:solidFill>
                <a:schemeClr val="tx1"/>
              </a:solidFill>
            </a:endParaRPr>
          </a:p>
        </p:txBody>
      </p:sp>
      <p:pic>
        <p:nvPicPr>
          <p:cNvPr id="5" name="Immagine 4">
            <a:extLst>
              <a:ext uri="{FF2B5EF4-FFF2-40B4-BE49-F238E27FC236}">
                <a16:creationId xmlns:a16="http://schemas.microsoft.com/office/drawing/2014/main" id="{12F0653A-3B43-3235-8BCF-728C3D93FB86}"/>
              </a:ext>
            </a:extLst>
          </p:cNvPr>
          <p:cNvPicPr>
            <a:picLocks noChangeAspect="1"/>
          </p:cNvPicPr>
          <p:nvPr/>
        </p:nvPicPr>
        <p:blipFill>
          <a:blip r:embed="rId2"/>
          <a:stretch>
            <a:fillRect/>
          </a:stretch>
        </p:blipFill>
        <p:spPr>
          <a:xfrm>
            <a:off x="2223037" y="3001007"/>
            <a:ext cx="4697926" cy="3413188"/>
          </a:xfrm>
          <a:prstGeom prst="rect">
            <a:avLst/>
          </a:prstGeom>
        </p:spPr>
      </p:pic>
    </p:spTree>
    <p:extLst>
      <p:ext uri="{BB962C8B-B14F-4D97-AF65-F5344CB8AC3E}">
        <p14:creationId xmlns:p14="http://schemas.microsoft.com/office/powerpoint/2010/main" val="3909647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F4AC96-7110-0D4B-E211-88992966B745}"/>
              </a:ext>
            </a:extLst>
          </p:cNvPr>
          <p:cNvSpPr>
            <a:spLocks noGrp="1"/>
          </p:cNvSpPr>
          <p:nvPr>
            <p:ph type="title"/>
          </p:nvPr>
        </p:nvSpPr>
        <p:spPr/>
        <p:txBody>
          <a:bodyPr/>
          <a:lstStyle/>
          <a:p>
            <a:pPr>
              <a:buNone/>
            </a:pPr>
            <a:r>
              <a:rPr lang="it-IT" sz="3600" dirty="0"/>
              <a:t>Prodotti complementari </a:t>
            </a:r>
          </a:p>
        </p:txBody>
      </p:sp>
      <p:sp>
        <p:nvSpPr>
          <p:cNvPr id="3" name="Segnaposto testo 2">
            <a:extLst>
              <a:ext uri="{FF2B5EF4-FFF2-40B4-BE49-F238E27FC236}">
                <a16:creationId xmlns:a16="http://schemas.microsoft.com/office/drawing/2014/main" id="{C570C42C-60BF-ED6A-5DF5-2CBF0061DC24}"/>
              </a:ext>
            </a:extLst>
          </p:cNvPr>
          <p:cNvSpPr>
            <a:spLocks noGrp="1"/>
          </p:cNvSpPr>
          <p:nvPr>
            <p:ph type="body" idx="1"/>
          </p:nvPr>
        </p:nvSpPr>
        <p:spPr>
          <a:xfrm>
            <a:off x="951722" y="1353953"/>
            <a:ext cx="7053943" cy="5145435"/>
          </a:xfrm>
        </p:spPr>
        <p:txBody>
          <a:bodyPr/>
          <a:lstStyle/>
          <a:p>
            <a:pPr marL="139700" indent="0">
              <a:buNone/>
            </a:pPr>
            <a:r>
              <a:rPr lang="it-IT" b="0" i="0" dirty="0">
                <a:solidFill>
                  <a:schemeClr val="tx1"/>
                </a:solidFill>
                <a:effectLst/>
                <a:latin typeface="Söhne"/>
              </a:rPr>
              <a:t>Esploriamo due piattaforme A e B con servizi complementari. </a:t>
            </a:r>
            <a:endParaRPr lang="it-IT" dirty="0">
              <a:solidFill>
                <a:schemeClr val="tx1"/>
              </a:solidFill>
              <a:latin typeface="Söhne"/>
            </a:endParaRPr>
          </a:p>
          <a:p>
            <a:pPr marL="139700" indent="0">
              <a:buNone/>
            </a:pPr>
            <a:endParaRPr lang="it-IT" dirty="0">
              <a:solidFill>
                <a:schemeClr val="tx1"/>
              </a:solidFill>
              <a:latin typeface="Söhne"/>
            </a:endParaRPr>
          </a:p>
          <a:p>
            <a:pPr marL="139700" indent="0">
              <a:buNone/>
            </a:pPr>
            <a:r>
              <a:rPr lang="it-IT" b="0" i="0" dirty="0">
                <a:solidFill>
                  <a:schemeClr val="tx1"/>
                </a:solidFill>
                <a:effectLst/>
                <a:latin typeface="Söhne"/>
              </a:rPr>
              <a:t>La portabilità dei dati può favorire la crescita di entrambe le piattaforme, generando effetti positivi sulla qualità dei prodotti e l'innovazione.</a:t>
            </a:r>
            <a:endParaRPr lang="it-IT" dirty="0">
              <a:solidFill>
                <a:schemeClr val="tx1"/>
              </a:solidFill>
            </a:endParaRPr>
          </a:p>
        </p:txBody>
      </p:sp>
    </p:spTree>
    <p:extLst>
      <p:ext uri="{BB962C8B-B14F-4D97-AF65-F5344CB8AC3E}">
        <p14:creationId xmlns:p14="http://schemas.microsoft.com/office/powerpoint/2010/main" val="3977232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0E72CB-B9BD-C396-0C2D-7C4DC25292C9}"/>
              </a:ext>
            </a:extLst>
          </p:cNvPr>
          <p:cNvSpPr>
            <a:spLocks noGrp="1"/>
          </p:cNvSpPr>
          <p:nvPr>
            <p:ph type="title"/>
          </p:nvPr>
        </p:nvSpPr>
        <p:spPr/>
        <p:txBody>
          <a:bodyPr/>
          <a:lstStyle/>
          <a:p>
            <a:pPr>
              <a:buNone/>
            </a:pPr>
            <a:r>
              <a:rPr lang="it-IT" sz="2400" dirty="0"/>
              <a:t>Prodotti Complementari - Effetti della Portabilità dei Dati</a:t>
            </a:r>
            <a:br>
              <a:rPr lang="it-IT" b="1" i="0" dirty="0">
                <a:effectLst/>
                <a:latin typeface="Söhne"/>
              </a:rPr>
            </a:br>
            <a:endParaRPr lang="it-IT" dirty="0"/>
          </a:p>
        </p:txBody>
      </p:sp>
      <p:sp>
        <p:nvSpPr>
          <p:cNvPr id="3" name="Segnaposto testo 2">
            <a:extLst>
              <a:ext uri="{FF2B5EF4-FFF2-40B4-BE49-F238E27FC236}">
                <a16:creationId xmlns:a16="http://schemas.microsoft.com/office/drawing/2014/main" id="{D7ACA02F-2860-135C-A628-503DBCB2684F}"/>
              </a:ext>
            </a:extLst>
          </p:cNvPr>
          <p:cNvSpPr>
            <a:spLocks noGrp="1"/>
          </p:cNvSpPr>
          <p:nvPr>
            <p:ph type="body" idx="1"/>
          </p:nvPr>
        </p:nvSpPr>
        <p:spPr/>
        <p:txBody>
          <a:bodyPr/>
          <a:lstStyle/>
          <a:p>
            <a:pPr marL="139700" indent="0">
              <a:buNone/>
            </a:pPr>
            <a:r>
              <a:rPr lang="it-IT" b="0" i="0" dirty="0">
                <a:solidFill>
                  <a:schemeClr val="tx1"/>
                </a:solidFill>
                <a:effectLst/>
                <a:latin typeface="Söhne"/>
              </a:rPr>
              <a:t>Con la portabilità dei dati, l'aumento degli utenti su B può portare a un aumento anche su A. Entrambe le piattaforme beneficiano di una maggiore quantità e qualità di dati, stimolando l'innovazione e la varietà dei prodotti.</a:t>
            </a:r>
          </a:p>
          <a:p>
            <a:endParaRPr lang="it-IT" dirty="0"/>
          </a:p>
        </p:txBody>
      </p:sp>
      <p:pic>
        <p:nvPicPr>
          <p:cNvPr id="5" name="Immagine 4">
            <a:extLst>
              <a:ext uri="{FF2B5EF4-FFF2-40B4-BE49-F238E27FC236}">
                <a16:creationId xmlns:a16="http://schemas.microsoft.com/office/drawing/2014/main" id="{5478CA35-2897-A359-86A6-532ED9F3584C}"/>
              </a:ext>
            </a:extLst>
          </p:cNvPr>
          <p:cNvPicPr>
            <a:picLocks noChangeAspect="1"/>
          </p:cNvPicPr>
          <p:nvPr/>
        </p:nvPicPr>
        <p:blipFill>
          <a:blip r:embed="rId2"/>
          <a:stretch>
            <a:fillRect/>
          </a:stretch>
        </p:blipFill>
        <p:spPr>
          <a:xfrm>
            <a:off x="2032162" y="3300157"/>
            <a:ext cx="4674743" cy="3343651"/>
          </a:xfrm>
          <a:prstGeom prst="rect">
            <a:avLst/>
          </a:prstGeom>
        </p:spPr>
      </p:pic>
    </p:spTree>
    <p:extLst>
      <p:ext uri="{BB962C8B-B14F-4D97-AF65-F5344CB8AC3E}">
        <p14:creationId xmlns:p14="http://schemas.microsoft.com/office/powerpoint/2010/main" val="1900937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68C723-7A70-4B78-56C4-215AE08E2441}"/>
              </a:ext>
            </a:extLst>
          </p:cNvPr>
          <p:cNvSpPr>
            <a:spLocks noGrp="1"/>
          </p:cNvSpPr>
          <p:nvPr>
            <p:ph type="title"/>
          </p:nvPr>
        </p:nvSpPr>
        <p:spPr/>
        <p:txBody>
          <a:bodyPr/>
          <a:lstStyle/>
          <a:p>
            <a:pPr>
              <a:buNone/>
            </a:pPr>
            <a:r>
              <a:rPr lang="it-IT" sz="3200" dirty="0"/>
              <a:t>Comportamenti</a:t>
            </a:r>
            <a:r>
              <a:rPr lang="it-IT" sz="4800" b="1" i="0" dirty="0">
                <a:effectLst/>
                <a:latin typeface="Söhne"/>
              </a:rPr>
              <a:t> </a:t>
            </a:r>
            <a:r>
              <a:rPr lang="it-IT" sz="3200" dirty="0"/>
              <a:t>Anticoncorrenziali</a:t>
            </a:r>
            <a:br>
              <a:rPr lang="it-IT" sz="2400" dirty="0"/>
            </a:br>
            <a:endParaRPr lang="it-IT" sz="2400" dirty="0"/>
          </a:p>
        </p:txBody>
      </p:sp>
      <p:sp>
        <p:nvSpPr>
          <p:cNvPr id="3" name="Segnaposto testo 2">
            <a:extLst>
              <a:ext uri="{FF2B5EF4-FFF2-40B4-BE49-F238E27FC236}">
                <a16:creationId xmlns:a16="http://schemas.microsoft.com/office/drawing/2014/main" id="{EE83D4A0-A59E-F6CA-E670-689A0D982D98}"/>
              </a:ext>
            </a:extLst>
          </p:cNvPr>
          <p:cNvSpPr>
            <a:spLocks noGrp="1"/>
          </p:cNvSpPr>
          <p:nvPr>
            <p:ph type="body" idx="1"/>
          </p:nvPr>
        </p:nvSpPr>
        <p:spPr>
          <a:xfrm>
            <a:off x="457200" y="980729"/>
            <a:ext cx="8229600" cy="2303648"/>
          </a:xfrm>
        </p:spPr>
        <p:txBody>
          <a:bodyPr/>
          <a:lstStyle/>
          <a:p>
            <a:pPr marL="139700" indent="0">
              <a:buNone/>
            </a:pPr>
            <a:r>
              <a:rPr lang="it-IT" b="0" i="0" dirty="0">
                <a:solidFill>
                  <a:schemeClr val="tx1"/>
                </a:solidFill>
                <a:effectLst/>
                <a:latin typeface="+mn-lt"/>
              </a:rPr>
              <a:t>I comportamenti anticoncorrenziali si riferiscono alle pratiche di mercato che limitano la concorrenza, ostacolando l'entrata di nuovi concorrenti o riducendo l'efficacia della competizione esistente.</a:t>
            </a:r>
          </a:p>
          <a:p>
            <a:pPr marL="139700" indent="0" algn="l">
              <a:buNone/>
            </a:pPr>
            <a:endParaRPr lang="it-IT" dirty="0">
              <a:solidFill>
                <a:schemeClr val="tx1"/>
              </a:solidFill>
              <a:latin typeface="+mn-lt"/>
            </a:endParaRPr>
          </a:p>
        </p:txBody>
      </p:sp>
      <p:pic>
        <p:nvPicPr>
          <p:cNvPr id="4098" name="Picture 2" descr="Differenza tra browser e motore di ricerca">
            <a:extLst>
              <a:ext uri="{FF2B5EF4-FFF2-40B4-BE49-F238E27FC236}">
                <a16:creationId xmlns:a16="http://schemas.microsoft.com/office/drawing/2014/main" id="{2BF8383D-8707-9887-6C12-17D53DBE59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3481" y="5298395"/>
            <a:ext cx="323850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 libri di social network più ricercati da specialisti e non solo">
            <a:extLst>
              <a:ext uri="{FF2B5EF4-FFF2-40B4-BE49-F238E27FC236}">
                <a16:creationId xmlns:a16="http://schemas.microsoft.com/office/drawing/2014/main" id="{44325640-4D33-C860-828D-638E88C8C2E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182" t="13798" r="19795" b="17981"/>
          <a:stretch/>
        </p:blipFill>
        <p:spPr bwMode="auto">
          <a:xfrm>
            <a:off x="457200" y="3909525"/>
            <a:ext cx="1595535" cy="1091682"/>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p:cNvSpPr txBox="1"/>
          <p:nvPr/>
        </p:nvSpPr>
        <p:spPr>
          <a:xfrm>
            <a:off x="2453952" y="3694921"/>
            <a:ext cx="5449078" cy="2308324"/>
          </a:xfrm>
          <a:prstGeom prst="rect">
            <a:avLst/>
          </a:prstGeom>
          <a:noFill/>
        </p:spPr>
        <p:txBody>
          <a:bodyPr wrap="square" rtlCol="0">
            <a:spAutoFit/>
          </a:bodyPr>
          <a:lstStyle/>
          <a:p>
            <a:pPr marL="139700"/>
            <a:r>
              <a:rPr lang="it-IT" sz="2400" dirty="0">
                <a:solidFill>
                  <a:schemeClr val="tx1"/>
                </a:solidFill>
              </a:rPr>
              <a:t>Mercati Online in Esame:</a:t>
            </a:r>
          </a:p>
          <a:p>
            <a:pPr>
              <a:buFont typeface="+mj-lt"/>
              <a:buAutoNum type="arabicPeriod"/>
            </a:pPr>
            <a:r>
              <a:rPr lang="it-IT" sz="2400" dirty="0">
                <a:solidFill>
                  <a:schemeClr val="tx1"/>
                </a:solidFill>
              </a:rPr>
              <a:t>Motori di Ricerca</a:t>
            </a:r>
          </a:p>
          <a:p>
            <a:pPr>
              <a:buFont typeface="+mj-lt"/>
              <a:buAutoNum type="arabicPeriod"/>
            </a:pPr>
            <a:r>
              <a:rPr lang="it-IT" sz="2400" dirty="0">
                <a:solidFill>
                  <a:schemeClr val="tx1"/>
                </a:solidFill>
              </a:rPr>
              <a:t>Marketplace</a:t>
            </a:r>
          </a:p>
          <a:p>
            <a:pPr>
              <a:buFont typeface="+mj-lt"/>
              <a:buAutoNum type="arabicPeriod"/>
            </a:pPr>
            <a:r>
              <a:rPr lang="it-IT" sz="2400" dirty="0">
                <a:solidFill>
                  <a:schemeClr val="tx1"/>
                </a:solidFill>
              </a:rPr>
              <a:t>Social Network                                   </a:t>
            </a:r>
          </a:p>
          <a:p>
            <a:endParaRPr lang="it-IT" sz="4400" dirty="0"/>
          </a:p>
        </p:txBody>
      </p:sp>
    </p:spTree>
    <p:extLst>
      <p:ext uri="{BB962C8B-B14F-4D97-AF65-F5344CB8AC3E}">
        <p14:creationId xmlns:p14="http://schemas.microsoft.com/office/powerpoint/2010/main" val="1245985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457200" y="44450"/>
            <a:ext cx="8229600" cy="647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2"/>
              </a:buClr>
              <a:buFont typeface="Arial"/>
              <a:buNone/>
            </a:pPr>
            <a:r>
              <a:rPr lang="en-US" sz="4000" b="0" i="0" u="none" strike="noStrike" cap="none" dirty="0" err="1">
                <a:solidFill>
                  <a:schemeClr val="dk2"/>
                </a:solidFill>
                <a:latin typeface="Arial"/>
                <a:ea typeface="Arial"/>
                <a:cs typeface="Arial"/>
                <a:sym typeface="Arial"/>
              </a:rPr>
              <a:t>Introduzione</a:t>
            </a:r>
            <a:endParaRPr dirty="0"/>
          </a:p>
        </p:txBody>
      </p:sp>
      <p:pic>
        <p:nvPicPr>
          <p:cNvPr id="1026" name="Picture 2" descr="Multi-Sided Platform by Laila e.a. on Prezi Next">
            <a:extLst>
              <a:ext uri="{FF2B5EF4-FFF2-40B4-BE49-F238E27FC236}">
                <a16:creationId xmlns:a16="http://schemas.microsoft.com/office/drawing/2014/main" id="{C14727E8-CDB8-C8B7-A23D-0BB27FD80A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907353"/>
            <a:ext cx="4439465" cy="27746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etcoming | Come utilizzare al meglio i Social Network per la vostra  attività | Netcoming">
            <a:extLst>
              <a:ext uri="{FF2B5EF4-FFF2-40B4-BE49-F238E27FC236}">
                <a16:creationId xmlns:a16="http://schemas.microsoft.com/office/drawing/2014/main" id="{FB9FA007-A124-96E4-F3B5-C6569C5E9C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5696" y="2755803"/>
            <a:ext cx="3267075" cy="14001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nternet: 12 motori di ricerca alternativi a Google. L'elenco e i link dove  trovarli - Firenze Post">
            <a:extLst>
              <a:ext uri="{FF2B5EF4-FFF2-40B4-BE49-F238E27FC236}">
                <a16:creationId xmlns:a16="http://schemas.microsoft.com/office/drawing/2014/main" id="{20D67E6B-25CA-5D02-F842-6B7A6AF03F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4275930"/>
            <a:ext cx="3048000" cy="1635369"/>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a:extLst>
              <a:ext uri="{FF2B5EF4-FFF2-40B4-BE49-F238E27FC236}">
                <a16:creationId xmlns:a16="http://schemas.microsoft.com/office/drawing/2014/main" id="{23629AE3-789E-5936-B3C0-3778F4A2E712}"/>
              </a:ext>
            </a:extLst>
          </p:cNvPr>
          <p:cNvSpPr txBox="1"/>
          <p:nvPr/>
        </p:nvSpPr>
        <p:spPr>
          <a:xfrm>
            <a:off x="772619" y="1249188"/>
            <a:ext cx="7598762" cy="1538883"/>
          </a:xfrm>
          <a:prstGeom prst="rect">
            <a:avLst/>
          </a:prstGeom>
          <a:noFill/>
        </p:spPr>
        <p:txBody>
          <a:bodyPr wrap="square" rtlCol="0">
            <a:spAutoFit/>
          </a:bodyPr>
          <a:lstStyle/>
          <a:p>
            <a:r>
              <a:rPr lang="it-IT" sz="2000" dirty="0">
                <a:solidFill>
                  <a:schemeClr val="tx1"/>
                </a:solidFill>
                <a:effectLst/>
                <a:latin typeface="+mn-lt"/>
              </a:rPr>
              <a:t>Le piattaforme online multi-</a:t>
            </a:r>
            <a:r>
              <a:rPr lang="it-IT" sz="2000" dirty="0" err="1">
                <a:solidFill>
                  <a:schemeClr val="tx1"/>
                </a:solidFill>
                <a:effectLst/>
                <a:latin typeface="+mn-lt"/>
              </a:rPr>
              <a:t>sided</a:t>
            </a:r>
            <a:r>
              <a:rPr lang="it-IT" sz="2000" dirty="0">
                <a:solidFill>
                  <a:schemeClr val="tx1"/>
                </a:solidFill>
                <a:effectLst/>
                <a:latin typeface="+mn-lt"/>
              </a:rPr>
              <a:t> sono complessi ecosistemi digitali che coinvolgono diversi attori, come utenti, inserzionisti e fornitori di servizi. </a:t>
            </a:r>
            <a:r>
              <a:rPr lang="it-IT" sz="2000">
                <a:solidFill>
                  <a:schemeClr val="tx1"/>
                </a:solidFill>
                <a:effectLst/>
                <a:latin typeface="+mn-lt"/>
              </a:rPr>
              <a:t>Questi scenari creano </a:t>
            </a:r>
            <a:r>
              <a:rPr lang="it-IT" sz="2000" dirty="0">
                <a:solidFill>
                  <a:schemeClr val="tx1"/>
                </a:solidFill>
                <a:effectLst/>
                <a:latin typeface="+mn-lt"/>
              </a:rPr>
              <a:t>un ambiente in cui le interazioni tra le parti generano valore per l'intero sistema.</a:t>
            </a:r>
            <a:endParaRPr lang="it-IT" sz="2000" u="none" strike="noStrike" cap="none" dirty="0">
              <a:solidFill>
                <a:schemeClr val="tx1"/>
              </a:solidFill>
              <a:latin typeface="+mn-lt"/>
              <a:ea typeface="Arial"/>
              <a:cs typeface="Arial"/>
              <a:sym typeface="Arial"/>
            </a:endParaRPr>
          </a:p>
          <a:p>
            <a:endParaRPr lang="it-IT"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52B725-F7BB-F61E-F3A6-EBB38D63ED1B}"/>
              </a:ext>
            </a:extLst>
          </p:cNvPr>
          <p:cNvSpPr>
            <a:spLocks noGrp="1"/>
          </p:cNvSpPr>
          <p:nvPr>
            <p:ph type="title"/>
          </p:nvPr>
        </p:nvSpPr>
        <p:spPr>
          <a:xfrm>
            <a:off x="391885" y="165922"/>
            <a:ext cx="8938727" cy="648072"/>
          </a:xfrm>
        </p:spPr>
        <p:txBody>
          <a:bodyPr/>
          <a:lstStyle/>
          <a:p>
            <a:pPr>
              <a:buNone/>
            </a:pPr>
            <a:r>
              <a:rPr lang="it-IT" sz="2200" dirty="0"/>
              <a:t>Rischi</a:t>
            </a:r>
            <a:r>
              <a:rPr lang="it-IT" sz="2200" b="1" i="0" dirty="0">
                <a:effectLst/>
                <a:latin typeface="Söhne"/>
              </a:rPr>
              <a:t> </a:t>
            </a:r>
            <a:r>
              <a:rPr lang="it-IT" sz="2200" dirty="0"/>
              <a:t>e Analisi di Dominanza nel Mercato dei Motori di Ricerca</a:t>
            </a:r>
            <a:br>
              <a:rPr lang="it-IT" sz="2200" dirty="0"/>
            </a:br>
            <a:endParaRPr lang="it-IT" sz="2200" dirty="0"/>
          </a:p>
        </p:txBody>
      </p:sp>
      <p:sp>
        <p:nvSpPr>
          <p:cNvPr id="3" name="Segnaposto testo 2">
            <a:extLst>
              <a:ext uri="{FF2B5EF4-FFF2-40B4-BE49-F238E27FC236}">
                <a16:creationId xmlns:a16="http://schemas.microsoft.com/office/drawing/2014/main" id="{BD3D04C8-F9D6-6436-CC86-767F96B2F1D2}"/>
              </a:ext>
            </a:extLst>
          </p:cNvPr>
          <p:cNvSpPr>
            <a:spLocks noGrp="1"/>
          </p:cNvSpPr>
          <p:nvPr>
            <p:ph type="body" idx="1"/>
          </p:nvPr>
        </p:nvSpPr>
        <p:spPr>
          <a:xfrm>
            <a:off x="457200" y="1167341"/>
            <a:ext cx="8229600" cy="2825926"/>
          </a:xfrm>
        </p:spPr>
        <p:txBody>
          <a:bodyPr/>
          <a:lstStyle/>
          <a:p>
            <a:pPr marL="742950" lvl="1" indent="-285750" algn="l">
              <a:buFont typeface="+mj-lt"/>
              <a:buAutoNum type="arabicPeriod"/>
            </a:pPr>
            <a:endParaRPr lang="it-IT" sz="3200" b="0" i="0" dirty="0">
              <a:solidFill>
                <a:schemeClr val="tx1"/>
              </a:solidFill>
              <a:effectLst/>
              <a:latin typeface="+mn-lt"/>
            </a:endParaRPr>
          </a:p>
          <a:p>
            <a:pPr marL="139700" indent="0" algn="l">
              <a:buNone/>
            </a:pPr>
            <a:r>
              <a:rPr lang="it-IT" sz="3200" i="0" dirty="0">
                <a:solidFill>
                  <a:schemeClr val="tx1"/>
                </a:solidFill>
                <a:effectLst/>
                <a:latin typeface="+mn-lt"/>
              </a:rPr>
              <a:t>I </a:t>
            </a:r>
            <a:r>
              <a:rPr lang="it-IT" sz="3200" b="0" i="0" dirty="0">
                <a:solidFill>
                  <a:schemeClr val="tx1"/>
                </a:solidFill>
                <a:effectLst/>
                <a:latin typeface="+mn-lt"/>
              </a:rPr>
              <a:t>Motori di Ricerca presentano rischi elevati di dominanza, con forti effetti indiretti di rete, economie di scala e limitate possibilità di differenziazione.</a:t>
            </a:r>
          </a:p>
          <a:p>
            <a:endParaRPr lang="it-IT" dirty="0"/>
          </a:p>
        </p:txBody>
      </p:sp>
      <p:pic>
        <p:nvPicPr>
          <p:cNvPr id="2054" name="Picture 6" descr="Motori di ricerca, dall'inzio ad oggi..">
            <a:extLst>
              <a:ext uri="{FF2B5EF4-FFF2-40B4-BE49-F238E27FC236}">
                <a16:creationId xmlns:a16="http://schemas.microsoft.com/office/drawing/2014/main" id="{0AC72302-9ECA-0306-DA92-DA7D01FEC9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3520" y="4265030"/>
            <a:ext cx="3502004" cy="163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6387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1B17013-A8CD-502A-4D54-E4904441814B}"/>
              </a:ext>
            </a:extLst>
          </p:cNvPr>
          <p:cNvSpPr>
            <a:spLocks noGrp="1"/>
          </p:cNvSpPr>
          <p:nvPr>
            <p:ph type="title"/>
          </p:nvPr>
        </p:nvSpPr>
        <p:spPr/>
        <p:txBody>
          <a:bodyPr/>
          <a:lstStyle/>
          <a:p>
            <a:pPr>
              <a:buNone/>
            </a:pPr>
            <a:r>
              <a:rPr lang="it-IT" sz="2800" dirty="0"/>
              <a:t>Rischi</a:t>
            </a:r>
            <a:r>
              <a:rPr lang="it-IT" sz="3600" b="1" i="0" dirty="0">
                <a:effectLst/>
                <a:latin typeface="Söhne"/>
              </a:rPr>
              <a:t> </a:t>
            </a:r>
            <a:r>
              <a:rPr lang="it-IT" sz="2800" dirty="0"/>
              <a:t>e Analisi di Dominanza nei Mercati online</a:t>
            </a:r>
            <a:br>
              <a:rPr lang="it-IT" sz="4000" dirty="0"/>
            </a:br>
            <a:endParaRPr lang="it-IT" dirty="0"/>
          </a:p>
        </p:txBody>
      </p:sp>
      <p:sp>
        <p:nvSpPr>
          <p:cNvPr id="3" name="Segnaposto testo 2">
            <a:extLst>
              <a:ext uri="{FF2B5EF4-FFF2-40B4-BE49-F238E27FC236}">
                <a16:creationId xmlns:a16="http://schemas.microsoft.com/office/drawing/2014/main" id="{060FB817-7180-1A56-D18E-FEE7C76D4CB7}"/>
              </a:ext>
            </a:extLst>
          </p:cNvPr>
          <p:cNvSpPr>
            <a:spLocks noGrp="1"/>
          </p:cNvSpPr>
          <p:nvPr>
            <p:ph type="body" idx="1"/>
          </p:nvPr>
        </p:nvSpPr>
        <p:spPr>
          <a:xfrm>
            <a:off x="317240" y="1085371"/>
            <a:ext cx="8229600" cy="2803723"/>
          </a:xfrm>
        </p:spPr>
        <p:txBody>
          <a:bodyPr/>
          <a:lstStyle/>
          <a:p>
            <a:pPr marL="139700" indent="0" algn="l">
              <a:buNone/>
            </a:pPr>
            <a:r>
              <a:rPr lang="it-IT" b="0" i="0" dirty="0">
                <a:solidFill>
                  <a:schemeClr val="tx1"/>
                </a:solidFill>
                <a:effectLst/>
                <a:latin typeface="+mn-lt"/>
              </a:rPr>
              <a:t>Il contesto dei Mercati Online presenta rischi di dominanza, con impatti significativi degli effetti indiretti di rete e delle economie di scala. </a:t>
            </a:r>
            <a:endParaRPr lang="it-IT" dirty="0"/>
          </a:p>
        </p:txBody>
      </p:sp>
      <p:pic>
        <p:nvPicPr>
          <p:cNvPr id="3074" name="Picture 2" descr="Vinted | Leggi le recensioni dei servizi di vinted.it">
            <a:extLst>
              <a:ext uri="{FF2B5EF4-FFF2-40B4-BE49-F238E27FC236}">
                <a16:creationId xmlns:a16="http://schemas.microsoft.com/office/drawing/2014/main" id="{E8476FAD-FC7C-30C8-4BDC-39AA7A94BB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8211" y="2576794"/>
            <a:ext cx="3419475" cy="13335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ubito - Compra e vendi gratis in modo sostenibile">
            <a:extLst>
              <a:ext uri="{FF2B5EF4-FFF2-40B4-BE49-F238E27FC236}">
                <a16:creationId xmlns:a16="http://schemas.microsoft.com/office/drawing/2014/main" id="{F767F46F-F81E-B83D-37F2-FF1DF9B749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2435" y="4377960"/>
            <a:ext cx="4391025" cy="103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5615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030E61-8D91-40DE-DFED-5F0685D2B4D6}"/>
              </a:ext>
            </a:extLst>
          </p:cNvPr>
          <p:cNvSpPr>
            <a:spLocks noGrp="1"/>
          </p:cNvSpPr>
          <p:nvPr>
            <p:ph type="title"/>
          </p:nvPr>
        </p:nvSpPr>
        <p:spPr/>
        <p:txBody>
          <a:bodyPr/>
          <a:lstStyle/>
          <a:p>
            <a:pPr>
              <a:buNone/>
            </a:pPr>
            <a:r>
              <a:rPr lang="it-IT" sz="2000" dirty="0"/>
              <a:t>Rischi e Benefici della Portabilità dei Dati nei Social Network</a:t>
            </a:r>
            <a:br>
              <a:rPr lang="it-IT" sz="2400" dirty="0"/>
            </a:br>
            <a:endParaRPr lang="it-IT" sz="2400" dirty="0"/>
          </a:p>
        </p:txBody>
      </p:sp>
      <p:sp>
        <p:nvSpPr>
          <p:cNvPr id="3" name="Segnaposto testo 2">
            <a:extLst>
              <a:ext uri="{FF2B5EF4-FFF2-40B4-BE49-F238E27FC236}">
                <a16:creationId xmlns:a16="http://schemas.microsoft.com/office/drawing/2014/main" id="{434E628E-2B59-5B12-31AF-EC5D7F88FD5A}"/>
              </a:ext>
            </a:extLst>
          </p:cNvPr>
          <p:cNvSpPr>
            <a:spLocks noGrp="1"/>
          </p:cNvSpPr>
          <p:nvPr>
            <p:ph type="body" idx="1"/>
          </p:nvPr>
        </p:nvSpPr>
        <p:spPr>
          <a:xfrm>
            <a:off x="457200" y="980728"/>
            <a:ext cx="8229600" cy="1889794"/>
          </a:xfrm>
        </p:spPr>
        <p:txBody>
          <a:bodyPr/>
          <a:lstStyle/>
          <a:p>
            <a:pPr marL="139700" indent="0" algn="l">
              <a:buNone/>
            </a:pPr>
            <a:r>
              <a:rPr lang="it-IT" b="0" i="0" dirty="0">
                <a:solidFill>
                  <a:schemeClr val="tx1"/>
                </a:solidFill>
                <a:effectLst/>
                <a:latin typeface="+mn-lt"/>
              </a:rPr>
              <a:t>I Social Network presentano rischi medi di dominanza, con elevati effetti diretti di rete, limitate economie di scala e opportunità significative di differenziazione.</a:t>
            </a:r>
          </a:p>
          <a:p>
            <a:endParaRPr lang="it-IT" dirty="0"/>
          </a:p>
        </p:txBody>
      </p:sp>
      <p:pic>
        <p:nvPicPr>
          <p:cNvPr id="4098" name="Picture 2" descr="We manage your Social Networks - Social Media Advertising">
            <a:extLst>
              <a:ext uri="{FF2B5EF4-FFF2-40B4-BE49-F238E27FC236}">
                <a16:creationId xmlns:a16="http://schemas.microsoft.com/office/drawing/2014/main" id="{646019C0-991D-0A0A-5D6D-C6772F5D26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180" y="3158555"/>
            <a:ext cx="5000263" cy="2860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175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6A6717-86C0-7363-7B5A-394DB9784157}"/>
              </a:ext>
            </a:extLst>
          </p:cNvPr>
          <p:cNvSpPr>
            <a:spLocks noGrp="1"/>
          </p:cNvSpPr>
          <p:nvPr>
            <p:ph type="title"/>
          </p:nvPr>
        </p:nvSpPr>
        <p:spPr/>
        <p:txBody>
          <a:bodyPr/>
          <a:lstStyle/>
          <a:p>
            <a:pPr>
              <a:buNone/>
            </a:pPr>
            <a:r>
              <a:rPr lang="it-IT" sz="3200" dirty="0"/>
              <a:t>Raccomandazioni Politiche</a:t>
            </a:r>
          </a:p>
        </p:txBody>
      </p:sp>
      <p:sp>
        <p:nvSpPr>
          <p:cNvPr id="3" name="Segnaposto testo 2">
            <a:extLst>
              <a:ext uri="{FF2B5EF4-FFF2-40B4-BE49-F238E27FC236}">
                <a16:creationId xmlns:a16="http://schemas.microsoft.com/office/drawing/2014/main" id="{F8EB5A36-D3A7-3DAA-F0AB-82A5E846B3B8}"/>
              </a:ext>
            </a:extLst>
          </p:cNvPr>
          <p:cNvSpPr>
            <a:spLocks noGrp="1"/>
          </p:cNvSpPr>
          <p:nvPr>
            <p:ph type="body" idx="1"/>
          </p:nvPr>
        </p:nvSpPr>
        <p:spPr/>
        <p:txBody>
          <a:bodyPr/>
          <a:lstStyle/>
          <a:p>
            <a:pPr marL="139700" indent="0">
              <a:buNone/>
            </a:pPr>
            <a:r>
              <a:rPr lang="it-IT" b="0" i="0" dirty="0">
                <a:solidFill>
                  <a:schemeClr val="tx1"/>
                </a:solidFill>
                <a:effectLst/>
                <a:latin typeface="+mj-lt"/>
              </a:rPr>
              <a:t>La portabilità dei dati presenta complessità e sfide uniche. Le raccomandazioni politiche devono essere ponderate. </a:t>
            </a:r>
          </a:p>
          <a:p>
            <a:pPr marL="139700" indent="0">
              <a:buNone/>
            </a:pPr>
            <a:endParaRPr lang="it-IT" b="0" i="0" dirty="0">
              <a:solidFill>
                <a:schemeClr val="tx1"/>
              </a:solidFill>
              <a:effectLst/>
              <a:latin typeface="+mj-lt"/>
            </a:endParaRPr>
          </a:p>
          <a:p>
            <a:pPr marL="139700" indent="0">
              <a:buNone/>
            </a:pPr>
            <a:r>
              <a:rPr lang="it-IT" b="0" i="0" dirty="0">
                <a:solidFill>
                  <a:schemeClr val="tx1"/>
                </a:solidFill>
                <a:effectLst/>
                <a:latin typeface="+mj-lt"/>
              </a:rPr>
              <a:t>Sulla base dell’analisi, consigliamo la regolamentazione della portabilità dei dati per i motori di ricerca, data l'alta concentrazione di mercato e il rischio di comportamenti anticoncorrenziali. </a:t>
            </a:r>
          </a:p>
          <a:p>
            <a:pPr marL="139700" indent="0">
              <a:buNone/>
            </a:pPr>
            <a:endParaRPr lang="it-IT" sz="2400" dirty="0">
              <a:solidFill>
                <a:schemeClr val="tx1"/>
              </a:solidFill>
              <a:latin typeface="+mj-lt"/>
            </a:endParaRPr>
          </a:p>
        </p:txBody>
      </p:sp>
    </p:spTree>
    <p:extLst>
      <p:ext uri="{BB962C8B-B14F-4D97-AF65-F5344CB8AC3E}">
        <p14:creationId xmlns:p14="http://schemas.microsoft.com/office/powerpoint/2010/main" val="2485513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6A6717-86C0-7363-7B5A-394DB9784157}"/>
              </a:ext>
            </a:extLst>
          </p:cNvPr>
          <p:cNvSpPr>
            <a:spLocks noGrp="1"/>
          </p:cNvSpPr>
          <p:nvPr>
            <p:ph type="title"/>
          </p:nvPr>
        </p:nvSpPr>
        <p:spPr/>
        <p:txBody>
          <a:bodyPr/>
          <a:lstStyle/>
          <a:p>
            <a:pPr>
              <a:buNone/>
            </a:pPr>
            <a:r>
              <a:rPr lang="it-IT" sz="3200" dirty="0"/>
              <a:t>Raccomandazioni Politiche</a:t>
            </a:r>
          </a:p>
        </p:txBody>
      </p:sp>
      <p:sp>
        <p:nvSpPr>
          <p:cNvPr id="3" name="Segnaposto testo 2">
            <a:extLst>
              <a:ext uri="{FF2B5EF4-FFF2-40B4-BE49-F238E27FC236}">
                <a16:creationId xmlns:a16="http://schemas.microsoft.com/office/drawing/2014/main" id="{F8EB5A36-D3A7-3DAA-F0AB-82A5E846B3B8}"/>
              </a:ext>
            </a:extLst>
          </p:cNvPr>
          <p:cNvSpPr>
            <a:spLocks noGrp="1"/>
          </p:cNvSpPr>
          <p:nvPr>
            <p:ph type="body" idx="1"/>
          </p:nvPr>
        </p:nvSpPr>
        <p:spPr/>
        <p:txBody>
          <a:bodyPr/>
          <a:lstStyle/>
          <a:p>
            <a:pPr marL="139700" indent="0">
              <a:buNone/>
            </a:pPr>
            <a:r>
              <a:rPr lang="it-IT" b="0" i="0" dirty="0">
                <a:solidFill>
                  <a:schemeClr val="tx1"/>
                </a:solidFill>
                <a:effectLst/>
                <a:latin typeface="+mj-lt"/>
              </a:rPr>
              <a:t>Per piattaforme di scambio e reti sociali, la portabilità dei dati dovrebbe essere obbligatoria solo in presenza di prodotti complementari o sostitutivi e dimensioni particolarmente grandi. </a:t>
            </a:r>
          </a:p>
          <a:p>
            <a:pPr marL="139700" indent="0">
              <a:buNone/>
            </a:pPr>
            <a:r>
              <a:rPr lang="it-IT" b="0" i="0" dirty="0">
                <a:solidFill>
                  <a:schemeClr val="tx1"/>
                </a:solidFill>
                <a:effectLst/>
                <a:latin typeface="+mj-lt"/>
              </a:rPr>
              <a:t>In altri casi, l'implementazione rigorosa del diritto alla portabilità dei dati potrebbe non essere raccomandabile.</a:t>
            </a:r>
            <a:endParaRPr lang="it-IT" dirty="0">
              <a:solidFill>
                <a:schemeClr val="tx1"/>
              </a:solidFill>
              <a:latin typeface="+mj-lt"/>
            </a:endParaRPr>
          </a:p>
          <a:p>
            <a:pPr marL="139700" indent="0">
              <a:buNone/>
            </a:pPr>
            <a:endParaRPr lang="it-IT" sz="2400" dirty="0">
              <a:solidFill>
                <a:schemeClr val="tx1"/>
              </a:solidFill>
              <a:latin typeface="+mj-lt"/>
            </a:endParaRPr>
          </a:p>
        </p:txBody>
      </p:sp>
      <p:pic>
        <p:nvPicPr>
          <p:cNvPr id="5122" name="Picture 2" descr="Regolamentazioni | Cointelegraph">
            <a:extLst>
              <a:ext uri="{FF2B5EF4-FFF2-40B4-BE49-F238E27FC236}">
                <a16:creationId xmlns:a16="http://schemas.microsoft.com/office/drawing/2014/main" id="{D9B89A12-B74A-A976-A7B5-138F8EC229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3036" y="4151514"/>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317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FF1559-7680-2D6A-9323-45D47B195CB9}"/>
              </a:ext>
            </a:extLst>
          </p:cNvPr>
          <p:cNvSpPr>
            <a:spLocks noGrp="1"/>
          </p:cNvSpPr>
          <p:nvPr>
            <p:ph type="title"/>
          </p:nvPr>
        </p:nvSpPr>
        <p:spPr/>
        <p:txBody>
          <a:bodyPr/>
          <a:lstStyle/>
          <a:p>
            <a:pPr>
              <a:buNone/>
            </a:pPr>
            <a:r>
              <a:rPr lang="it-IT" sz="3200" dirty="0"/>
              <a:t>Bilanciamento dell'Innovazione</a:t>
            </a:r>
          </a:p>
        </p:txBody>
      </p:sp>
      <p:sp>
        <p:nvSpPr>
          <p:cNvPr id="3" name="Segnaposto testo 2">
            <a:extLst>
              <a:ext uri="{FF2B5EF4-FFF2-40B4-BE49-F238E27FC236}">
                <a16:creationId xmlns:a16="http://schemas.microsoft.com/office/drawing/2014/main" id="{52489EAA-0730-B3A6-D203-18388BB585AA}"/>
              </a:ext>
            </a:extLst>
          </p:cNvPr>
          <p:cNvSpPr>
            <a:spLocks noGrp="1"/>
          </p:cNvSpPr>
          <p:nvPr>
            <p:ph type="body" idx="1"/>
          </p:nvPr>
        </p:nvSpPr>
        <p:spPr/>
        <p:txBody>
          <a:bodyPr/>
          <a:lstStyle/>
          <a:p>
            <a:pPr marL="139700" indent="0">
              <a:buNone/>
            </a:pPr>
            <a:r>
              <a:rPr lang="it-IT" sz="2400" b="0" i="0" dirty="0">
                <a:solidFill>
                  <a:schemeClr val="tx1"/>
                </a:solidFill>
                <a:effectLst/>
                <a:latin typeface="Söhne"/>
              </a:rPr>
              <a:t>La portabilità dei dati può rappresentare una doppia spada. Da un lato, può rafforzare l'innovazione rendendo i dati più accessibili. </a:t>
            </a:r>
          </a:p>
          <a:p>
            <a:pPr marL="139700" indent="0">
              <a:buNone/>
            </a:pPr>
            <a:endParaRPr lang="it-IT" sz="2400" b="0" i="0" dirty="0">
              <a:solidFill>
                <a:schemeClr val="tx1"/>
              </a:solidFill>
              <a:effectLst/>
              <a:latin typeface="Söhne"/>
            </a:endParaRPr>
          </a:p>
          <a:p>
            <a:pPr marL="139700" indent="0">
              <a:buNone/>
            </a:pPr>
            <a:r>
              <a:rPr lang="it-IT" sz="2400" b="0" i="0" dirty="0">
                <a:solidFill>
                  <a:schemeClr val="tx1"/>
                </a:solidFill>
                <a:effectLst/>
                <a:latin typeface="Söhne"/>
              </a:rPr>
              <a:t>Dall'altro, potrebbe ostacolare l'innovazione rendendo i dati eccessivamente disponibili. Il GDPR dovrebbe essere interpretato con attenzione, evitando di irrigidire un mercato dinamico e in evoluzione. </a:t>
            </a:r>
          </a:p>
          <a:p>
            <a:pPr marL="139700" indent="0">
              <a:buNone/>
            </a:pPr>
            <a:endParaRPr lang="it-IT" sz="2400" dirty="0">
              <a:solidFill>
                <a:schemeClr val="tx1"/>
              </a:solidFill>
              <a:latin typeface="Söhne"/>
            </a:endParaRPr>
          </a:p>
          <a:p>
            <a:pPr marL="139700" indent="0">
              <a:buNone/>
            </a:pPr>
            <a:r>
              <a:rPr lang="it-IT" sz="2400" b="0" i="0" dirty="0">
                <a:solidFill>
                  <a:schemeClr val="tx1"/>
                </a:solidFill>
                <a:effectLst/>
                <a:latin typeface="Söhne"/>
              </a:rPr>
              <a:t>L'interpretazione del diritto alla portabilità dei dati dovrebbe essere adattata al tipo di mercato delle piattaforme e al rischio di abuso della dominanza di mercato.</a:t>
            </a:r>
            <a:endParaRPr lang="it-IT" sz="2400" dirty="0">
              <a:solidFill>
                <a:schemeClr val="tx1"/>
              </a:solidFill>
            </a:endParaRPr>
          </a:p>
        </p:txBody>
      </p:sp>
    </p:spTree>
    <p:extLst>
      <p:ext uri="{BB962C8B-B14F-4D97-AF65-F5344CB8AC3E}">
        <p14:creationId xmlns:p14="http://schemas.microsoft.com/office/powerpoint/2010/main" val="37670184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1"/>
          <p:cNvSpPr txBox="1">
            <a:spLocks noGrp="1"/>
          </p:cNvSpPr>
          <p:nvPr>
            <p:ph type="title"/>
          </p:nvPr>
        </p:nvSpPr>
        <p:spPr>
          <a:xfrm>
            <a:off x="457200" y="44450"/>
            <a:ext cx="8229600" cy="647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2"/>
              </a:buClr>
              <a:buFont typeface="Arial"/>
              <a:buNone/>
            </a:pPr>
            <a:r>
              <a:rPr lang="en-US" sz="4000" b="0" i="0" u="none" strike="noStrike" cap="none" dirty="0" err="1">
                <a:solidFill>
                  <a:schemeClr val="dk2"/>
                </a:solidFill>
                <a:latin typeface="Arial"/>
                <a:ea typeface="Arial"/>
                <a:cs typeface="Arial"/>
                <a:sym typeface="Arial"/>
              </a:rPr>
              <a:t>Conclusioni</a:t>
            </a:r>
            <a:endParaRPr dirty="0"/>
          </a:p>
        </p:txBody>
      </p:sp>
      <p:sp>
        <p:nvSpPr>
          <p:cNvPr id="53" name="Google Shape;53;p11"/>
          <p:cNvSpPr txBox="1">
            <a:spLocks noGrp="1"/>
          </p:cNvSpPr>
          <p:nvPr>
            <p:ph type="body" idx="1"/>
          </p:nvPr>
        </p:nvSpPr>
        <p:spPr>
          <a:xfrm>
            <a:off x="457200" y="981075"/>
            <a:ext cx="8229600" cy="51450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it-IT" sz="2400" b="0" i="0" dirty="0">
              <a:solidFill>
                <a:schemeClr val="tx1"/>
              </a:solidFill>
              <a:effectLst/>
              <a:latin typeface="+mn-lt"/>
            </a:endParaRPr>
          </a:p>
          <a:p>
            <a:pPr marL="0" marR="0" lvl="0" indent="0" algn="l" rtl="0">
              <a:spcBef>
                <a:spcPts val="0"/>
              </a:spcBef>
              <a:spcAft>
                <a:spcPts val="0"/>
              </a:spcAft>
              <a:buNone/>
            </a:pPr>
            <a:r>
              <a:rPr lang="it-IT" sz="2400" b="0" i="0" dirty="0">
                <a:solidFill>
                  <a:schemeClr val="tx1"/>
                </a:solidFill>
                <a:effectLst/>
                <a:latin typeface="+mn-lt"/>
              </a:rPr>
              <a:t>In conclusione, l'analisi della portabilità dei dati nelle piattaforme online evidenzia la complessità del suo impatto su concorrenza e innovazione. </a:t>
            </a:r>
          </a:p>
          <a:p>
            <a:pPr marL="0" marR="0" lvl="0" indent="0" algn="l" rtl="0">
              <a:spcBef>
                <a:spcPts val="0"/>
              </a:spcBef>
              <a:spcAft>
                <a:spcPts val="0"/>
              </a:spcAft>
              <a:buNone/>
            </a:pPr>
            <a:endParaRPr lang="it-IT" sz="2400" dirty="0">
              <a:solidFill>
                <a:schemeClr val="tx1"/>
              </a:solidFill>
              <a:latin typeface="+mn-lt"/>
            </a:endParaRPr>
          </a:p>
          <a:p>
            <a:pPr marL="0" marR="0" lvl="0" indent="0" algn="l" rtl="0">
              <a:spcBef>
                <a:spcPts val="0"/>
              </a:spcBef>
              <a:spcAft>
                <a:spcPts val="0"/>
              </a:spcAft>
              <a:buNone/>
            </a:pPr>
            <a:r>
              <a:rPr lang="it-IT" sz="2400" b="0" i="0" dirty="0">
                <a:solidFill>
                  <a:schemeClr val="tx1"/>
                </a:solidFill>
                <a:effectLst/>
                <a:latin typeface="+mn-lt"/>
              </a:rPr>
              <a:t>La regolamentazione dovrebbe essere adattata alle specificità del mercato, con un focus particolare sui motori di ricerca a causa dell'alto rischio di dominanza. </a:t>
            </a:r>
          </a:p>
          <a:p>
            <a:pPr marL="0" marR="0" lvl="0" indent="0" algn="l" rtl="0">
              <a:spcBef>
                <a:spcPts val="0"/>
              </a:spcBef>
              <a:spcAft>
                <a:spcPts val="0"/>
              </a:spcAft>
              <a:buNone/>
            </a:pPr>
            <a:endParaRPr lang="it-IT" sz="2000" dirty="0">
              <a:solidFill>
                <a:schemeClr val="tx1"/>
              </a:solidFill>
              <a:latin typeface="+mn-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1"/>
          <p:cNvSpPr txBox="1">
            <a:spLocks noGrp="1"/>
          </p:cNvSpPr>
          <p:nvPr>
            <p:ph type="title"/>
          </p:nvPr>
        </p:nvSpPr>
        <p:spPr>
          <a:xfrm>
            <a:off x="457200" y="44450"/>
            <a:ext cx="8229600" cy="647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2"/>
              </a:buClr>
              <a:buFont typeface="Arial"/>
              <a:buNone/>
            </a:pPr>
            <a:r>
              <a:rPr lang="en-US" sz="4000" b="0" i="0" u="none" strike="noStrike" cap="none" dirty="0" err="1">
                <a:solidFill>
                  <a:schemeClr val="dk2"/>
                </a:solidFill>
                <a:latin typeface="Arial"/>
                <a:ea typeface="Arial"/>
                <a:cs typeface="Arial"/>
                <a:sym typeface="Arial"/>
              </a:rPr>
              <a:t>Conclusioni</a:t>
            </a:r>
            <a:endParaRPr dirty="0"/>
          </a:p>
        </p:txBody>
      </p:sp>
      <p:sp>
        <p:nvSpPr>
          <p:cNvPr id="53" name="Google Shape;53;p11"/>
          <p:cNvSpPr txBox="1">
            <a:spLocks noGrp="1"/>
          </p:cNvSpPr>
          <p:nvPr>
            <p:ph type="body" idx="1"/>
          </p:nvPr>
        </p:nvSpPr>
        <p:spPr>
          <a:xfrm>
            <a:off x="457200" y="981075"/>
            <a:ext cx="8229600" cy="51450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2400" b="0" i="0" dirty="0">
                <a:solidFill>
                  <a:schemeClr val="tx1"/>
                </a:solidFill>
                <a:effectLst/>
                <a:latin typeface="+mn-lt"/>
              </a:rPr>
              <a:t>Tuttavia, è fondamentale mantenere un equilibrio tra la promozione dell'innovazione e la prevenzione di comportamenti anticoncorrenziali. Il GDPR fornisce un quadro, ma la sua interpretazione dovrebbe essere guidata dalla comprensione del contesto specifico. </a:t>
            </a:r>
          </a:p>
          <a:p>
            <a:pPr marL="0" marR="0" lvl="0" indent="0" algn="l" rtl="0">
              <a:spcBef>
                <a:spcPts val="0"/>
              </a:spcBef>
              <a:spcAft>
                <a:spcPts val="0"/>
              </a:spcAft>
              <a:buNone/>
            </a:pPr>
            <a:endParaRPr lang="it-IT" sz="2400" dirty="0">
              <a:solidFill>
                <a:schemeClr val="tx1"/>
              </a:solidFill>
              <a:latin typeface="+mn-lt"/>
            </a:endParaRPr>
          </a:p>
          <a:p>
            <a:pPr marL="0" marR="0" lvl="0" indent="0" algn="l" rtl="0">
              <a:spcBef>
                <a:spcPts val="0"/>
              </a:spcBef>
              <a:spcAft>
                <a:spcPts val="0"/>
              </a:spcAft>
              <a:buNone/>
            </a:pPr>
            <a:r>
              <a:rPr lang="it-IT" sz="2400" b="0" i="0" dirty="0">
                <a:solidFill>
                  <a:schemeClr val="tx1"/>
                </a:solidFill>
                <a:effectLst/>
                <a:latin typeface="+mn-lt"/>
              </a:rPr>
              <a:t>Prospettive future richiederanno ulteriori ricerche empiriche e aggiornamenti normativi in risposta all'evoluzione dinamica del panorama digitale.</a:t>
            </a:r>
            <a:endParaRPr lang="it-IT" sz="3600" b="0" i="0" u="none" strike="noStrike" cap="none" dirty="0">
              <a:solidFill>
                <a:schemeClr val="tx1"/>
              </a:solidFill>
              <a:latin typeface="+mn-lt"/>
              <a:sym typeface="Arial"/>
            </a:endParaRPr>
          </a:p>
          <a:p>
            <a:pPr marL="0" marR="0" lvl="0" indent="0" algn="l" rtl="0">
              <a:spcBef>
                <a:spcPts val="0"/>
              </a:spcBef>
              <a:spcAft>
                <a:spcPts val="0"/>
              </a:spcAft>
              <a:buNone/>
            </a:pPr>
            <a:endParaRPr lang="it-IT" sz="2000" dirty="0">
              <a:solidFill>
                <a:schemeClr val="tx1"/>
              </a:solidFill>
              <a:latin typeface="+mn-lt"/>
            </a:endParaRPr>
          </a:p>
        </p:txBody>
      </p:sp>
      <p:pic>
        <p:nvPicPr>
          <p:cNvPr id="7170" name="Picture 2" descr="Scoprire il GDPR – General Data Protection Regulation - SerHack">
            <a:extLst>
              <a:ext uri="{FF2B5EF4-FFF2-40B4-BE49-F238E27FC236}">
                <a16:creationId xmlns:a16="http://schemas.microsoft.com/office/drawing/2014/main" id="{87F24581-0FA1-8D60-C888-20544EBBC1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7190" y="4033662"/>
            <a:ext cx="3439610" cy="2283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003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2"/>
          <p:cNvSpPr txBox="1">
            <a:spLocks noGrp="1"/>
          </p:cNvSpPr>
          <p:nvPr>
            <p:ph type="title"/>
          </p:nvPr>
        </p:nvSpPr>
        <p:spPr>
          <a:xfrm>
            <a:off x="457200" y="118862"/>
            <a:ext cx="8229600" cy="647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2"/>
              </a:buClr>
              <a:buFont typeface="Arial"/>
              <a:buNone/>
            </a:pPr>
            <a:r>
              <a:rPr lang="en-US" sz="4000" b="0" i="0" u="none" strike="noStrike" cap="none" dirty="0">
                <a:solidFill>
                  <a:schemeClr val="dk2"/>
                </a:solidFill>
                <a:latin typeface="Arial"/>
                <a:ea typeface="Arial"/>
                <a:cs typeface="Arial"/>
                <a:sym typeface="Arial"/>
              </a:rPr>
              <a:t>References</a:t>
            </a:r>
            <a:endParaRPr dirty="0"/>
          </a:p>
        </p:txBody>
      </p:sp>
      <p:sp>
        <p:nvSpPr>
          <p:cNvPr id="59" name="Google Shape;59;p12"/>
          <p:cNvSpPr txBox="1">
            <a:spLocks noGrp="1"/>
          </p:cNvSpPr>
          <p:nvPr>
            <p:ph type="body" idx="1"/>
          </p:nvPr>
        </p:nvSpPr>
        <p:spPr>
          <a:xfrm>
            <a:off x="457200" y="981075"/>
            <a:ext cx="8229600" cy="5145087"/>
          </a:xfrm>
          <a:prstGeom prst="rect">
            <a:avLst/>
          </a:prstGeom>
          <a:noFill/>
          <a:ln>
            <a:noFill/>
          </a:ln>
        </p:spPr>
        <p:txBody>
          <a:bodyPr spcFirstLastPara="1" wrap="square" lIns="91425" tIns="45700" rIns="91425" bIns="45700" anchor="t" anchorCtr="0">
            <a:noAutofit/>
          </a:bodyPr>
          <a:lstStyle/>
          <a:p>
            <a:pPr marL="139700" indent="0" rtl="0">
              <a:spcBef>
                <a:spcPts val="0"/>
              </a:spcBef>
              <a:spcAft>
                <a:spcPts val="0"/>
              </a:spcAft>
              <a:buNone/>
            </a:pPr>
            <a:r>
              <a:rPr lang="en-US" sz="2400" b="0" i="0" u="none" strike="noStrike" cap="none" dirty="0">
                <a:solidFill>
                  <a:schemeClr val="dk1"/>
                </a:solidFill>
                <a:latin typeface="Arial"/>
                <a:ea typeface="Arial"/>
                <a:cs typeface="Arial"/>
                <a:sym typeface="Arial"/>
              </a:rPr>
              <a:t>[</a:t>
            </a:r>
            <a:r>
              <a:rPr lang="en-US" sz="2400" b="0" i="0" u="none" strike="noStrike" dirty="0">
                <a:solidFill>
                  <a:srgbClr val="000000"/>
                </a:solidFill>
                <a:effectLst/>
                <a:latin typeface="Arial" panose="020B0604020202020204" pitchFamily="34" charset="0"/>
              </a:rPr>
              <a:t>[1] </a:t>
            </a:r>
            <a:r>
              <a:rPr lang="en-US" sz="2400" b="0" i="0" u="sng" strike="noStrike" dirty="0">
                <a:solidFill>
                  <a:schemeClr val="accent1">
                    <a:lumMod val="50000"/>
                  </a:schemeClr>
                </a:solidFill>
                <a:effectLst/>
                <a:latin typeface="Arial" panose="020B0604020202020204" pitchFamily="34" charset="0"/>
                <a:hlinkClick r:id="rId3">
                  <a:extLst>
                    <a:ext uri="{A12FA001-AC4F-418D-AE19-62706E023703}">
                      <ahyp:hlinkClr xmlns:ahyp="http://schemas.microsoft.com/office/drawing/2018/hyperlinkcolor" val="tx"/>
                    </a:ext>
                  </a:extLst>
                </a:hlinkClick>
              </a:rPr>
              <a:t>B. Engels, Data portability among online platforms.</a:t>
            </a:r>
            <a:endParaRPr lang="en-US" sz="1600" b="0" dirty="0">
              <a:solidFill>
                <a:schemeClr val="accent1">
                  <a:lumMod val="50000"/>
                </a:schemeClr>
              </a:solidFill>
              <a:effectLst/>
            </a:endParaRPr>
          </a:p>
          <a:p>
            <a:pPr marL="139700" indent="0" rtl="0">
              <a:spcBef>
                <a:spcPts val="0"/>
              </a:spcBef>
              <a:spcAft>
                <a:spcPts val="0"/>
              </a:spcAft>
              <a:buNone/>
            </a:pPr>
            <a:r>
              <a:rPr lang="en-US" sz="2400" b="0" i="0" u="none" strike="noStrike" dirty="0">
                <a:effectLst/>
                <a:latin typeface="Arial" panose="020B0604020202020204" pitchFamily="34" charset="0"/>
              </a:rPr>
              <a:t>[2] </a:t>
            </a:r>
            <a:r>
              <a:rPr lang="en-US" sz="2400" b="0" i="0" u="sng" strike="noStrike" dirty="0">
                <a:solidFill>
                  <a:schemeClr val="accent1">
                    <a:lumMod val="50000"/>
                  </a:schemeClr>
                </a:solidFill>
                <a:effectLst/>
                <a:latin typeface="Arial" panose="020B0604020202020204" pitchFamily="34" charset="0"/>
                <a:hlinkClick r:id="rId4">
                  <a:extLst>
                    <a:ext uri="{A12FA001-AC4F-418D-AE19-62706E023703}">
                      <ahyp:hlinkClr xmlns:ahyp="http://schemas.microsoft.com/office/drawing/2018/hyperlinkcolor" val="tx"/>
                    </a:ext>
                  </a:extLst>
                </a:hlinkClick>
              </a:rPr>
              <a:t>https://protezionedatipersonali.it/portabilita-dei-dati</a:t>
            </a:r>
            <a:endParaRPr lang="en-US" sz="1600" b="0" dirty="0">
              <a:solidFill>
                <a:schemeClr val="accent1">
                  <a:lumMod val="50000"/>
                </a:schemeClr>
              </a:solidFill>
              <a:effectLst/>
            </a:endParaRPr>
          </a:p>
          <a:p>
            <a:pPr marL="139700" indent="0" rtl="0">
              <a:spcBef>
                <a:spcPts val="0"/>
              </a:spcBef>
              <a:spcAft>
                <a:spcPts val="0"/>
              </a:spcAft>
              <a:buNone/>
            </a:pPr>
            <a:r>
              <a:rPr lang="en-US" sz="2400" b="0" i="0" u="none" strike="noStrike" dirty="0">
                <a:solidFill>
                  <a:srgbClr val="000000"/>
                </a:solidFill>
                <a:effectLst/>
                <a:latin typeface="Arial" panose="020B0604020202020204" pitchFamily="34" charset="0"/>
              </a:rPr>
              <a:t>[3] </a:t>
            </a:r>
            <a:r>
              <a:rPr lang="en-US" sz="2400" b="0" i="0" u="sng" strike="noStrike" dirty="0">
                <a:solidFill>
                  <a:schemeClr val="accent1">
                    <a:lumMod val="50000"/>
                  </a:schemeClr>
                </a:solidFill>
                <a:effectLst/>
                <a:latin typeface="Arial" panose="020B0604020202020204" pitchFamily="34" charset="0"/>
                <a:hlinkClick r:id="rId5">
                  <a:extLst>
                    <a:ext uri="{A12FA001-AC4F-418D-AE19-62706E023703}">
                      <ahyp:hlinkClr xmlns:ahyp="http://schemas.microsoft.com/office/drawing/2018/hyperlinkcolor" val="tx"/>
                    </a:ext>
                  </a:extLst>
                </a:hlinkClick>
              </a:rPr>
              <a:t>https://www.privacy-regulation.eu/it/20.htm</a:t>
            </a:r>
            <a:endParaRPr lang="en-US" sz="1600" b="0" dirty="0">
              <a:solidFill>
                <a:schemeClr val="accent1">
                  <a:lumMod val="50000"/>
                </a:schemeClr>
              </a:solidFill>
              <a:effectLst/>
            </a:endParaRPr>
          </a:p>
          <a:p>
            <a:pPr marL="139700" marR="0" lvl="0" indent="0" algn="l" defTabSz="914400" rtl="0" eaLnBrk="1" fontAlgn="auto" latinLnBrk="0" hangingPunct="1">
              <a:lnSpc>
                <a:spcPct val="100000"/>
              </a:lnSpc>
              <a:spcBef>
                <a:spcPts val="0"/>
              </a:spcBef>
              <a:spcAft>
                <a:spcPts val="0"/>
              </a:spcAft>
              <a:buClr>
                <a:srgbClr val="000000"/>
              </a:buClr>
              <a:buSzPts val="1400"/>
              <a:buFont typeface="Noto Sans Symbols"/>
              <a:buNone/>
              <a:tabLst/>
              <a:defRPr/>
            </a:pPr>
            <a:r>
              <a:rPr kumimoji="0" lang="en-US" sz="24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[4]</a:t>
            </a:r>
            <a:r>
              <a:rPr kumimoji="0" lang="en-US" sz="2400" b="0" i="0" u="sng" strike="noStrike" kern="0" cap="none" spc="0" normalizeH="0" baseline="0" noProof="0" dirty="0">
                <a:ln>
                  <a:noFill/>
                </a:ln>
                <a:solidFill>
                  <a:srgbClr val="BBE0E3">
                    <a:lumMod val="50000"/>
                  </a:srgbClr>
                </a:solidFill>
                <a:effectLst/>
                <a:uLnTx/>
                <a:uFillTx/>
                <a:latin typeface="Arial" panose="020B0604020202020204" pitchFamily="34" charset="0"/>
                <a:cs typeface="Arial"/>
                <a:sym typeface="Arial"/>
              </a:rPr>
              <a:t>https://eprints.bournemouth.ac.uk/31923/1/04_borghi_1.pdf</a:t>
            </a:r>
            <a:endParaRPr kumimoji="0" lang="en-US" sz="1600" b="0" i="0" u="none" strike="noStrike" kern="0" cap="none" spc="0" normalizeH="0" baseline="0" noProof="0" dirty="0">
              <a:ln>
                <a:noFill/>
              </a:ln>
              <a:solidFill>
                <a:srgbClr val="BBE0E3">
                  <a:lumMod val="50000"/>
                </a:srgbClr>
              </a:solidFill>
              <a:effectLst/>
              <a:uLnTx/>
              <a:uFillTx/>
              <a:latin typeface="Arial"/>
              <a:cs typeface="Arial"/>
              <a:sym typeface="Arial"/>
            </a:endParaRPr>
          </a:p>
          <a:p>
            <a:pPr marL="139700" marR="0" lvl="0" indent="0" algn="l" defTabSz="914400" rtl="0" eaLnBrk="1" fontAlgn="auto" latinLnBrk="0" hangingPunct="1">
              <a:lnSpc>
                <a:spcPct val="100000"/>
              </a:lnSpc>
              <a:spcBef>
                <a:spcPts val="0"/>
              </a:spcBef>
              <a:spcAft>
                <a:spcPts val="0"/>
              </a:spcAft>
              <a:buClr>
                <a:srgbClr val="000000"/>
              </a:buClr>
              <a:buSzPts val="1400"/>
              <a:buFont typeface="Noto Sans Symbols"/>
              <a:buNone/>
              <a:tabLst/>
              <a:defRPr/>
            </a:pPr>
            <a:br>
              <a:rPr kumimoji="0" lang="en-US" sz="1600" b="0" i="0" u="none" strike="noStrike" kern="0" cap="none" spc="0" normalizeH="0" baseline="0" noProof="0" dirty="0">
                <a:ln>
                  <a:noFill/>
                </a:ln>
                <a:solidFill>
                  <a:srgbClr val="000000"/>
                </a:solidFill>
                <a:effectLst/>
                <a:uLnTx/>
                <a:uFillTx/>
                <a:latin typeface="Arial"/>
                <a:cs typeface="Arial"/>
                <a:sym typeface="Arial"/>
              </a:rPr>
            </a:br>
            <a:endParaRPr kumimoji="0" lang="en-US" sz="2400" b="0" i="0" u="none" strike="noStrike" kern="0" cap="none" spc="0" normalizeH="0" baseline="0" noProof="0" dirty="0">
              <a:ln>
                <a:noFill/>
              </a:ln>
              <a:solidFill>
                <a:srgbClr val="000000"/>
              </a:solidFill>
              <a:effectLst/>
              <a:uLnTx/>
              <a:uFillTx/>
              <a:latin typeface="Arial"/>
              <a:cs typeface="Arial"/>
              <a:sym typeface="Arial"/>
            </a:endParaRPr>
          </a:p>
          <a:p>
            <a:pPr marL="139700" indent="0">
              <a:buNone/>
            </a:pPr>
            <a:br>
              <a:rPr lang="en-US" sz="1600" b="0" dirty="0">
                <a:effectLst/>
              </a:rPr>
            </a:br>
            <a:endParaRPr lang="en-US" sz="2400" dirty="0">
              <a:solidFill>
                <a:schemeClr val="dk1"/>
              </a:solidFill>
            </a:endParaRPr>
          </a:p>
          <a:p>
            <a:pPr marL="0" marR="0" lvl="0" indent="0" algn="l" rtl="0">
              <a:spcBef>
                <a:spcPts val="0"/>
              </a:spcBef>
              <a:spcAft>
                <a:spcPts val="0"/>
              </a:spcAft>
              <a:buNone/>
            </a:pPr>
            <a:endParaRPr lang="en-US" sz="1800" dirty="0">
              <a:solidFill>
                <a:schemeClr val="dk1"/>
              </a:solidFill>
            </a:endParaRPr>
          </a:p>
        </p:txBody>
      </p:sp>
    </p:spTree>
    <p:extLst>
      <p:ext uri="{BB962C8B-B14F-4D97-AF65-F5344CB8AC3E}">
        <p14:creationId xmlns:p14="http://schemas.microsoft.com/office/powerpoint/2010/main" val="4269814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tangolo 13">
            <a:extLst>
              <a:ext uri="{FF2B5EF4-FFF2-40B4-BE49-F238E27FC236}">
                <a16:creationId xmlns:a16="http://schemas.microsoft.com/office/drawing/2014/main" id="{2577FBF8-D79E-B518-D541-41A2DF63B6EE}"/>
              </a:ext>
            </a:extLst>
          </p:cNvPr>
          <p:cNvSpPr/>
          <p:nvPr/>
        </p:nvSpPr>
        <p:spPr>
          <a:xfrm>
            <a:off x="353961" y="2900514"/>
            <a:ext cx="4141839" cy="20254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3" name="Segnaposto testo 2">
            <a:extLst>
              <a:ext uri="{FF2B5EF4-FFF2-40B4-BE49-F238E27FC236}">
                <a16:creationId xmlns:a16="http://schemas.microsoft.com/office/drawing/2014/main" id="{6351FDAB-4AF8-811E-C64F-57818A534CAD}"/>
              </a:ext>
            </a:extLst>
          </p:cNvPr>
          <p:cNvSpPr>
            <a:spLocks noGrp="1"/>
          </p:cNvSpPr>
          <p:nvPr>
            <p:ph type="body" idx="1"/>
          </p:nvPr>
        </p:nvSpPr>
        <p:spPr>
          <a:xfrm>
            <a:off x="505213" y="2900515"/>
            <a:ext cx="4038600" cy="3192780"/>
          </a:xfrm>
        </p:spPr>
        <p:txBody>
          <a:bodyPr/>
          <a:lstStyle/>
          <a:p>
            <a:pPr marL="139700" indent="0">
              <a:buNone/>
            </a:pPr>
            <a:r>
              <a:rPr lang="it-IT" sz="2000" b="1" dirty="0">
                <a:solidFill>
                  <a:schemeClr val="tx1"/>
                </a:solidFill>
                <a:latin typeface="+mn-lt"/>
              </a:rPr>
              <a:t>Vantaggi</a:t>
            </a:r>
          </a:p>
          <a:p>
            <a:pPr marL="139700" indent="0">
              <a:buNone/>
            </a:pPr>
            <a:r>
              <a:rPr lang="it-IT" sz="2000" dirty="0">
                <a:solidFill>
                  <a:schemeClr val="tx1"/>
                </a:solidFill>
                <a:latin typeface="+mn-lt"/>
              </a:rPr>
              <a:t>favoriscono:</a:t>
            </a:r>
          </a:p>
          <a:p>
            <a:r>
              <a:rPr lang="it-IT" sz="2000" dirty="0">
                <a:solidFill>
                  <a:schemeClr val="tx1"/>
                </a:solidFill>
                <a:latin typeface="+mn-lt"/>
              </a:rPr>
              <a:t>l'innovazione;</a:t>
            </a:r>
          </a:p>
          <a:p>
            <a:r>
              <a:rPr lang="it-IT" sz="2000" dirty="0">
                <a:solidFill>
                  <a:schemeClr val="tx1"/>
                </a:solidFill>
                <a:latin typeface="+mn-lt"/>
              </a:rPr>
              <a:t>la connessione sociale;</a:t>
            </a:r>
          </a:p>
          <a:p>
            <a:r>
              <a:rPr lang="it-IT" sz="2000" dirty="0">
                <a:solidFill>
                  <a:schemeClr val="tx1"/>
                </a:solidFill>
                <a:latin typeface="+mn-lt"/>
              </a:rPr>
              <a:t>l'efficienza economica. </a:t>
            </a:r>
          </a:p>
          <a:p>
            <a:endParaRPr lang="it-IT" sz="2000" dirty="0">
              <a:solidFill>
                <a:schemeClr val="tx1"/>
              </a:solidFill>
              <a:latin typeface="+mn-lt"/>
            </a:endParaRPr>
          </a:p>
          <a:p>
            <a:pPr marL="139700" indent="0">
              <a:buNone/>
            </a:pPr>
            <a:r>
              <a:rPr lang="it-IT" sz="2000" b="1" dirty="0">
                <a:solidFill>
                  <a:schemeClr val="tx1"/>
                </a:solidFill>
                <a:latin typeface="+mn-lt"/>
              </a:rPr>
              <a:t>   </a:t>
            </a:r>
            <a:endParaRPr lang="it-IT" dirty="0"/>
          </a:p>
        </p:txBody>
      </p:sp>
      <p:sp>
        <p:nvSpPr>
          <p:cNvPr id="8" name="Rettangolo 7">
            <a:extLst>
              <a:ext uri="{FF2B5EF4-FFF2-40B4-BE49-F238E27FC236}">
                <a16:creationId xmlns:a16="http://schemas.microsoft.com/office/drawing/2014/main" id="{2577FBF8-D79E-B518-D541-41A2DF63B6EE}"/>
              </a:ext>
            </a:extLst>
          </p:cNvPr>
          <p:cNvSpPr/>
          <p:nvPr/>
        </p:nvSpPr>
        <p:spPr>
          <a:xfrm>
            <a:off x="4544961" y="2900514"/>
            <a:ext cx="4141839" cy="20254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4" name="Segnaposto testo 3">
            <a:extLst>
              <a:ext uri="{FF2B5EF4-FFF2-40B4-BE49-F238E27FC236}">
                <a16:creationId xmlns:a16="http://schemas.microsoft.com/office/drawing/2014/main" id="{22C1E545-0BFA-7E8C-A380-7AE27A75AE94}"/>
              </a:ext>
            </a:extLst>
          </p:cNvPr>
          <p:cNvSpPr>
            <a:spLocks noGrp="1"/>
          </p:cNvSpPr>
          <p:nvPr>
            <p:ph type="body" idx="2"/>
          </p:nvPr>
        </p:nvSpPr>
        <p:spPr>
          <a:xfrm>
            <a:off x="4647052" y="2900514"/>
            <a:ext cx="4114800" cy="3192781"/>
          </a:xfrm>
        </p:spPr>
        <p:txBody>
          <a:bodyPr/>
          <a:lstStyle/>
          <a:p>
            <a:pPr marL="139700" indent="0">
              <a:buFont typeface="Arial"/>
              <a:buNone/>
            </a:pPr>
            <a:r>
              <a:rPr lang="it-IT" sz="2000" b="1" dirty="0">
                <a:solidFill>
                  <a:schemeClr val="tx1"/>
                </a:solidFill>
                <a:latin typeface="+mn-lt"/>
              </a:rPr>
              <a:t>Preoccupazioni</a:t>
            </a:r>
          </a:p>
          <a:p>
            <a:pPr marL="139700" indent="0">
              <a:buFont typeface="Arial"/>
              <a:buNone/>
            </a:pPr>
            <a:endParaRPr lang="it-IT" sz="2000" b="1" dirty="0">
              <a:solidFill>
                <a:schemeClr val="tx1"/>
              </a:solidFill>
              <a:latin typeface="+mn-lt"/>
            </a:endParaRPr>
          </a:p>
          <a:p>
            <a:r>
              <a:rPr lang="it-IT" sz="2000" dirty="0">
                <a:solidFill>
                  <a:schemeClr val="tx1"/>
                </a:solidFill>
                <a:latin typeface="+mn-lt"/>
              </a:rPr>
              <a:t>concentrazione di potere;</a:t>
            </a:r>
          </a:p>
          <a:p>
            <a:r>
              <a:rPr lang="it-IT" sz="2000" dirty="0">
                <a:solidFill>
                  <a:schemeClr val="tx1"/>
                </a:solidFill>
                <a:latin typeface="+mn-lt"/>
              </a:rPr>
              <a:t>privacy;</a:t>
            </a:r>
          </a:p>
          <a:p>
            <a:r>
              <a:rPr lang="it-IT" sz="2000" dirty="0">
                <a:solidFill>
                  <a:schemeClr val="tx1"/>
                </a:solidFill>
                <a:latin typeface="+mn-lt"/>
              </a:rPr>
              <a:t>trasparenza.</a:t>
            </a:r>
          </a:p>
          <a:p>
            <a:endParaRPr lang="it-IT" dirty="0"/>
          </a:p>
        </p:txBody>
      </p:sp>
      <p:sp>
        <p:nvSpPr>
          <p:cNvPr id="2" name="Titolo 1">
            <a:extLst>
              <a:ext uri="{FF2B5EF4-FFF2-40B4-BE49-F238E27FC236}">
                <a16:creationId xmlns:a16="http://schemas.microsoft.com/office/drawing/2014/main" id="{1428E402-1480-BF7D-84F6-8B12878B365A}"/>
              </a:ext>
            </a:extLst>
          </p:cNvPr>
          <p:cNvSpPr>
            <a:spLocks noGrp="1"/>
          </p:cNvSpPr>
          <p:nvPr>
            <p:ph type="title"/>
          </p:nvPr>
        </p:nvSpPr>
        <p:spPr/>
        <p:txBody>
          <a:bodyPr/>
          <a:lstStyle/>
          <a:p>
            <a:pPr>
              <a:buNone/>
            </a:pPr>
            <a:r>
              <a:rPr lang="it-IT" sz="2800" dirty="0">
                <a:solidFill>
                  <a:schemeClr val="dk2"/>
                </a:solidFill>
              </a:rPr>
              <a:t>Pro e Contro delle Piattaforme Multi-</a:t>
            </a:r>
            <a:r>
              <a:rPr lang="it-IT" sz="2800" dirty="0" err="1">
                <a:solidFill>
                  <a:schemeClr val="dk2"/>
                </a:solidFill>
              </a:rPr>
              <a:t>sided</a:t>
            </a:r>
            <a:endParaRPr lang="it-IT" sz="2800" dirty="0">
              <a:solidFill>
                <a:schemeClr val="dk2"/>
              </a:solidFill>
            </a:endParaRPr>
          </a:p>
        </p:txBody>
      </p:sp>
      <p:sp>
        <p:nvSpPr>
          <p:cNvPr id="5" name="CasellaDiTesto 4">
            <a:extLst>
              <a:ext uri="{FF2B5EF4-FFF2-40B4-BE49-F238E27FC236}">
                <a16:creationId xmlns:a16="http://schemas.microsoft.com/office/drawing/2014/main" id="{43CF85D9-573C-7408-2547-33277660863A}"/>
              </a:ext>
            </a:extLst>
          </p:cNvPr>
          <p:cNvSpPr txBox="1"/>
          <p:nvPr/>
        </p:nvSpPr>
        <p:spPr>
          <a:xfrm>
            <a:off x="747251" y="1317523"/>
            <a:ext cx="7137115" cy="1200329"/>
          </a:xfrm>
          <a:prstGeom prst="rect">
            <a:avLst/>
          </a:prstGeom>
          <a:noFill/>
        </p:spPr>
        <p:txBody>
          <a:bodyPr wrap="square" rtlCol="0">
            <a:spAutoFit/>
          </a:bodyPr>
          <a:lstStyle/>
          <a:p>
            <a:pPr marL="139700" indent="0">
              <a:buNone/>
            </a:pPr>
            <a:r>
              <a:rPr lang="it-IT" sz="2400" dirty="0">
                <a:solidFill>
                  <a:schemeClr val="tx1"/>
                </a:solidFill>
                <a:latin typeface="+mn-lt"/>
              </a:rPr>
              <a:t>Vantaggi ed eventuali preoccupazioni legate al loro impatto economico e sociale.</a:t>
            </a:r>
            <a:br>
              <a:rPr lang="it-IT" sz="2400" dirty="0">
                <a:solidFill>
                  <a:schemeClr val="tx1"/>
                </a:solidFill>
                <a:latin typeface="+mn-lt"/>
              </a:rPr>
            </a:br>
            <a:endParaRPr lang="it-IT" sz="2400" dirty="0">
              <a:solidFill>
                <a:schemeClr val="tx1"/>
              </a:solidFill>
              <a:latin typeface="+mn-lt"/>
            </a:endParaRPr>
          </a:p>
        </p:txBody>
      </p:sp>
    </p:spTree>
    <p:extLst>
      <p:ext uri="{BB962C8B-B14F-4D97-AF65-F5344CB8AC3E}">
        <p14:creationId xmlns:p14="http://schemas.microsoft.com/office/powerpoint/2010/main" val="3462867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8BB1C7-1E2C-BC4C-15EB-BE02732B7447}"/>
              </a:ext>
            </a:extLst>
          </p:cNvPr>
          <p:cNvSpPr>
            <a:spLocks noGrp="1"/>
          </p:cNvSpPr>
          <p:nvPr>
            <p:ph type="title"/>
          </p:nvPr>
        </p:nvSpPr>
        <p:spPr/>
        <p:txBody>
          <a:bodyPr/>
          <a:lstStyle/>
          <a:p>
            <a:pPr>
              <a:buNone/>
            </a:pPr>
            <a:r>
              <a:rPr lang="it-IT" sz="2800" dirty="0">
                <a:solidFill>
                  <a:schemeClr val="dk2"/>
                </a:solidFill>
              </a:rPr>
              <a:t>Regolamentazioni Correnti: Un'Analisi  Necessaria</a:t>
            </a:r>
          </a:p>
        </p:txBody>
      </p:sp>
      <p:sp>
        <p:nvSpPr>
          <p:cNvPr id="3" name="Segnaposto testo 2">
            <a:extLst>
              <a:ext uri="{FF2B5EF4-FFF2-40B4-BE49-F238E27FC236}">
                <a16:creationId xmlns:a16="http://schemas.microsoft.com/office/drawing/2014/main" id="{51DBF786-DBD5-85D1-E244-A9881B5CF79F}"/>
              </a:ext>
            </a:extLst>
          </p:cNvPr>
          <p:cNvSpPr>
            <a:spLocks noGrp="1"/>
          </p:cNvSpPr>
          <p:nvPr>
            <p:ph type="body" idx="1"/>
          </p:nvPr>
        </p:nvSpPr>
        <p:spPr/>
        <p:txBody>
          <a:bodyPr/>
          <a:lstStyle/>
          <a:p>
            <a:r>
              <a:rPr lang="it-IT" sz="2400" dirty="0">
                <a:solidFill>
                  <a:schemeClr val="tx1"/>
                </a:solidFill>
                <a:latin typeface="+mn-lt"/>
              </a:rPr>
              <a:t>Le regolamentazioni attuali spesso faticano a tenere il passo con la complessità delle piattaforme online multi-</a:t>
            </a:r>
            <a:r>
              <a:rPr lang="it-IT" sz="2400" dirty="0" err="1">
                <a:solidFill>
                  <a:schemeClr val="tx1"/>
                </a:solidFill>
                <a:latin typeface="+mn-lt"/>
              </a:rPr>
              <a:t>sided</a:t>
            </a:r>
            <a:r>
              <a:rPr lang="it-IT" sz="2400" dirty="0">
                <a:solidFill>
                  <a:schemeClr val="tx1"/>
                </a:solidFill>
                <a:latin typeface="+mn-lt"/>
              </a:rPr>
              <a:t>. </a:t>
            </a:r>
          </a:p>
          <a:p>
            <a:endParaRPr lang="it-IT" sz="2400" dirty="0">
              <a:solidFill>
                <a:schemeClr val="tx1"/>
              </a:solidFill>
              <a:latin typeface="+mn-lt"/>
            </a:endParaRPr>
          </a:p>
          <a:p>
            <a:r>
              <a:rPr lang="it-IT" sz="2400" dirty="0">
                <a:solidFill>
                  <a:schemeClr val="tx1"/>
                </a:solidFill>
                <a:latin typeface="+mn-lt"/>
              </a:rPr>
              <a:t>Le critiche si concentrano sulla mancanza di considerazione per le dinamiche uniche di queste piattaforme, comprese le reti di utenti e i costi di cambio. </a:t>
            </a:r>
          </a:p>
          <a:p>
            <a:endParaRPr lang="it-IT" sz="2400" dirty="0">
              <a:solidFill>
                <a:schemeClr val="tx1"/>
              </a:solidFill>
              <a:latin typeface="+mn-lt"/>
            </a:endParaRPr>
          </a:p>
          <a:p>
            <a:r>
              <a:rPr lang="it-IT" sz="2400" dirty="0">
                <a:solidFill>
                  <a:schemeClr val="tx1"/>
                </a:solidFill>
                <a:latin typeface="+mn-lt"/>
              </a:rPr>
              <a:t>Ciò sottolinea l'importanza di un'analisi dettagliata e di regolamentazioni adatte a questo contesto.</a:t>
            </a:r>
          </a:p>
        </p:txBody>
      </p:sp>
    </p:spTree>
    <p:extLst>
      <p:ext uri="{BB962C8B-B14F-4D97-AF65-F5344CB8AC3E}">
        <p14:creationId xmlns:p14="http://schemas.microsoft.com/office/powerpoint/2010/main" val="994094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42FB84-0BB1-8F1B-E087-A5AB9CD0506A}"/>
              </a:ext>
            </a:extLst>
          </p:cNvPr>
          <p:cNvSpPr>
            <a:spLocks noGrp="1"/>
          </p:cNvSpPr>
          <p:nvPr>
            <p:ph type="title"/>
          </p:nvPr>
        </p:nvSpPr>
        <p:spPr/>
        <p:txBody>
          <a:bodyPr/>
          <a:lstStyle/>
          <a:p>
            <a:pPr>
              <a:buNone/>
            </a:pPr>
            <a:r>
              <a:rPr lang="it-IT" sz="2800" dirty="0"/>
              <a:t>Contesto e Tassonomia delle Piattaforme Online</a:t>
            </a:r>
          </a:p>
        </p:txBody>
      </p:sp>
      <p:sp>
        <p:nvSpPr>
          <p:cNvPr id="3" name="Segnaposto testo 2">
            <a:extLst>
              <a:ext uri="{FF2B5EF4-FFF2-40B4-BE49-F238E27FC236}">
                <a16:creationId xmlns:a16="http://schemas.microsoft.com/office/drawing/2014/main" id="{602E75ED-516D-8661-6CF2-AE9B77B15AF3}"/>
              </a:ext>
            </a:extLst>
          </p:cNvPr>
          <p:cNvSpPr>
            <a:spLocks noGrp="1"/>
          </p:cNvSpPr>
          <p:nvPr>
            <p:ph type="body" idx="1"/>
          </p:nvPr>
        </p:nvSpPr>
        <p:spPr/>
        <p:txBody>
          <a:bodyPr/>
          <a:lstStyle/>
          <a:p>
            <a:pPr marL="139700" indent="0" algn="l">
              <a:buNone/>
            </a:pPr>
            <a:endParaRPr lang="it-IT" b="0" i="0" dirty="0">
              <a:solidFill>
                <a:srgbClr val="374151"/>
              </a:solidFill>
              <a:effectLst/>
              <a:latin typeface="Söhne"/>
            </a:endParaRPr>
          </a:p>
          <a:p>
            <a:r>
              <a:rPr lang="it-IT" sz="1800" dirty="0"/>
              <a:t>Le piattaforme online rappresentano ecosistemi digitali complessi che facilitano interazioni tra utenti, aziende e servizi. Analizzeremo ora le principali categorie di piattaforme che guidano l'innovazione e l'interazione online.</a:t>
            </a:r>
          </a:p>
        </p:txBody>
      </p:sp>
      <p:grpSp>
        <p:nvGrpSpPr>
          <p:cNvPr id="6" name="Gruppo 5"/>
          <p:cNvGrpSpPr/>
          <p:nvPr/>
        </p:nvGrpSpPr>
        <p:grpSpPr>
          <a:xfrm>
            <a:off x="1267043" y="2867360"/>
            <a:ext cx="2626682" cy="1420317"/>
            <a:chOff x="747252" y="2900516"/>
            <a:chExt cx="3048000" cy="1779639"/>
          </a:xfrm>
        </p:grpSpPr>
        <p:sp>
          <p:nvSpPr>
            <p:cNvPr id="4" name="Rettangolo con angoli arrotondati 3">
              <a:extLst>
                <a:ext uri="{FF2B5EF4-FFF2-40B4-BE49-F238E27FC236}">
                  <a16:creationId xmlns:a16="http://schemas.microsoft.com/office/drawing/2014/main" id="{DBD093FA-E777-E76B-EFEF-14FE06628F52}"/>
                </a:ext>
              </a:extLst>
            </p:cNvPr>
            <p:cNvSpPr/>
            <p:nvPr/>
          </p:nvSpPr>
          <p:spPr>
            <a:xfrm>
              <a:off x="747252" y="2900516"/>
              <a:ext cx="3048000" cy="177963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b="1" i="1" dirty="0">
                  <a:latin typeface="+mj-lt"/>
                </a:rPr>
                <a:t>MOTORI DI RICERCA</a:t>
              </a:r>
            </a:p>
            <a:p>
              <a:pPr algn="ctr"/>
              <a:r>
                <a:rPr lang="it-IT" sz="1400" dirty="0"/>
                <a:t>Forniscono risultati di ricerca e informazioni</a:t>
              </a:r>
            </a:p>
            <a:p>
              <a:pPr algn="ctr"/>
              <a:endParaRPr lang="it-IT" dirty="0"/>
            </a:p>
            <a:p>
              <a:pPr algn="ctr"/>
              <a:endParaRPr lang="it-IT" sz="1400" dirty="0"/>
            </a:p>
            <a:p>
              <a:pPr algn="ctr"/>
              <a:endParaRPr lang="it-IT" dirty="0"/>
            </a:p>
          </p:txBody>
        </p:sp>
        <p:pic>
          <p:nvPicPr>
            <p:cNvPr id="15" name="Immagine 14" descr="Immagine che contiene cerchio, Policromia, Elementi grafici&#10;&#10;Descrizione generata automaticamente">
              <a:extLst>
                <a:ext uri="{FF2B5EF4-FFF2-40B4-BE49-F238E27FC236}">
                  <a16:creationId xmlns:a16="http://schemas.microsoft.com/office/drawing/2014/main" id="{6BD64C58-F360-22BF-2B2F-755B7262A70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015180" y="3902128"/>
              <a:ext cx="590788" cy="590788"/>
            </a:xfrm>
            <a:prstGeom prst="rect">
              <a:avLst/>
            </a:prstGeom>
          </p:spPr>
        </p:pic>
        <p:pic>
          <p:nvPicPr>
            <p:cNvPr id="9" name="Immagine 8" descr="Immagine che contiene logo, Elementi grafici, Blu elettrico, blu&#10;&#10;Descrizione generata automaticamente">
              <a:extLst>
                <a:ext uri="{FF2B5EF4-FFF2-40B4-BE49-F238E27FC236}">
                  <a16:creationId xmlns:a16="http://schemas.microsoft.com/office/drawing/2014/main" id="{9FC43EF9-4C91-7AF5-070B-76A502B7353F}"/>
                </a:ext>
              </a:extLst>
            </p:cNvPr>
            <p:cNvPicPr>
              <a:picLocks noChangeAspect="1"/>
            </p:cNvPicPr>
            <p:nvPr/>
          </p:nvPicPr>
          <p:blipFill>
            <a:blip r:embed="rId5"/>
            <a:stretch>
              <a:fillRect/>
            </a:stretch>
          </p:blipFill>
          <p:spPr>
            <a:xfrm>
              <a:off x="2754687" y="3919162"/>
              <a:ext cx="590788" cy="555524"/>
            </a:xfrm>
            <a:prstGeom prst="rect">
              <a:avLst/>
            </a:prstGeom>
          </p:spPr>
        </p:pic>
        <p:pic>
          <p:nvPicPr>
            <p:cNvPr id="19" name="Immagine 18" descr="Immagine che contiene simbolo, logo, Elementi grafici, design&#10;&#10;Descrizione generata automaticamente">
              <a:extLst>
                <a:ext uri="{FF2B5EF4-FFF2-40B4-BE49-F238E27FC236}">
                  <a16:creationId xmlns:a16="http://schemas.microsoft.com/office/drawing/2014/main" id="{C1DB6272-1C86-6420-C6A6-503A354C836F}"/>
                </a:ext>
              </a:extLst>
            </p:cNvPr>
            <p:cNvPicPr>
              <a:picLocks noChangeAspect="1"/>
            </p:cNvPicPr>
            <p:nvPr/>
          </p:nvPicPr>
          <p:blipFill>
            <a:blip r:embed="rId6"/>
            <a:stretch>
              <a:fillRect/>
            </a:stretch>
          </p:blipFill>
          <p:spPr>
            <a:xfrm>
              <a:off x="1849693" y="3955690"/>
              <a:ext cx="590788" cy="555524"/>
            </a:xfrm>
            <a:prstGeom prst="rect">
              <a:avLst/>
            </a:prstGeom>
          </p:spPr>
        </p:pic>
      </p:grpSp>
      <p:grpSp>
        <p:nvGrpSpPr>
          <p:cNvPr id="14" name="Gruppo 13"/>
          <p:cNvGrpSpPr/>
          <p:nvPr/>
        </p:nvGrpSpPr>
        <p:grpSpPr>
          <a:xfrm>
            <a:off x="2996995" y="4605162"/>
            <a:ext cx="2997132" cy="1674244"/>
            <a:chOff x="3345475" y="4634556"/>
            <a:chExt cx="3048000" cy="1779639"/>
          </a:xfrm>
        </p:grpSpPr>
        <p:sp>
          <p:nvSpPr>
            <p:cNvPr id="7" name="Rettangolo con angoli arrotondati 6">
              <a:extLst>
                <a:ext uri="{FF2B5EF4-FFF2-40B4-BE49-F238E27FC236}">
                  <a16:creationId xmlns:a16="http://schemas.microsoft.com/office/drawing/2014/main" id="{91BEC0B3-15CF-1AE1-D975-A306E70DFEC2}"/>
                </a:ext>
              </a:extLst>
            </p:cNvPr>
            <p:cNvSpPr/>
            <p:nvPr/>
          </p:nvSpPr>
          <p:spPr>
            <a:xfrm>
              <a:off x="3345475" y="4634556"/>
              <a:ext cx="3048000" cy="177963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b="1" i="1" dirty="0"/>
                <a:t>SOCIAL NETWORK</a:t>
              </a:r>
            </a:p>
            <a:p>
              <a:pPr algn="ctr"/>
              <a:r>
                <a:rPr lang="it-IT" sz="1400" dirty="0"/>
                <a:t>Piattaforme per la comunicazione e la connessione sociale</a:t>
              </a:r>
            </a:p>
            <a:p>
              <a:pPr algn="ctr"/>
              <a:endParaRPr lang="it-IT" dirty="0"/>
            </a:p>
            <a:p>
              <a:pPr algn="ctr"/>
              <a:endParaRPr lang="it-IT" dirty="0"/>
            </a:p>
            <a:p>
              <a:pPr algn="ctr"/>
              <a:endParaRPr lang="it-IT" dirty="0"/>
            </a:p>
          </p:txBody>
        </p:sp>
        <p:pic>
          <p:nvPicPr>
            <p:cNvPr id="11" name="Immagine 10" descr="Immagine che contiene Elementi grafici, Policromia, simbolo, cerchio&#10;&#10;Descrizione generata automaticamente">
              <a:extLst>
                <a:ext uri="{FF2B5EF4-FFF2-40B4-BE49-F238E27FC236}">
                  <a16:creationId xmlns:a16="http://schemas.microsoft.com/office/drawing/2014/main" id="{9DD3E623-E6B4-8B44-86ED-60523C51D64D}"/>
                </a:ext>
              </a:extLst>
            </p:cNvPr>
            <p:cNvPicPr>
              <a:picLocks noChangeAspect="1"/>
            </p:cNvPicPr>
            <p:nvPr/>
          </p:nvPicPr>
          <p:blipFill>
            <a:blip r:embed="rId7"/>
            <a:stretch>
              <a:fillRect/>
            </a:stretch>
          </p:blipFill>
          <p:spPr>
            <a:xfrm>
              <a:off x="3711349" y="5641686"/>
              <a:ext cx="582936" cy="582936"/>
            </a:xfrm>
            <a:prstGeom prst="rect">
              <a:avLst/>
            </a:prstGeom>
          </p:spPr>
        </p:pic>
        <p:pic>
          <p:nvPicPr>
            <p:cNvPr id="13" name="Immagine 12" descr="Immagine che contiene logo, simbolo, Elementi grafici, Carattere&#10;&#10;Descrizione generata automaticamente">
              <a:extLst>
                <a:ext uri="{FF2B5EF4-FFF2-40B4-BE49-F238E27FC236}">
                  <a16:creationId xmlns:a16="http://schemas.microsoft.com/office/drawing/2014/main" id="{D4AAA3E3-D215-D933-6D94-931F72DA5BF4}"/>
                </a:ext>
              </a:extLst>
            </p:cNvPr>
            <p:cNvPicPr>
              <a:picLocks noChangeAspect="1"/>
            </p:cNvPicPr>
            <p:nvPr/>
          </p:nvPicPr>
          <p:blipFill>
            <a:blip r:embed="rId8"/>
            <a:stretch>
              <a:fillRect/>
            </a:stretch>
          </p:blipFill>
          <p:spPr>
            <a:xfrm>
              <a:off x="4569629" y="5639228"/>
              <a:ext cx="599691" cy="599691"/>
            </a:xfrm>
            <a:prstGeom prst="rect">
              <a:avLst/>
            </a:prstGeom>
          </p:spPr>
        </p:pic>
        <p:pic>
          <p:nvPicPr>
            <p:cNvPr id="16" name="Immagine 15" descr="Immagine che contiene logo, simbolo, design&#10;&#10;Descrizione generata automaticamente">
              <a:extLst>
                <a:ext uri="{FF2B5EF4-FFF2-40B4-BE49-F238E27FC236}">
                  <a16:creationId xmlns:a16="http://schemas.microsoft.com/office/drawing/2014/main" id="{54A1C8ED-1D91-7C3B-F41B-7CDE844C6B72}"/>
                </a:ext>
              </a:extLst>
            </p:cNvPr>
            <p:cNvPicPr>
              <a:picLocks noChangeAspect="1"/>
            </p:cNvPicPr>
            <p:nvPr/>
          </p:nvPicPr>
          <p:blipFill>
            <a:blip r:embed="rId9"/>
            <a:stretch>
              <a:fillRect/>
            </a:stretch>
          </p:blipFill>
          <p:spPr>
            <a:xfrm>
              <a:off x="5419974" y="5634562"/>
              <a:ext cx="609021" cy="609021"/>
            </a:xfrm>
            <a:prstGeom prst="rect">
              <a:avLst/>
            </a:prstGeom>
          </p:spPr>
        </p:pic>
      </p:grpSp>
      <p:grpSp>
        <p:nvGrpSpPr>
          <p:cNvPr id="8" name="Gruppo 7"/>
          <p:cNvGrpSpPr/>
          <p:nvPr/>
        </p:nvGrpSpPr>
        <p:grpSpPr>
          <a:xfrm>
            <a:off x="5336301" y="2867360"/>
            <a:ext cx="2774581" cy="1420318"/>
            <a:chOff x="4431762" y="2992256"/>
            <a:chExt cx="3035838" cy="1687898"/>
          </a:xfrm>
        </p:grpSpPr>
        <p:sp>
          <p:nvSpPr>
            <p:cNvPr id="5" name="Rettangolo con angoli arrotondati 4">
              <a:extLst>
                <a:ext uri="{FF2B5EF4-FFF2-40B4-BE49-F238E27FC236}">
                  <a16:creationId xmlns:a16="http://schemas.microsoft.com/office/drawing/2014/main" id="{A8F2B40A-ECB4-20D2-0A4E-97AE510C39EF}"/>
                </a:ext>
              </a:extLst>
            </p:cNvPr>
            <p:cNvSpPr/>
            <p:nvPr/>
          </p:nvSpPr>
          <p:spPr>
            <a:xfrm>
              <a:off x="4431762" y="2992256"/>
              <a:ext cx="3035838" cy="168789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b="1" i="1" dirty="0"/>
                <a:t>MARKETPLACE</a:t>
              </a:r>
            </a:p>
            <a:p>
              <a:pPr algn="ctr"/>
              <a:r>
                <a:rPr lang="it-IT" sz="1400" dirty="0"/>
                <a:t>Spazi per comprare, vendere o condividere prodotti e servizi</a:t>
              </a:r>
            </a:p>
            <a:p>
              <a:pPr algn="ctr"/>
              <a:endParaRPr lang="it-IT" dirty="0"/>
            </a:p>
            <a:p>
              <a:pPr algn="ctr"/>
              <a:endParaRPr lang="it-IT" dirty="0"/>
            </a:p>
          </p:txBody>
        </p:sp>
        <p:pic>
          <p:nvPicPr>
            <p:cNvPr id="18" name="Immagine 17" descr="Immagine che contiene Carattere, logo, testo, Elementi grafici&#10;&#10;Descrizione generata automaticamente">
              <a:extLst>
                <a:ext uri="{FF2B5EF4-FFF2-40B4-BE49-F238E27FC236}">
                  <a16:creationId xmlns:a16="http://schemas.microsoft.com/office/drawing/2014/main" id="{C810BF27-1536-2A35-8F01-4C61ED9C77C5}"/>
                </a:ext>
              </a:extLst>
            </p:cNvPr>
            <p:cNvPicPr>
              <a:picLocks noChangeAspect="1"/>
            </p:cNvPicPr>
            <p:nvPr/>
          </p:nvPicPr>
          <p:blipFill>
            <a:blip r:embed="rId10"/>
            <a:stretch>
              <a:fillRect/>
            </a:stretch>
          </p:blipFill>
          <p:spPr>
            <a:xfrm>
              <a:off x="4588133" y="4171346"/>
              <a:ext cx="975542" cy="303340"/>
            </a:xfrm>
            <a:prstGeom prst="rect">
              <a:avLst/>
            </a:prstGeom>
          </p:spPr>
        </p:pic>
        <p:pic>
          <p:nvPicPr>
            <p:cNvPr id="21" name="Immagine 20" descr="Immagine che contiene testo, Carattere, logo, Elementi grafici&#10;&#10;Descrizione generata automaticamente">
              <a:extLst>
                <a:ext uri="{FF2B5EF4-FFF2-40B4-BE49-F238E27FC236}">
                  <a16:creationId xmlns:a16="http://schemas.microsoft.com/office/drawing/2014/main" id="{CA682FD0-0BF3-3239-1A31-8B8532260410}"/>
                </a:ext>
              </a:extLst>
            </p:cNvPr>
            <p:cNvPicPr>
              <a:picLocks noChangeAspect="1"/>
            </p:cNvPicPr>
            <p:nvPr/>
          </p:nvPicPr>
          <p:blipFill>
            <a:blip r:embed="rId11"/>
            <a:stretch>
              <a:fillRect/>
            </a:stretch>
          </p:blipFill>
          <p:spPr>
            <a:xfrm>
              <a:off x="5661118" y="4001289"/>
              <a:ext cx="770946" cy="577465"/>
            </a:xfrm>
            <a:prstGeom prst="rect">
              <a:avLst/>
            </a:prstGeom>
          </p:spPr>
        </p:pic>
        <p:pic>
          <p:nvPicPr>
            <p:cNvPr id="23" name="Immagine 22" descr="Immagine che contiene Elementi grafici, Carattere, logo, simbolo&#10;&#10;Descrizione generata automaticamente">
              <a:extLst>
                <a:ext uri="{FF2B5EF4-FFF2-40B4-BE49-F238E27FC236}">
                  <a16:creationId xmlns:a16="http://schemas.microsoft.com/office/drawing/2014/main" id="{9C0E01E9-AC4D-DF7E-1E25-A1B6926B7054}"/>
                </a:ext>
              </a:extLst>
            </p:cNvPr>
            <p:cNvPicPr>
              <a:picLocks noChangeAspect="1"/>
            </p:cNvPicPr>
            <p:nvPr/>
          </p:nvPicPr>
          <p:blipFill>
            <a:blip r:embed="rId12"/>
            <a:stretch>
              <a:fillRect/>
            </a:stretch>
          </p:blipFill>
          <p:spPr>
            <a:xfrm>
              <a:off x="6529507" y="4100084"/>
              <a:ext cx="778368" cy="365576"/>
            </a:xfrm>
            <a:prstGeom prst="rect">
              <a:avLst/>
            </a:prstGeom>
          </p:spPr>
        </p:pic>
      </p:grpSp>
    </p:spTree>
    <p:extLst>
      <p:ext uri="{BB962C8B-B14F-4D97-AF65-F5344CB8AC3E}">
        <p14:creationId xmlns:p14="http://schemas.microsoft.com/office/powerpoint/2010/main" val="3767115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581580-7978-971C-E254-5B8203AFE66E}"/>
              </a:ext>
            </a:extLst>
          </p:cNvPr>
          <p:cNvSpPr>
            <a:spLocks noGrp="1"/>
          </p:cNvSpPr>
          <p:nvPr>
            <p:ph type="title"/>
          </p:nvPr>
        </p:nvSpPr>
        <p:spPr/>
        <p:txBody>
          <a:bodyPr/>
          <a:lstStyle/>
          <a:p>
            <a:pPr>
              <a:buNone/>
            </a:pPr>
            <a:r>
              <a:rPr lang="it-IT" sz="3200" dirty="0"/>
              <a:t>Forze di Concentrazione e Competizione</a:t>
            </a:r>
          </a:p>
        </p:txBody>
      </p:sp>
      <p:sp>
        <p:nvSpPr>
          <p:cNvPr id="3" name="Segnaposto testo 2">
            <a:extLst>
              <a:ext uri="{FF2B5EF4-FFF2-40B4-BE49-F238E27FC236}">
                <a16:creationId xmlns:a16="http://schemas.microsoft.com/office/drawing/2014/main" id="{94A54838-55B1-0C45-8413-537EC2065307}"/>
              </a:ext>
            </a:extLst>
          </p:cNvPr>
          <p:cNvSpPr>
            <a:spLocks noGrp="1"/>
          </p:cNvSpPr>
          <p:nvPr>
            <p:ph type="body" idx="1"/>
          </p:nvPr>
        </p:nvSpPr>
        <p:spPr>
          <a:xfrm>
            <a:off x="569168" y="1250302"/>
            <a:ext cx="7931020" cy="1207763"/>
          </a:xfrm>
        </p:spPr>
        <p:txBody>
          <a:bodyPr/>
          <a:lstStyle/>
          <a:p>
            <a:pPr marL="139700" indent="0">
              <a:buNone/>
            </a:pPr>
            <a:r>
              <a:rPr lang="it-IT" sz="1800" dirty="0"/>
              <a:t>Per comprendere la dinamica della competizione nelle piattaforme online, esaminiamo attentamente le seguenti forze chiave di concentrazione di mercato:</a:t>
            </a:r>
          </a:p>
          <a:p>
            <a:pPr marL="139700" indent="0">
              <a:buNone/>
            </a:pPr>
            <a:endParaRPr lang="it-IT" sz="1800" dirty="0"/>
          </a:p>
          <a:p>
            <a:pPr marL="139700" indent="0">
              <a:buNone/>
            </a:pPr>
            <a:endParaRPr lang="it-IT" sz="1800" dirty="0"/>
          </a:p>
        </p:txBody>
      </p:sp>
      <p:sp>
        <p:nvSpPr>
          <p:cNvPr id="4" name="Segnaposto testo 6">
            <a:extLst>
              <a:ext uri="{FF2B5EF4-FFF2-40B4-BE49-F238E27FC236}">
                <a16:creationId xmlns:a16="http://schemas.microsoft.com/office/drawing/2014/main" id="{80CFFB2D-0293-D167-5BE3-BBFFA2D16C86}"/>
              </a:ext>
            </a:extLst>
          </p:cNvPr>
          <p:cNvSpPr txBox="1">
            <a:spLocks/>
          </p:cNvSpPr>
          <p:nvPr/>
        </p:nvSpPr>
        <p:spPr>
          <a:xfrm>
            <a:off x="683141" y="3015670"/>
            <a:ext cx="3328420" cy="2018445"/>
          </a:xfrm>
          <a:prstGeom prst="roundRect">
            <a:avLst/>
          </a:prstGeom>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rtlCol="0"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000000"/>
              </a:buClr>
              <a:buSzPts val="1400"/>
              <a:buFont typeface="Noto Sans Symbols"/>
              <a:buChar char="▪"/>
              <a:defRPr sz="2800" b="0" i="0" u="none" strike="noStrike" cap="none">
                <a:solidFill>
                  <a:schemeClr val="dk1"/>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Noto Sans Symbols"/>
              <a:buChar char="▪"/>
              <a:defRPr sz="2400" b="0" i="0" u="none" strike="noStrike" cap="none">
                <a:solidFill>
                  <a:schemeClr val="dk1"/>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Noto Sans Symbols"/>
              <a:buChar char="▪"/>
              <a:defRPr sz="20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Noto Sans Symbols"/>
              <a:buChar char="▪"/>
              <a:defRPr sz="1800" b="0" i="0" u="none" strike="noStrike" cap="none">
                <a:solidFill>
                  <a:schemeClr val="dk1"/>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Noto Sans Symbols"/>
              <a:buChar char="▪"/>
              <a:defRPr sz="1800" b="0" i="0" u="none" strike="noStrike" cap="none">
                <a:solidFill>
                  <a:schemeClr val="dk1"/>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Arial"/>
                <a:ea typeface="Arial"/>
                <a:cs typeface="Arial"/>
                <a:sym typeface="Arial"/>
              </a:defRPr>
            </a:lvl9pPr>
          </a:lstStyle>
          <a:p>
            <a:pPr marL="139700" indent="0" algn="ctr">
              <a:buFont typeface="Noto Sans Symbols"/>
              <a:buNone/>
            </a:pPr>
            <a:r>
              <a:rPr lang="it-IT" sz="1400" b="1" i="1" dirty="0">
                <a:latin typeface="+mn-lt"/>
                <a:ea typeface="+mn-ea"/>
                <a:cs typeface="+mn-cs"/>
              </a:rPr>
              <a:t>ECONOMIE DI SCALA</a:t>
            </a:r>
          </a:p>
          <a:p>
            <a:pPr marL="139700" indent="0" algn="ctr">
              <a:buFont typeface="Noto Sans Symbols"/>
              <a:buNone/>
            </a:pPr>
            <a:endParaRPr lang="it-IT" sz="1400" dirty="0">
              <a:latin typeface="+mn-lt"/>
              <a:ea typeface="+mn-ea"/>
              <a:cs typeface="+mn-cs"/>
            </a:endParaRPr>
          </a:p>
          <a:p>
            <a:pPr marL="139700" indent="0" algn="ctr">
              <a:buFont typeface="Noto Sans Symbols"/>
              <a:buNone/>
            </a:pPr>
            <a:r>
              <a:rPr lang="it-IT" sz="1400" dirty="0"/>
              <a:t>favoriscono la crescita delle piattaforme, riducendo i costi fissi relativi all'utente.</a:t>
            </a:r>
            <a:endParaRPr lang="it-IT" sz="1400" dirty="0">
              <a:latin typeface="+mn-lt"/>
              <a:ea typeface="+mn-ea"/>
              <a:cs typeface="+mn-cs"/>
            </a:endParaRPr>
          </a:p>
        </p:txBody>
      </p:sp>
      <p:sp>
        <p:nvSpPr>
          <p:cNvPr id="5" name="Segnaposto testo 6">
            <a:extLst>
              <a:ext uri="{FF2B5EF4-FFF2-40B4-BE49-F238E27FC236}">
                <a16:creationId xmlns:a16="http://schemas.microsoft.com/office/drawing/2014/main" id="{97596454-0B6C-BE9F-D687-60F4F969FA41}"/>
              </a:ext>
            </a:extLst>
          </p:cNvPr>
          <p:cNvSpPr txBox="1">
            <a:spLocks/>
          </p:cNvSpPr>
          <p:nvPr/>
        </p:nvSpPr>
        <p:spPr>
          <a:xfrm>
            <a:off x="4572000" y="3015671"/>
            <a:ext cx="3146323" cy="2018444"/>
          </a:xfrm>
          <a:prstGeom prst="roundRect">
            <a:avLst/>
          </a:prstGeom>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rtlCol="0"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000000"/>
              </a:buClr>
              <a:buSzPts val="1400"/>
              <a:buFont typeface="Noto Sans Symbols"/>
              <a:buChar char="▪"/>
              <a:defRPr sz="2800" b="0" i="0" u="none" strike="noStrike" cap="none">
                <a:solidFill>
                  <a:schemeClr val="lt1"/>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Noto Sans Symbols"/>
              <a:buChar char="▪"/>
              <a:defRPr sz="2400" b="0" i="0" u="none" strike="noStrike" cap="none">
                <a:solidFill>
                  <a:schemeClr val="lt1"/>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Noto Sans Symbols"/>
              <a:buChar char="▪"/>
              <a:defRPr sz="2000" b="0" i="0" u="none" strike="noStrike" cap="none">
                <a:solidFill>
                  <a:schemeClr val="lt1"/>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Noto Sans Symbols"/>
              <a:buChar char="▪"/>
              <a:defRPr sz="1800" b="0" i="0" u="none" strike="noStrike" cap="none">
                <a:solidFill>
                  <a:schemeClr val="lt1"/>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Noto Sans Symbols"/>
              <a:buChar char="▪"/>
              <a:defRPr sz="1800" b="0" i="0" u="none" strike="noStrike" cap="none">
                <a:solidFill>
                  <a:schemeClr val="lt1"/>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Arial"/>
                <a:ea typeface="Arial"/>
                <a:cs typeface="Arial"/>
                <a:sym typeface="Arial"/>
              </a:defRPr>
            </a:lvl9pPr>
          </a:lstStyle>
          <a:p>
            <a:pPr marL="139700" indent="0" algn="ctr">
              <a:buNone/>
            </a:pPr>
            <a:r>
              <a:rPr lang="it-IT" sz="1400" b="1" i="1" dirty="0">
                <a:solidFill>
                  <a:schemeClr val="tx1"/>
                </a:solidFill>
                <a:latin typeface="+mn-lt"/>
                <a:ea typeface="+mn-ea"/>
                <a:cs typeface="+mn-cs"/>
              </a:rPr>
              <a:t>CONGESTIONE</a:t>
            </a:r>
          </a:p>
          <a:p>
            <a:pPr marL="139700" indent="0" algn="ctr">
              <a:buNone/>
            </a:pPr>
            <a:endParaRPr lang="it-IT" sz="1400" b="1" i="1" dirty="0">
              <a:solidFill>
                <a:schemeClr val="tx1"/>
              </a:solidFill>
              <a:latin typeface="+mn-lt"/>
              <a:ea typeface="+mn-ea"/>
              <a:cs typeface="+mn-cs"/>
            </a:endParaRPr>
          </a:p>
          <a:p>
            <a:pPr marL="139700" indent="0" algn="ctr">
              <a:buNone/>
            </a:pPr>
            <a:r>
              <a:rPr lang="it-IT" sz="1400" dirty="0">
                <a:solidFill>
                  <a:schemeClr val="tx1"/>
                </a:solidFill>
              </a:rPr>
              <a:t>può sorgere a causa di utenti aggiuntivi, generando costi aggiuntivi e influenzando la competizione.</a:t>
            </a:r>
          </a:p>
        </p:txBody>
      </p:sp>
    </p:spTree>
    <p:extLst>
      <p:ext uri="{BB962C8B-B14F-4D97-AF65-F5344CB8AC3E}">
        <p14:creationId xmlns:p14="http://schemas.microsoft.com/office/powerpoint/2010/main" val="2201025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egnaposto testo 6">
            <a:extLst>
              <a:ext uri="{FF2B5EF4-FFF2-40B4-BE49-F238E27FC236}">
                <a16:creationId xmlns:a16="http://schemas.microsoft.com/office/drawing/2014/main" id="{D8098E74-CF11-CDF4-AB06-70EA4B16698C}"/>
              </a:ext>
            </a:extLst>
          </p:cNvPr>
          <p:cNvSpPr txBox="1">
            <a:spLocks/>
          </p:cNvSpPr>
          <p:nvPr/>
        </p:nvSpPr>
        <p:spPr>
          <a:xfrm>
            <a:off x="5187820" y="1660850"/>
            <a:ext cx="3018807" cy="1768150"/>
          </a:xfrm>
          <a:prstGeom prst="roundRect">
            <a:avLst/>
          </a:prstGeom>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rtlCol="0"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000000"/>
              </a:buClr>
              <a:buSzPts val="1400"/>
              <a:buFont typeface="Noto Sans Symbols"/>
              <a:buChar char="▪"/>
              <a:defRPr sz="2800" b="0" i="0" u="none" strike="noStrike" cap="none">
                <a:solidFill>
                  <a:schemeClr val="lt1"/>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Noto Sans Symbols"/>
              <a:buChar char="▪"/>
              <a:defRPr sz="2400" b="0" i="0" u="none" strike="noStrike" cap="none">
                <a:solidFill>
                  <a:schemeClr val="lt1"/>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Noto Sans Symbols"/>
              <a:buChar char="▪"/>
              <a:defRPr sz="2000" b="0" i="0" u="none" strike="noStrike" cap="none">
                <a:solidFill>
                  <a:schemeClr val="lt1"/>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Noto Sans Symbols"/>
              <a:buChar char="▪"/>
              <a:defRPr sz="1800" b="0" i="0" u="none" strike="noStrike" cap="none">
                <a:solidFill>
                  <a:schemeClr val="lt1"/>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Noto Sans Symbols"/>
              <a:buChar char="▪"/>
              <a:defRPr sz="1800" b="0" i="0" u="none" strike="noStrike" cap="none">
                <a:solidFill>
                  <a:schemeClr val="lt1"/>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Arial"/>
                <a:ea typeface="Arial"/>
                <a:cs typeface="Arial"/>
                <a:sym typeface="Arial"/>
              </a:defRPr>
            </a:lvl9pPr>
          </a:lstStyle>
          <a:p>
            <a:pPr marL="139700" indent="0" algn="ctr">
              <a:buNone/>
            </a:pPr>
            <a:r>
              <a:rPr lang="it-IT" sz="1400" b="1" i="1" dirty="0">
                <a:solidFill>
                  <a:schemeClr val="tx1"/>
                </a:solidFill>
                <a:latin typeface="+mn-lt"/>
                <a:ea typeface="+mn-ea"/>
                <a:cs typeface="+mn-cs"/>
              </a:rPr>
              <a:t>SWITCHING COSTS</a:t>
            </a:r>
          </a:p>
          <a:p>
            <a:pPr marL="139700" indent="0" algn="ctr">
              <a:buNone/>
            </a:pPr>
            <a:endParaRPr lang="it-IT" sz="1400" dirty="0">
              <a:solidFill>
                <a:schemeClr val="tx1"/>
              </a:solidFill>
              <a:latin typeface="+mn-lt"/>
              <a:ea typeface="+mn-ea"/>
              <a:cs typeface="+mn-cs"/>
            </a:endParaRPr>
          </a:p>
          <a:p>
            <a:pPr marL="139700" indent="0" algn="ctr">
              <a:buNone/>
            </a:pPr>
            <a:r>
              <a:rPr lang="it-IT" sz="1400" dirty="0">
                <a:solidFill>
                  <a:schemeClr val="tx1"/>
                </a:solidFill>
              </a:rPr>
              <a:t>I costi di cambio possono agire come barriera, e la portabilità dei dati influisce su questa dinamica</a:t>
            </a:r>
          </a:p>
        </p:txBody>
      </p:sp>
      <p:sp>
        <p:nvSpPr>
          <p:cNvPr id="2" name="Titolo 1">
            <a:extLst>
              <a:ext uri="{FF2B5EF4-FFF2-40B4-BE49-F238E27FC236}">
                <a16:creationId xmlns:a16="http://schemas.microsoft.com/office/drawing/2014/main" id="{07225942-070B-1509-F111-ED4AAC0F8C75}"/>
              </a:ext>
            </a:extLst>
          </p:cNvPr>
          <p:cNvSpPr>
            <a:spLocks noGrp="1"/>
          </p:cNvSpPr>
          <p:nvPr>
            <p:ph type="title"/>
          </p:nvPr>
        </p:nvSpPr>
        <p:spPr/>
        <p:txBody>
          <a:bodyPr/>
          <a:lstStyle/>
          <a:p>
            <a:pPr>
              <a:buNone/>
            </a:pPr>
            <a:r>
              <a:rPr lang="it-IT" sz="3200" dirty="0"/>
              <a:t>Forze di Concentrazione e Competizione</a:t>
            </a:r>
          </a:p>
        </p:txBody>
      </p:sp>
      <p:sp>
        <p:nvSpPr>
          <p:cNvPr id="7" name="Segnaposto testo 6">
            <a:extLst>
              <a:ext uri="{FF2B5EF4-FFF2-40B4-BE49-F238E27FC236}">
                <a16:creationId xmlns:a16="http://schemas.microsoft.com/office/drawing/2014/main" id="{70ED87EC-978A-8309-5AAB-861207DE9170}"/>
              </a:ext>
            </a:extLst>
          </p:cNvPr>
          <p:cNvSpPr>
            <a:spLocks noGrp="1"/>
          </p:cNvSpPr>
          <p:nvPr>
            <p:ph type="body" idx="1"/>
          </p:nvPr>
        </p:nvSpPr>
        <p:spPr>
          <a:xfrm>
            <a:off x="925032" y="1698172"/>
            <a:ext cx="3037466" cy="182177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139700" indent="0" algn="ctr">
              <a:buNone/>
            </a:pPr>
            <a:endParaRPr lang="it-IT" sz="1400" b="1" i="1" dirty="0">
              <a:latin typeface="+mn-lt"/>
              <a:ea typeface="+mn-ea"/>
              <a:cs typeface="+mn-cs"/>
            </a:endParaRPr>
          </a:p>
          <a:p>
            <a:pPr marL="139700" indent="0" algn="ctr">
              <a:buNone/>
            </a:pPr>
            <a:r>
              <a:rPr lang="it-IT" sz="1400" b="1" i="1" dirty="0">
                <a:latin typeface="+mn-lt"/>
                <a:ea typeface="+mn-ea"/>
                <a:cs typeface="+mn-cs"/>
              </a:rPr>
              <a:t>DIFFERENZIAZIONE</a:t>
            </a:r>
          </a:p>
          <a:p>
            <a:pPr marL="139700" indent="0" algn="ctr">
              <a:buNone/>
            </a:pPr>
            <a:endParaRPr lang="it-IT" sz="1400" dirty="0">
              <a:latin typeface="+mn-lt"/>
              <a:ea typeface="+mn-ea"/>
              <a:cs typeface="+mn-cs"/>
            </a:endParaRPr>
          </a:p>
          <a:p>
            <a:pPr marL="139700" indent="0" algn="ctr">
              <a:buNone/>
            </a:pPr>
            <a:r>
              <a:rPr lang="it-IT" sz="1400" dirty="0"/>
              <a:t>La differenziazione permette alle piattaforme di distinguersi in base alle preferenze degli utenti, modellando la concentrazione.</a:t>
            </a:r>
            <a:endParaRPr lang="it-IT" sz="1400" dirty="0">
              <a:latin typeface="+mn-lt"/>
              <a:ea typeface="+mn-ea"/>
              <a:cs typeface="+mn-cs"/>
            </a:endParaRPr>
          </a:p>
        </p:txBody>
      </p:sp>
      <p:sp>
        <p:nvSpPr>
          <p:cNvPr id="11" name="Segnaposto testo 6">
            <a:extLst>
              <a:ext uri="{FF2B5EF4-FFF2-40B4-BE49-F238E27FC236}">
                <a16:creationId xmlns:a16="http://schemas.microsoft.com/office/drawing/2014/main" id="{3A57816D-1D07-4A09-6DAE-4178AB2EF48E}"/>
              </a:ext>
            </a:extLst>
          </p:cNvPr>
          <p:cNvSpPr txBox="1">
            <a:spLocks/>
          </p:cNvSpPr>
          <p:nvPr/>
        </p:nvSpPr>
        <p:spPr>
          <a:xfrm>
            <a:off x="2967134" y="3825551"/>
            <a:ext cx="3209732" cy="1728192"/>
          </a:xfrm>
          <a:prstGeom prst="roundRect">
            <a:avLst/>
          </a:prstGeom>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rtlCol="0"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000000"/>
              </a:buClr>
              <a:buSzPts val="1400"/>
              <a:buFont typeface="Noto Sans Symbols"/>
              <a:buChar char="▪"/>
              <a:defRPr sz="2800" b="0" i="0" u="none" strike="noStrike" cap="none">
                <a:solidFill>
                  <a:schemeClr val="lt1"/>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Noto Sans Symbols"/>
              <a:buChar char="▪"/>
              <a:defRPr sz="2400" b="0" i="0" u="none" strike="noStrike" cap="none">
                <a:solidFill>
                  <a:schemeClr val="lt1"/>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Noto Sans Symbols"/>
              <a:buChar char="▪"/>
              <a:defRPr sz="2000" b="0" i="0" u="none" strike="noStrike" cap="none">
                <a:solidFill>
                  <a:schemeClr val="lt1"/>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Noto Sans Symbols"/>
              <a:buChar char="▪"/>
              <a:defRPr sz="1800" b="0" i="0" u="none" strike="noStrike" cap="none">
                <a:solidFill>
                  <a:schemeClr val="lt1"/>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Noto Sans Symbols"/>
              <a:buChar char="▪"/>
              <a:defRPr sz="1800" b="0" i="0" u="none" strike="noStrike" cap="none">
                <a:solidFill>
                  <a:schemeClr val="lt1"/>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2000" b="0" i="0" u="none" strike="noStrike" cap="none">
                <a:solidFill>
                  <a:schemeClr val="dk1"/>
                </a:solidFill>
                <a:latin typeface="Arial"/>
                <a:ea typeface="Arial"/>
                <a:cs typeface="Arial"/>
                <a:sym typeface="Arial"/>
              </a:defRPr>
            </a:lvl9pPr>
          </a:lstStyle>
          <a:p>
            <a:pPr marL="139700" indent="0" algn="ctr">
              <a:buNone/>
            </a:pPr>
            <a:r>
              <a:rPr lang="it-IT" sz="1400" b="1" i="1" dirty="0">
                <a:solidFill>
                  <a:schemeClr val="tx1"/>
                </a:solidFill>
                <a:latin typeface="+mn-lt"/>
                <a:ea typeface="+mn-ea"/>
                <a:cs typeface="+mn-cs"/>
              </a:rPr>
              <a:t>NETWORK EFFECTS</a:t>
            </a:r>
          </a:p>
          <a:p>
            <a:pPr marL="139700" indent="0" algn="ctr">
              <a:buNone/>
            </a:pPr>
            <a:endParaRPr lang="it-IT" sz="1400" dirty="0">
              <a:solidFill>
                <a:schemeClr val="tx1"/>
              </a:solidFill>
              <a:latin typeface="+mn-lt"/>
              <a:ea typeface="+mn-ea"/>
              <a:cs typeface="+mn-cs"/>
            </a:endParaRPr>
          </a:p>
          <a:p>
            <a:pPr marL="139700" indent="0" algn="ctr">
              <a:buNone/>
            </a:pPr>
            <a:r>
              <a:rPr lang="it-IT" sz="1400" dirty="0">
                <a:solidFill>
                  <a:schemeClr val="tx1"/>
                </a:solidFill>
              </a:rPr>
              <a:t>Gli effetti di rete, diretti e indiretti, giocano un ruolo chiave nell'attrarre e trattenere utenti.</a:t>
            </a:r>
          </a:p>
        </p:txBody>
      </p:sp>
    </p:spTree>
    <p:extLst>
      <p:ext uri="{BB962C8B-B14F-4D97-AF65-F5344CB8AC3E}">
        <p14:creationId xmlns:p14="http://schemas.microsoft.com/office/powerpoint/2010/main" val="2548768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917461-B4BD-97C3-4CB5-CA1872D1B89A}"/>
              </a:ext>
            </a:extLst>
          </p:cNvPr>
          <p:cNvSpPr>
            <a:spLocks noGrp="1"/>
          </p:cNvSpPr>
          <p:nvPr>
            <p:ph type="title"/>
          </p:nvPr>
        </p:nvSpPr>
        <p:spPr>
          <a:xfrm>
            <a:off x="211394" y="83765"/>
            <a:ext cx="8229600" cy="648072"/>
          </a:xfrm>
        </p:spPr>
        <p:txBody>
          <a:bodyPr/>
          <a:lstStyle/>
          <a:p>
            <a:pPr>
              <a:buNone/>
            </a:pPr>
            <a:r>
              <a:rPr lang="it-IT" sz="3200" dirty="0"/>
              <a:t>Cos'è la Portabilità dei Dati?</a:t>
            </a:r>
            <a:br>
              <a:rPr lang="it-IT" sz="3200" dirty="0"/>
            </a:br>
            <a:endParaRPr lang="it-IT" sz="3200" dirty="0"/>
          </a:p>
        </p:txBody>
      </p:sp>
      <p:sp>
        <p:nvSpPr>
          <p:cNvPr id="3" name="Segnaposto testo 2">
            <a:extLst>
              <a:ext uri="{FF2B5EF4-FFF2-40B4-BE49-F238E27FC236}">
                <a16:creationId xmlns:a16="http://schemas.microsoft.com/office/drawing/2014/main" id="{592CF26A-7477-2E3A-6737-D906EA1B5F76}"/>
              </a:ext>
            </a:extLst>
          </p:cNvPr>
          <p:cNvSpPr>
            <a:spLocks noGrp="1"/>
          </p:cNvSpPr>
          <p:nvPr>
            <p:ph type="body" idx="1"/>
          </p:nvPr>
        </p:nvSpPr>
        <p:spPr>
          <a:xfrm>
            <a:off x="597160" y="1671194"/>
            <a:ext cx="4045974" cy="4095125"/>
          </a:xfrm>
        </p:spPr>
        <p:txBody>
          <a:bodyPr/>
          <a:lstStyle/>
          <a:p>
            <a:pPr marL="139700" indent="0">
              <a:buNone/>
            </a:pPr>
            <a:r>
              <a:rPr lang="it-IT" sz="2000" b="0" i="0" dirty="0">
                <a:solidFill>
                  <a:schemeClr val="tx1"/>
                </a:solidFill>
                <a:effectLst/>
                <a:latin typeface="+mn-lt"/>
              </a:rPr>
              <a:t>La portabilità dei dati, come definita dal General Data </a:t>
            </a:r>
            <a:r>
              <a:rPr lang="it-IT" sz="2000" b="0" i="0" dirty="0" err="1">
                <a:solidFill>
                  <a:schemeClr val="tx1"/>
                </a:solidFill>
                <a:effectLst/>
                <a:latin typeface="+mn-lt"/>
              </a:rPr>
              <a:t>Protection</a:t>
            </a:r>
            <a:r>
              <a:rPr lang="it-IT" sz="2000" b="0" i="0" dirty="0">
                <a:solidFill>
                  <a:schemeClr val="tx1"/>
                </a:solidFill>
                <a:effectLst/>
                <a:latin typeface="+mn-lt"/>
              </a:rPr>
              <a:t> </a:t>
            </a:r>
            <a:r>
              <a:rPr lang="it-IT" sz="2000" b="0" i="0" dirty="0" err="1">
                <a:solidFill>
                  <a:schemeClr val="tx1"/>
                </a:solidFill>
                <a:effectLst/>
                <a:latin typeface="+mn-lt"/>
              </a:rPr>
              <a:t>Regulation</a:t>
            </a:r>
            <a:r>
              <a:rPr lang="it-IT" sz="2000" b="0" i="0" dirty="0">
                <a:solidFill>
                  <a:schemeClr val="tx1"/>
                </a:solidFill>
                <a:effectLst/>
                <a:latin typeface="+mn-lt"/>
              </a:rPr>
              <a:t> (GDPR), rappresenta il diritto dell'utente di trasferire i propri dati personali tra diversi servizi online in modo agevole e sicuro. </a:t>
            </a:r>
          </a:p>
          <a:p>
            <a:pPr marL="139700" indent="0">
              <a:buNone/>
            </a:pPr>
            <a:endParaRPr lang="it-IT" sz="2000" dirty="0">
              <a:solidFill>
                <a:schemeClr val="tx1"/>
              </a:solidFill>
              <a:latin typeface="+mn-lt"/>
            </a:endParaRPr>
          </a:p>
          <a:p>
            <a:pPr marL="139700" indent="0">
              <a:buNone/>
            </a:pPr>
            <a:r>
              <a:rPr lang="it-IT" sz="2000" b="0" i="0" dirty="0">
                <a:solidFill>
                  <a:schemeClr val="tx1"/>
                </a:solidFill>
                <a:effectLst/>
                <a:latin typeface="+mn-lt"/>
              </a:rPr>
              <a:t>Questo diritto mira a garantire agli utenti un maggiore controllo sulla gestione dei propri dati e a promuovere la concorrenza tra le piattaforme digitali.</a:t>
            </a:r>
            <a:endParaRPr lang="it-IT" sz="2000" dirty="0">
              <a:solidFill>
                <a:schemeClr val="tx1"/>
              </a:solidFill>
              <a:latin typeface="+mn-lt"/>
            </a:endParaRPr>
          </a:p>
        </p:txBody>
      </p:sp>
      <p:pic>
        <p:nvPicPr>
          <p:cNvPr id="1026" name="Picture 2" descr="Portabilità dei dati personali: fisionomia di un nuovo diritto - ICT  Security Magazine">
            <a:extLst>
              <a:ext uri="{FF2B5EF4-FFF2-40B4-BE49-F238E27FC236}">
                <a16:creationId xmlns:a16="http://schemas.microsoft.com/office/drawing/2014/main" id="{7EB224BF-8941-0854-62EF-91839D5790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9900" y="1799303"/>
            <a:ext cx="3716900" cy="2926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092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B4DB78-9CE4-536B-F3F5-ACC4461B8FFF}"/>
              </a:ext>
            </a:extLst>
          </p:cNvPr>
          <p:cNvSpPr>
            <a:spLocks noGrp="1"/>
          </p:cNvSpPr>
          <p:nvPr>
            <p:ph type="title"/>
          </p:nvPr>
        </p:nvSpPr>
        <p:spPr/>
        <p:txBody>
          <a:bodyPr/>
          <a:lstStyle/>
          <a:p>
            <a:pPr>
              <a:buNone/>
            </a:pPr>
            <a:r>
              <a:rPr lang="it-IT" dirty="0"/>
              <a:t>Portabilità dei Dati e Competizione</a:t>
            </a:r>
          </a:p>
        </p:txBody>
      </p:sp>
      <p:sp>
        <p:nvSpPr>
          <p:cNvPr id="3" name="Segnaposto testo 2">
            <a:extLst>
              <a:ext uri="{FF2B5EF4-FFF2-40B4-BE49-F238E27FC236}">
                <a16:creationId xmlns:a16="http://schemas.microsoft.com/office/drawing/2014/main" id="{E60B3E56-478E-45D6-0EDF-AA2A3941811F}"/>
              </a:ext>
            </a:extLst>
          </p:cNvPr>
          <p:cNvSpPr>
            <a:spLocks noGrp="1"/>
          </p:cNvSpPr>
          <p:nvPr>
            <p:ph type="body" idx="1"/>
          </p:nvPr>
        </p:nvSpPr>
        <p:spPr>
          <a:xfrm>
            <a:off x="457200" y="1391276"/>
            <a:ext cx="8229600" cy="3619264"/>
          </a:xfrm>
        </p:spPr>
        <p:txBody>
          <a:bodyPr/>
          <a:lstStyle/>
          <a:p>
            <a:pPr marL="139700" indent="0" algn="l">
              <a:buNone/>
            </a:pPr>
            <a:r>
              <a:rPr lang="it-IT" sz="2400" dirty="0">
                <a:solidFill>
                  <a:schemeClr val="tx1"/>
                </a:solidFill>
                <a:latin typeface="+mn-lt"/>
              </a:rPr>
              <a:t>L</a:t>
            </a:r>
            <a:r>
              <a:rPr lang="it-IT" sz="2400" b="0" i="0" dirty="0">
                <a:solidFill>
                  <a:schemeClr val="tx1"/>
                </a:solidFill>
                <a:effectLst/>
                <a:latin typeface="+mn-lt"/>
              </a:rPr>
              <a:t>a portabilità dei dati, elemento cruciale nelle dinamiche delle piattaforme online:</a:t>
            </a:r>
          </a:p>
          <a:p>
            <a:pPr marL="139700" indent="0" algn="l">
              <a:buNone/>
            </a:pPr>
            <a:endParaRPr lang="it-IT" sz="2400" b="0" i="0" dirty="0">
              <a:solidFill>
                <a:schemeClr val="tx1"/>
              </a:solidFill>
              <a:effectLst/>
              <a:latin typeface="+mn-lt"/>
            </a:endParaRPr>
          </a:p>
          <a:p>
            <a:pPr marL="139700" indent="0" algn="l">
              <a:buNone/>
            </a:pPr>
            <a:r>
              <a:rPr lang="it-IT" sz="2400" dirty="0">
                <a:solidFill>
                  <a:schemeClr val="tx1"/>
                </a:solidFill>
                <a:latin typeface="+mn-lt"/>
              </a:rPr>
              <a:t>- </a:t>
            </a:r>
            <a:r>
              <a:rPr lang="it-IT" sz="2400" b="0" i="0" dirty="0">
                <a:solidFill>
                  <a:schemeClr val="tx1"/>
                </a:solidFill>
                <a:effectLst/>
                <a:latin typeface="+mn-lt"/>
              </a:rPr>
              <a:t>modifica la concentrazione di mercato </a:t>
            </a:r>
          </a:p>
          <a:p>
            <a:pPr marL="139700" indent="0" algn="l">
              <a:buNone/>
            </a:pPr>
            <a:r>
              <a:rPr lang="it-IT" sz="2400" dirty="0">
                <a:solidFill>
                  <a:schemeClr val="tx1"/>
                </a:solidFill>
                <a:latin typeface="+mn-lt"/>
              </a:rPr>
              <a:t>- modifica </a:t>
            </a:r>
            <a:r>
              <a:rPr lang="it-IT" sz="2400" b="0" i="0" dirty="0">
                <a:solidFill>
                  <a:schemeClr val="tx1"/>
                </a:solidFill>
                <a:effectLst/>
                <a:latin typeface="+mn-lt"/>
              </a:rPr>
              <a:t> la competizione</a:t>
            </a:r>
          </a:p>
          <a:p>
            <a:pPr marL="139700" indent="0" algn="l">
              <a:buNone/>
            </a:pPr>
            <a:r>
              <a:rPr lang="it-IT" sz="2400" dirty="0">
                <a:solidFill>
                  <a:schemeClr val="tx1"/>
                </a:solidFill>
                <a:latin typeface="+mn-lt"/>
              </a:rPr>
              <a:t>- </a:t>
            </a:r>
            <a:r>
              <a:rPr lang="it-IT" sz="2400" b="0" i="0" dirty="0">
                <a:solidFill>
                  <a:schemeClr val="tx1"/>
                </a:solidFill>
                <a:effectLst/>
                <a:latin typeface="+mn-lt"/>
              </a:rPr>
              <a:t>influisce direttamente economie di scala</a:t>
            </a:r>
          </a:p>
          <a:p>
            <a:pPr marL="139700" indent="0" algn="l">
              <a:buNone/>
            </a:pPr>
            <a:r>
              <a:rPr lang="it-IT" sz="2400" dirty="0">
                <a:solidFill>
                  <a:schemeClr val="tx1"/>
                </a:solidFill>
                <a:latin typeface="+mn-lt"/>
              </a:rPr>
              <a:t>- </a:t>
            </a:r>
            <a:r>
              <a:rPr lang="it-IT" sz="2400" b="0" i="0" dirty="0">
                <a:solidFill>
                  <a:schemeClr val="tx1"/>
                </a:solidFill>
                <a:effectLst/>
                <a:latin typeface="+mn-lt"/>
              </a:rPr>
              <a:t>incide su  costi di cambio</a:t>
            </a:r>
          </a:p>
          <a:p>
            <a:pPr marL="139700" indent="0" algn="l">
              <a:buNone/>
            </a:pPr>
            <a:r>
              <a:rPr lang="it-IT" sz="2400" b="0" i="0" dirty="0">
                <a:solidFill>
                  <a:schemeClr val="tx1"/>
                </a:solidFill>
                <a:effectLst/>
                <a:latin typeface="+mn-lt"/>
              </a:rPr>
              <a:t>- impatta gli effetti di rete.</a:t>
            </a:r>
          </a:p>
        </p:txBody>
      </p:sp>
      <p:pic>
        <p:nvPicPr>
          <p:cNvPr id="1026" name="Picture 2" descr="PORTABILITA' DEI DATI: UN DIRITTO INNOVATIVO">
            <a:extLst>
              <a:ext uri="{FF2B5EF4-FFF2-40B4-BE49-F238E27FC236}">
                <a16:creationId xmlns:a16="http://schemas.microsoft.com/office/drawing/2014/main" id="{002E4658-C9E7-2465-0DE9-81BEC86C48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5915" y="4395161"/>
            <a:ext cx="2838450" cy="160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5600131"/>
      </p:ext>
    </p:extLst>
  </p:cSld>
  <p:clrMapOvr>
    <a:masterClrMapping/>
  </p:clrMapOvr>
</p:sld>
</file>

<file path=ppt/theme/theme1.xml><?xml version="1.0" encoding="utf-8"?>
<a:theme xmlns:a="http://schemas.openxmlformats.org/drawingml/2006/main" name="2_Personalizza struttura">
  <a:themeElements>
    <a:clrScheme name="2_Personalizza struttur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 dockstate="right" visibility="0" width="438" row="4">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F603281E-F45C-4FF4-A0C8-820D210F36FF}">
  <we:reference id="wa200005566" version="3.0.0.1" store="it-IT" storeType="OMEX"/>
  <we:alternateReferences>
    <we:reference id="wa200005566" version="3.0.0.1"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3B9730F9-E3C8-4E34-9862-13F32B51C2DD}">
  <we:reference id="wa200006000" version="1.0.7.0" store="it-IT" storeType="OMEX"/>
  <we:alternateReferences>
    <we:reference id="wa200006000" version="1.0.7.0" store="wa20000600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1037</TotalTime>
  <Words>2454</Words>
  <Application>Microsoft Office PowerPoint</Application>
  <PresentationFormat>Presentazione su schermo (4:3)</PresentationFormat>
  <Paragraphs>233</Paragraphs>
  <Slides>28</Slides>
  <Notes>19</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28</vt:i4>
      </vt:variant>
    </vt:vector>
  </HeadingPairs>
  <TitlesOfParts>
    <vt:vector size="32" baseType="lpstr">
      <vt:lpstr>Arial</vt:lpstr>
      <vt:lpstr>Noto Sans Symbols</vt:lpstr>
      <vt:lpstr>Söhne</vt:lpstr>
      <vt:lpstr>2_Personalizza struttura</vt:lpstr>
      <vt:lpstr>Portabilità dei dati tra piattaforme online</vt:lpstr>
      <vt:lpstr>Introduzione</vt:lpstr>
      <vt:lpstr>Pro e Contro delle Piattaforme Multi-sided</vt:lpstr>
      <vt:lpstr>Regolamentazioni Correnti: Un'Analisi  Necessaria</vt:lpstr>
      <vt:lpstr>Contesto e Tassonomia delle Piattaforme Online</vt:lpstr>
      <vt:lpstr>Forze di Concentrazione e Competizione</vt:lpstr>
      <vt:lpstr>Forze di Concentrazione e Competizione</vt:lpstr>
      <vt:lpstr>Cos'è la Portabilità dei Dati? </vt:lpstr>
      <vt:lpstr>Portabilità dei Dati e Competizione</vt:lpstr>
      <vt:lpstr>Implicazioni della Portabilità dei Dati sulla Competizione</vt:lpstr>
      <vt:lpstr>Differenze tra GDPR e Legge sulla Concorrenza </vt:lpstr>
      <vt:lpstr>Impatto della Portabilità dei Dati sulla Privacy e Sicurezza </vt:lpstr>
      <vt:lpstr>Complessità Tecnica dell'Implementazione della Portabilità </vt:lpstr>
      <vt:lpstr>Panoramica del Modello Piattaforma-Dati </vt:lpstr>
      <vt:lpstr>Prodotti Sostituibili</vt:lpstr>
      <vt:lpstr>Prodotti Sostituibili - Effetti della Portabilità dei Dati </vt:lpstr>
      <vt:lpstr>Prodotti complementari </vt:lpstr>
      <vt:lpstr>Prodotti Complementari - Effetti della Portabilità dei Dati </vt:lpstr>
      <vt:lpstr>Comportamenti Anticoncorrenziali </vt:lpstr>
      <vt:lpstr>Rischi e Analisi di Dominanza nel Mercato dei Motori di Ricerca </vt:lpstr>
      <vt:lpstr>Rischi e Analisi di Dominanza nei Mercati online </vt:lpstr>
      <vt:lpstr>Rischi e Benefici della Portabilità dei Dati nei Social Network </vt:lpstr>
      <vt:lpstr>Raccomandazioni Politiche</vt:lpstr>
      <vt:lpstr>Raccomandazioni Politiche</vt:lpstr>
      <vt:lpstr>Bilanciamento dell'Innovazione</vt:lpstr>
      <vt:lpstr>Conclusioni</vt:lpstr>
      <vt:lpstr>Conclusioni</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portability among online platforms</dc:title>
  <dc:creator>Asus</dc:creator>
  <cp:lastModifiedBy>Lucrezia Ilvento - lucrezia.ilvento@studio.unibo.it</cp:lastModifiedBy>
  <cp:revision>7</cp:revision>
  <dcterms:modified xsi:type="dcterms:W3CDTF">2024-01-14T16:30:34Z</dcterms:modified>
</cp:coreProperties>
</file>